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3"/>
  </p:notesMasterIdLst>
  <p:sldIdLst>
    <p:sldId id="256" r:id="rId2"/>
    <p:sldId id="260" r:id="rId3"/>
    <p:sldId id="261" r:id="rId4"/>
    <p:sldId id="262" r:id="rId5"/>
    <p:sldId id="264" r:id="rId6"/>
    <p:sldId id="270" r:id="rId7"/>
    <p:sldId id="266" r:id="rId8"/>
    <p:sldId id="302" r:id="rId9"/>
    <p:sldId id="300" r:id="rId10"/>
    <p:sldId id="298" r:id="rId11"/>
    <p:sldId id="299" r:id="rId12"/>
  </p:sldIdLst>
  <p:sldSz cx="9144000" cy="5143500" type="screen16x9"/>
  <p:notesSz cx="6858000" cy="9144000"/>
  <p:embeddedFontLst>
    <p:embeddedFont>
      <p:font typeface="Aharoni" panose="02010803020104030203" pitchFamily="2" charset="-79"/>
      <p:bold r:id="rId14"/>
    </p:embeddedFont>
    <p:embeddedFont>
      <p:font typeface="DM Sans" pitchFamily="2" charset="0"/>
      <p:regular r:id="rId15"/>
      <p:bold r:id="rId16"/>
      <p:italic r:id="rId17"/>
      <p:boldItalic r:id="rId18"/>
    </p:embeddedFont>
    <p:embeddedFont>
      <p:font typeface="DM Sans Medium" pitchFamily="2" charset="0"/>
      <p:regular r:id="rId19"/>
      <p:bold r:id="rId20"/>
      <p:italic r:id="rId21"/>
      <p:boldItalic r:id="rId22"/>
    </p:embeddedFont>
    <p:embeddedFont>
      <p:font typeface="Michroma" panose="020B0604020202020204" charset="0"/>
      <p:regular r:id="rId23"/>
    </p:embeddedFont>
    <p:embeddedFont>
      <p:font typeface="Poppins Black" panose="00000A00000000000000" pitchFamily="2" charset="0"/>
      <p:bold r:id="rId24"/>
      <p:boldItalic r:id="rId25"/>
    </p:embeddedFont>
    <p:embeddedFont>
      <p:font typeface="Rockwell Extra Bold" panose="02060903040505020403" pitchFamily="18" charset="0"/>
      <p:bold r:id="rId26"/>
    </p:embeddedFont>
    <p:embeddedFont>
      <p:font typeface="Sitka Small Semibold" pitchFamily="2" charset="0"/>
      <p:bold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8000"/>
    <a:srgbClr val="33CC33"/>
    <a:srgbClr val="7F3D15"/>
    <a:srgbClr val="0B2443"/>
    <a:srgbClr val="0B24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25EBBE-BA8A-4940-A1FD-001673AA2AE0}">
  <a:tblStyle styleId="{E625EBBE-BA8A-4940-A1FD-001673AA2A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26B58AF-E9B7-4659-8129-C728CD20F90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01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E40D74-18E6-4CEB-BA81-F8A5545CD911}" type="doc">
      <dgm:prSet loTypeId="urn:microsoft.com/office/officeart/2005/8/layout/hProcess9" loCatId="process" qsTypeId="urn:microsoft.com/office/officeart/2005/8/quickstyle/simple2" qsCatId="simple" csTypeId="urn:microsoft.com/office/officeart/2005/8/colors/accent6_2" csCatId="accent6"/>
      <dgm:spPr/>
      <dgm:t>
        <a:bodyPr/>
        <a:lstStyle/>
        <a:p>
          <a:endParaRPr lang="en-IN"/>
        </a:p>
      </dgm:t>
    </dgm:pt>
    <dgm:pt modelId="{7CE0EA2F-92B0-4FC2-A0D0-626D6AE0A21E}">
      <dgm:prSet/>
      <dgm:spPr/>
      <dgm:t>
        <a:bodyPr/>
        <a:lstStyle/>
        <a:p>
          <a:r>
            <a:rPr lang="en-US" dirty="0">
              <a:latin typeface="Poppins Black" panose="00000A00000000000000" pitchFamily="2" charset="0"/>
              <a:cs typeface="Poppins Black" panose="00000A00000000000000" pitchFamily="2" charset="0"/>
            </a:rPr>
            <a:t>ESP32 is used for processing and Bluetooth communication.</a:t>
          </a:r>
          <a:endParaRPr lang="en-IN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61B55BFC-D6E7-4E5B-8653-A53A8A96F71E}" type="parTrans" cxnId="{059F7315-19C0-4DA4-AA15-B129CC51A6D8}">
      <dgm:prSet/>
      <dgm:spPr/>
      <dgm:t>
        <a:bodyPr/>
        <a:lstStyle/>
        <a:p>
          <a:endParaRPr lang="en-IN"/>
        </a:p>
      </dgm:t>
    </dgm:pt>
    <dgm:pt modelId="{9A6A2861-315E-4C0E-9F95-223CDE40CCFC}" type="sibTrans" cxnId="{059F7315-19C0-4DA4-AA15-B129CC51A6D8}">
      <dgm:prSet/>
      <dgm:spPr/>
      <dgm:t>
        <a:bodyPr/>
        <a:lstStyle/>
        <a:p>
          <a:endParaRPr lang="en-IN"/>
        </a:p>
      </dgm:t>
    </dgm:pt>
    <dgm:pt modelId="{D40E329C-28EB-45C1-894B-F2DB6546489C}">
      <dgm:prSet/>
      <dgm:spPr/>
      <dgm:t>
        <a:bodyPr/>
        <a:lstStyle/>
        <a:p>
          <a:r>
            <a:rPr lang="en-US" dirty="0">
              <a:latin typeface="Poppins Black" panose="00000A00000000000000" pitchFamily="2" charset="0"/>
              <a:cs typeface="Poppins Black" panose="00000A00000000000000" pitchFamily="2" charset="0"/>
            </a:rPr>
            <a:t>4WD chassis with L298N motor driver to enable movement in all directions.</a:t>
          </a:r>
          <a:endParaRPr lang="en-IN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514D0275-14BA-47CE-A8EB-D5FDA3E9A79E}" type="parTrans" cxnId="{02A0267D-1718-4B0F-B045-3BC4E8DEB06A}">
      <dgm:prSet/>
      <dgm:spPr/>
      <dgm:t>
        <a:bodyPr/>
        <a:lstStyle/>
        <a:p>
          <a:endParaRPr lang="en-IN"/>
        </a:p>
      </dgm:t>
    </dgm:pt>
    <dgm:pt modelId="{71E475DD-A2F1-4884-9195-6FB594517E4A}" type="sibTrans" cxnId="{02A0267D-1718-4B0F-B045-3BC4E8DEB06A}">
      <dgm:prSet/>
      <dgm:spPr/>
      <dgm:t>
        <a:bodyPr/>
        <a:lstStyle/>
        <a:p>
          <a:endParaRPr lang="en-IN"/>
        </a:p>
      </dgm:t>
    </dgm:pt>
    <dgm:pt modelId="{EB56B1AD-DC3E-46FD-85F8-EC6E1E3F240D}">
      <dgm:prSet/>
      <dgm:spPr/>
      <dgm:t>
        <a:bodyPr/>
        <a:lstStyle/>
        <a:p>
          <a:r>
            <a:rPr lang="en-IN" dirty="0">
              <a:latin typeface="Poppins Black" panose="00000A00000000000000" pitchFamily="2" charset="0"/>
              <a:cs typeface="Poppins Black" panose="00000A00000000000000" pitchFamily="2" charset="0"/>
            </a:rPr>
            <a:t>Robotic Arm 5-DOF arm using servo motors controlled via Adafruit PCA9685 PWM driver.</a:t>
          </a:r>
        </a:p>
      </dgm:t>
    </dgm:pt>
    <dgm:pt modelId="{8B7BC541-3692-49BE-9A96-2647F475BDBC}" type="parTrans" cxnId="{6DE0B33E-817F-444F-803C-E46A9BF7A5E1}">
      <dgm:prSet/>
      <dgm:spPr/>
      <dgm:t>
        <a:bodyPr/>
        <a:lstStyle/>
        <a:p>
          <a:endParaRPr lang="en-IN"/>
        </a:p>
      </dgm:t>
    </dgm:pt>
    <dgm:pt modelId="{E951EFF9-55AC-45EE-B2F4-BA430E1DAC6E}" type="sibTrans" cxnId="{6DE0B33E-817F-444F-803C-E46A9BF7A5E1}">
      <dgm:prSet/>
      <dgm:spPr/>
      <dgm:t>
        <a:bodyPr/>
        <a:lstStyle/>
        <a:p>
          <a:endParaRPr lang="en-IN"/>
        </a:p>
      </dgm:t>
    </dgm:pt>
    <dgm:pt modelId="{34C076B9-7E78-4AED-8E8E-F75DABF6FB71}">
      <dgm:prSet/>
      <dgm:spPr/>
      <dgm:t>
        <a:bodyPr/>
        <a:lstStyle/>
        <a:p>
          <a:r>
            <a:rPr lang="en-US" dirty="0">
              <a:latin typeface="Poppins Black" panose="00000A00000000000000" pitchFamily="2" charset="0"/>
              <a:cs typeface="Poppins Black" panose="00000A00000000000000" pitchFamily="2" charset="0"/>
            </a:rPr>
            <a:t>Bluetooth module (via ESP32) allows remote control through a mobile app or serial terminal.</a:t>
          </a:r>
          <a:endParaRPr lang="en-IN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EFB108E1-4649-4EB8-8AAB-8FC371E5408C}" type="parTrans" cxnId="{1350D070-750D-4450-A507-F0925A6240E0}">
      <dgm:prSet/>
      <dgm:spPr/>
      <dgm:t>
        <a:bodyPr/>
        <a:lstStyle/>
        <a:p>
          <a:endParaRPr lang="en-IN"/>
        </a:p>
      </dgm:t>
    </dgm:pt>
    <dgm:pt modelId="{924A2B73-7474-44B8-B77E-5A95A94311F4}" type="sibTrans" cxnId="{1350D070-750D-4450-A507-F0925A6240E0}">
      <dgm:prSet/>
      <dgm:spPr/>
      <dgm:t>
        <a:bodyPr/>
        <a:lstStyle/>
        <a:p>
          <a:endParaRPr lang="en-IN"/>
        </a:p>
      </dgm:t>
    </dgm:pt>
    <dgm:pt modelId="{572B8B22-C3E0-4439-BB88-70683683AEE3}" type="pres">
      <dgm:prSet presAssocID="{01E40D74-18E6-4CEB-BA81-F8A5545CD911}" presName="CompostProcess" presStyleCnt="0">
        <dgm:presLayoutVars>
          <dgm:dir/>
          <dgm:resizeHandles val="exact"/>
        </dgm:presLayoutVars>
      </dgm:prSet>
      <dgm:spPr/>
    </dgm:pt>
    <dgm:pt modelId="{C016FF3C-2145-4145-A0FA-D31AC84AE5FF}" type="pres">
      <dgm:prSet presAssocID="{01E40D74-18E6-4CEB-BA81-F8A5545CD911}" presName="arrow" presStyleLbl="bgShp" presStyleIdx="0" presStyleCnt="1" custLinFactNeighborX="250"/>
      <dgm:spPr/>
    </dgm:pt>
    <dgm:pt modelId="{DA3DB4E6-F748-4F25-909B-82063FE18E54}" type="pres">
      <dgm:prSet presAssocID="{01E40D74-18E6-4CEB-BA81-F8A5545CD911}" presName="linearProcess" presStyleCnt="0"/>
      <dgm:spPr/>
    </dgm:pt>
    <dgm:pt modelId="{83F5D239-4E6C-456D-9694-BC85EEE84A49}" type="pres">
      <dgm:prSet presAssocID="{7CE0EA2F-92B0-4FC2-A0D0-626D6AE0A21E}" presName="textNode" presStyleLbl="node1" presStyleIdx="0" presStyleCnt="4">
        <dgm:presLayoutVars>
          <dgm:bulletEnabled val="1"/>
        </dgm:presLayoutVars>
      </dgm:prSet>
      <dgm:spPr/>
    </dgm:pt>
    <dgm:pt modelId="{50A41F87-3B36-4986-BF0A-8919DD8BD391}" type="pres">
      <dgm:prSet presAssocID="{9A6A2861-315E-4C0E-9F95-223CDE40CCFC}" presName="sibTrans" presStyleCnt="0"/>
      <dgm:spPr/>
    </dgm:pt>
    <dgm:pt modelId="{436B33C4-2A90-4910-8D80-C557DC5F4618}" type="pres">
      <dgm:prSet presAssocID="{D40E329C-28EB-45C1-894B-F2DB6546489C}" presName="textNode" presStyleLbl="node1" presStyleIdx="1" presStyleCnt="4">
        <dgm:presLayoutVars>
          <dgm:bulletEnabled val="1"/>
        </dgm:presLayoutVars>
      </dgm:prSet>
      <dgm:spPr/>
    </dgm:pt>
    <dgm:pt modelId="{FA19B926-40E5-4E89-A489-E3A326A3C748}" type="pres">
      <dgm:prSet presAssocID="{71E475DD-A2F1-4884-9195-6FB594517E4A}" presName="sibTrans" presStyleCnt="0"/>
      <dgm:spPr/>
    </dgm:pt>
    <dgm:pt modelId="{57C7D582-113D-4F6E-96C5-77E014ACCE60}" type="pres">
      <dgm:prSet presAssocID="{EB56B1AD-DC3E-46FD-85F8-EC6E1E3F240D}" presName="textNode" presStyleLbl="node1" presStyleIdx="2" presStyleCnt="4">
        <dgm:presLayoutVars>
          <dgm:bulletEnabled val="1"/>
        </dgm:presLayoutVars>
      </dgm:prSet>
      <dgm:spPr/>
    </dgm:pt>
    <dgm:pt modelId="{BCC994B0-9562-4F00-A4A8-24BF1FBBA370}" type="pres">
      <dgm:prSet presAssocID="{E951EFF9-55AC-45EE-B2F4-BA430E1DAC6E}" presName="sibTrans" presStyleCnt="0"/>
      <dgm:spPr/>
    </dgm:pt>
    <dgm:pt modelId="{13694213-F7AF-4B18-A50F-8AE962E5C111}" type="pres">
      <dgm:prSet presAssocID="{34C076B9-7E78-4AED-8E8E-F75DABF6FB71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059F7315-19C0-4DA4-AA15-B129CC51A6D8}" srcId="{01E40D74-18E6-4CEB-BA81-F8A5545CD911}" destId="{7CE0EA2F-92B0-4FC2-A0D0-626D6AE0A21E}" srcOrd="0" destOrd="0" parTransId="{61B55BFC-D6E7-4E5B-8653-A53A8A96F71E}" sibTransId="{9A6A2861-315E-4C0E-9F95-223CDE40CCFC}"/>
    <dgm:cxn modelId="{48131F24-2E9C-4E9E-971D-CCB7F23377D4}" type="presOf" srcId="{EB56B1AD-DC3E-46FD-85F8-EC6E1E3F240D}" destId="{57C7D582-113D-4F6E-96C5-77E014ACCE60}" srcOrd="0" destOrd="0" presId="urn:microsoft.com/office/officeart/2005/8/layout/hProcess9"/>
    <dgm:cxn modelId="{94A3F137-E805-4866-ACC2-B896E69F27C9}" type="presOf" srcId="{7CE0EA2F-92B0-4FC2-A0D0-626D6AE0A21E}" destId="{83F5D239-4E6C-456D-9694-BC85EEE84A49}" srcOrd="0" destOrd="0" presId="urn:microsoft.com/office/officeart/2005/8/layout/hProcess9"/>
    <dgm:cxn modelId="{6DE0B33E-817F-444F-803C-E46A9BF7A5E1}" srcId="{01E40D74-18E6-4CEB-BA81-F8A5545CD911}" destId="{EB56B1AD-DC3E-46FD-85F8-EC6E1E3F240D}" srcOrd="2" destOrd="0" parTransId="{8B7BC541-3692-49BE-9A96-2647F475BDBC}" sibTransId="{E951EFF9-55AC-45EE-B2F4-BA430E1DAC6E}"/>
    <dgm:cxn modelId="{1350D070-750D-4450-A507-F0925A6240E0}" srcId="{01E40D74-18E6-4CEB-BA81-F8A5545CD911}" destId="{34C076B9-7E78-4AED-8E8E-F75DABF6FB71}" srcOrd="3" destOrd="0" parTransId="{EFB108E1-4649-4EB8-8AAB-8FC371E5408C}" sibTransId="{924A2B73-7474-44B8-B77E-5A95A94311F4}"/>
    <dgm:cxn modelId="{02A0267D-1718-4B0F-B045-3BC4E8DEB06A}" srcId="{01E40D74-18E6-4CEB-BA81-F8A5545CD911}" destId="{D40E329C-28EB-45C1-894B-F2DB6546489C}" srcOrd="1" destOrd="0" parTransId="{514D0275-14BA-47CE-A8EB-D5FDA3E9A79E}" sibTransId="{71E475DD-A2F1-4884-9195-6FB594517E4A}"/>
    <dgm:cxn modelId="{E0161A88-E502-4355-B8E4-1826875E3B8C}" type="presOf" srcId="{34C076B9-7E78-4AED-8E8E-F75DABF6FB71}" destId="{13694213-F7AF-4B18-A50F-8AE962E5C111}" srcOrd="0" destOrd="0" presId="urn:microsoft.com/office/officeart/2005/8/layout/hProcess9"/>
    <dgm:cxn modelId="{408921D4-86CC-4375-84CA-FEC666B2526E}" type="presOf" srcId="{D40E329C-28EB-45C1-894B-F2DB6546489C}" destId="{436B33C4-2A90-4910-8D80-C557DC5F4618}" srcOrd="0" destOrd="0" presId="urn:microsoft.com/office/officeart/2005/8/layout/hProcess9"/>
    <dgm:cxn modelId="{5FDE6BF8-A19F-4A8B-B60C-FA42AD7D80B7}" type="presOf" srcId="{01E40D74-18E6-4CEB-BA81-F8A5545CD911}" destId="{572B8B22-C3E0-4439-BB88-70683683AEE3}" srcOrd="0" destOrd="0" presId="urn:microsoft.com/office/officeart/2005/8/layout/hProcess9"/>
    <dgm:cxn modelId="{73F9C24A-A14E-4FE4-9FB8-3080F5A216ED}" type="presParOf" srcId="{572B8B22-C3E0-4439-BB88-70683683AEE3}" destId="{C016FF3C-2145-4145-A0FA-D31AC84AE5FF}" srcOrd="0" destOrd="0" presId="urn:microsoft.com/office/officeart/2005/8/layout/hProcess9"/>
    <dgm:cxn modelId="{C97030B4-BCCD-4CCF-BF99-34EA250FEDC3}" type="presParOf" srcId="{572B8B22-C3E0-4439-BB88-70683683AEE3}" destId="{DA3DB4E6-F748-4F25-909B-82063FE18E54}" srcOrd="1" destOrd="0" presId="urn:microsoft.com/office/officeart/2005/8/layout/hProcess9"/>
    <dgm:cxn modelId="{55B1235A-8D72-447B-B82E-C190BB229B89}" type="presParOf" srcId="{DA3DB4E6-F748-4F25-909B-82063FE18E54}" destId="{83F5D239-4E6C-456D-9694-BC85EEE84A49}" srcOrd="0" destOrd="0" presId="urn:microsoft.com/office/officeart/2005/8/layout/hProcess9"/>
    <dgm:cxn modelId="{0FFAA028-3BE1-4CAD-8826-38ED307D3036}" type="presParOf" srcId="{DA3DB4E6-F748-4F25-909B-82063FE18E54}" destId="{50A41F87-3B36-4986-BF0A-8919DD8BD391}" srcOrd="1" destOrd="0" presId="urn:microsoft.com/office/officeart/2005/8/layout/hProcess9"/>
    <dgm:cxn modelId="{4FB965C8-3627-4D9A-917B-5491677974DD}" type="presParOf" srcId="{DA3DB4E6-F748-4F25-909B-82063FE18E54}" destId="{436B33C4-2A90-4910-8D80-C557DC5F4618}" srcOrd="2" destOrd="0" presId="urn:microsoft.com/office/officeart/2005/8/layout/hProcess9"/>
    <dgm:cxn modelId="{6D8F64CA-B555-4116-93E1-831DD10DA3EB}" type="presParOf" srcId="{DA3DB4E6-F748-4F25-909B-82063FE18E54}" destId="{FA19B926-40E5-4E89-A489-E3A326A3C748}" srcOrd="3" destOrd="0" presId="urn:microsoft.com/office/officeart/2005/8/layout/hProcess9"/>
    <dgm:cxn modelId="{1A28A444-1A52-4174-9512-B183082A0324}" type="presParOf" srcId="{DA3DB4E6-F748-4F25-909B-82063FE18E54}" destId="{57C7D582-113D-4F6E-96C5-77E014ACCE60}" srcOrd="4" destOrd="0" presId="urn:microsoft.com/office/officeart/2005/8/layout/hProcess9"/>
    <dgm:cxn modelId="{C2CFF91C-31C8-4346-9B35-DF3A3E532841}" type="presParOf" srcId="{DA3DB4E6-F748-4F25-909B-82063FE18E54}" destId="{BCC994B0-9562-4F00-A4A8-24BF1FBBA370}" srcOrd="5" destOrd="0" presId="urn:microsoft.com/office/officeart/2005/8/layout/hProcess9"/>
    <dgm:cxn modelId="{7188B577-F7DF-44EC-9762-EBA0A7872B27}" type="presParOf" srcId="{DA3DB4E6-F748-4F25-909B-82063FE18E54}" destId="{13694213-F7AF-4B18-A50F-8AE962E5C111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16FF3C-2145-4145-A0FA-D31AC84AE5FF}">
      <dsp:nvSpPr>
        <dsp:cNvPr id="0" name=""/>
        <dsp:cNvSpPr/>
      </dsp:nvSpPr>
      <dsp:spPr>
        <a:xfrm>
          <a:off x="595003" y="0"/>
          <a:ext cx="6557580" cy="3341723"/>
        </a:xfrm>
        <a:prstGeom prst="rightArrow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F5D239-4E6C-456D-9694-BC85EEE84A49}">
      <dsp:nvSpPr>
        <dsp:cNvPr id="0" name=""/>
        <dsp:cNvSpPr/>
      </dsp:nvSpPr>
      <dsp:spPr>
        <a:xfrm>
          <a:off x="3861" y="1002516"/>
          <a:ext cx="1857127" cy="133668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Poppins Black" panose="00000A00000000000000" pitchFamily="2" charset="0"/>
              <a:cs typeface="Poppins Black" panose="00000A00000000000000" pitchFamily="2" charset="0"/>
            </a:rPr>
            <a:t>ESP32 is used for processing and Bluetooth communication.</a:t>
          </a:r>
          <a:endParaRPr lang="en-IN" sz="1100" kern="120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69113" y="1067768"/>
        <a:ext cx="1726623" cy="1206185"/>
      </dsp:txXfrm>
    </dsp:sp>
    <dsp:sp modelId="{436B33C4-2A90-4910-8D80-C557DC5F4618}">
      <dsp:nvSpPr>
        <dsp:cNvPr id="0" name=""/>
        <dsp:cNvSpPr/>
      </dsp:nvSpPr>
      <dsp:spPr>
        <a:xfrm>
          <a:off x="1953844" y="1002516"/>
          <a:ext cx="1857127" cy="133668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Poppins Black" panose="00000A00000000000000" pitchFamily="2" charset="0"/>
              <a:cs typeface="Poppins Black" panose="00000A00000000000000" pitchFamily="2" charset="0"/>
            </a:rPr>
            <a:t>4WD chassis with L298N motor driver to enable movement in all directions.</a:t>
          </a:r>
          <a:endParaRPr lang="en-IN" sz="1100" kern="120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2019096" y="1067768"/>
        <a:ext cx="1726623" cy="1206185"/>
      </dsp:txXfrm>
    </dsp:sp>
    <dsp:sp modelId="{57C7D582-113D-4F6E-96C5-77E014ACCE60}">
      <dsp:nvSpPr>
        <dsp:cNvPr id="0" name=""/>
        <dsp:cNvSpPr/>
      </dsp:nvSpPr>
      <dsp:spPr>
        <a:xfrm>
          <a:off x="3903828" y="1002516"/>
          <a:ext cx="1857127" cy="133668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latin typeface="Poppins Black" panose="00000A00000000000000" pitchFamily="2" charset="0"/>
              <a:cs typeface="Poppins Black" panose="00000A00000000000000" pitchFamily="2" charset="0"/>
            </a:rPr>
            <a:t>Robotic Arm 5-DOF arm using servo motors controlled via Adafruit PCA9685 PWM driver.</a:t>
          </a:r>
        </a:p>
      </dsp:txBody>
      <dsp:txXfrm>
        <a:off x="3969080" y="1067768"/>
        <a:ext cx="1726623" cy="1206185"/>
      </dsp:txXfrm>
    </dsp:sp>
    <dsp:sp modelId="{13694213-F7AF-4B18-A50F-8AE962E5C111}">
      <dsp:nvSpPr>
        <dsp:cNvPr id="0" name=""/>
        <dsp:cNvSpPr/>
      </dsp:nvSpPr>
      <dsp:spPr>
        <a:xfrm>
          <a:off x="5853811" y="1002516"/>
          <a:ext cx="1857127" cy="133668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Poppins Black" panose="00000A00000000000000" pitchFamily="2" charset="0"/>
              <a:cs typeface="Poppins Black" panose="00000A00000000000000" pitchFamily="2" charset="0"/>
            </a:rPr>
            <a:t>Bluetooth module (via ESP32) allows remote control through a mobile app or serial terminal.</a:t>
          </a:r>
          <a:endParaRPr lang="en-IN" sz="1100" kern="120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5919063" y="1067768"/>
        <a:ext cx="1726623" cy="12061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2" name="Google Shape;130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93" name="Google Shape;130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7" name="Google Shape;13457;g1b67244453b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8" name="Google Shape;13458;g1b67244453b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9" name="Google Shape;13629;g1b67244453b_1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0" name="Google Shape;13630;g1b67244453b_1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3" name="Google Shape;13723;g1b67244453b_1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4" name="Google Shape;13724;g1b67244453b_1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3" name="Google Shape;13813;g214b9e4ab52_0_42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4" name="Google Shape;13814;g214b9e4ab52_0_42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9" name="Google Shape;14199;g214b9e4ab52_0_44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00" name="Google Shape;14200;g214b9e4ab52_0_44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4" name="Google Shape;13954;g214b9e4ab52_0_43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5" name="Google Shape;13955;g214b9e4ab52_0_43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4" name="Google Shape;13954;g214b9e4ab52_0_43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5" name="Google Shape;13955;g214b9e4ab52_0_43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40963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0110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6"/>
            </a:gs>
            <a:gs pos="40000">
              <a:schemeClr val="accent6"/>
            </a:gs>
            <a:gs pos="100000">
              <a:schemeClr val="dk1"/>
            </a:gs>
          </a:gsLst>
          <a:lin ang="2700006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06" y="2731045"/>
            <a:ext cx="9143593" cy="2495468"/>
            <a:chOff x="1851250" y="1720850"/>
            <a:chExt cx="3539775" cy="966075"/>
          </a:xfrm>
        </p:grpSpPr>
        <p:sp>
          <p:nvSpPr>
            <p:cNvPr id="10" name="Google Shape;10;p2"/>
            <p:cNvSpPr/>
            <p:nvPr/>
          </p:nvSpPr>
          <p:spPr>
            <a:xfrm>
              <a:off x="4361800" y="2473450"/>
              <a:ext cx="44950" cy="66025"/>
            </a:xfrm>
            <a:custGeom>
              <a:avLst/>
              <a:gdLst/>
              <a:ahLst/>
              <a:cxnLst/>
              <a:rect l="l" t="t" r="r" b="b"/>
              <a:pathLst>
                <a:path w="1798" h="2641" extrusionOk="0">
                  <a:moveTo>
                    <a:pt x="225" y="1"/>
                  </a:moveTo>
                  <a:lnTo>
                    <a:pt x="0" y="113"/>
                  </a:lnTo>
                  <a:lnTo>
                    <a:pt x="1573" y="2641"/>
                  </a:lnTo>
                  <a:lnTo>
                    <a:pt x="1797" y="252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399700" y="2453800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1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439025" y="2436950"/>
              <a:ext cx="30900" cy="73050"/>
            </a:xfrm>
            <a:custGeom>
              <a:avLst/>
              <a:gdLst/>
              <a:ahLst/>
              <a:cxnLst/>
              <a:rect l="l" t="t" r="r" b="b"/>
              <a:pathLst>
                <a:path w="1236" h="2922" extrusionOk="0">
                  <a:moveTo>
                    <a:pt x="281" y="1"/>
                  </a:moveTo>
                  <a:lnTo>
                    <a:pt x="0" y="113"/>
                  </a:lnTo>
                  <a:lnTo>
                    <a:pt x="1011" y="2921"/>
                  </a:lnTo>
                  <a:lnTo>
                    <a:pt x="1236" y="280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326700" y="2497325"/>
              <a:ext cx="49150" cy="63225"/>
            </a:xfrm>
            <a:custGeom>
              <a:avLst/>
              <a:gdLst/>
              <a:ahLst/>
              <a:cxnLst/>
              <a:rect l="l" t="t" r="r" b="b"/>
              <a:pathLst>
                <a:path w="1966" h="2529" extrusionOk="0">
                  <a:moveTo>
                    <a:pt x="169" y="1"/>
                  </a:moveTo>
                  <a:lnTo>
                    <a:pt x="0" y="169"/>
                  </a:lnTo>
                  <a:lnTo>
                    <a:pt x="1741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603300" y="2414500"/>
              <a:ext cx="11250" cy="73025"/>
            </a:xfrm>
            <a:custGeom>
              <a:avLst/>
              <a:gdLst/>
              <a:ahLst/>
              <a:cxnLst/>
              <a:rect l="l" t="t" r="r" b="b"/>
              <a:pathLst>
                <a:path w="450" h="2921" extrusionOk="0">
                  <a:moveTo>
                    <a:pt x="169" y="0"/>
                  </a:moveTo>
                  <a:lnTo>
                    <a:pt x="0" y="2921"/>
                  </a:lnTo>
                  <a:lnTo>
                    <a:pt x="281" y="292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563975" y="2414500"/>
              <a:ext cx="9850" cy="73025"/>
            </a:xfrm>
            <a:custGeom>
              <a:avLst/>
              <a:gdLst/>
              <a:ahLst/>
              <a:cxnLst/>
              <a:rect l="l" t="t" r="r" b="b"/>
              <a:pathLst>
                <a:path w="394" h="2921" extrusionOk="0">
                  <a:moveTo>
                    <a:pt x="1" y="0"/>
                  </a:moveTo>
                  <a:lnTo>
                    <a:pt x="169" y="2921"/>
                  </a:lnTo>
                  <a:lnTo>
                    <a:pt x="394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521850" y="2417300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1" y="0"/>
                  </a:moveTo>
                  <a:lnTo>
                    <a:pt x="450" y="2977"/>
                  </a:lnTo>
                  <a:lnTo>
                    <a:pt x="675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479725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282" y="0"/>
                  </a:moveTo>
                  <a:lnTo>
                    <a:pt x="1" y="57"/>
                  </a:lnTo>
                  <a:lnTo>
                    <a:pt x="731" y="2921"/>
                  </a:lnTo>
                  <a:lnTo>
                    <a:pt x="956" y="28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236825" y="2585800"/>
              <a:ext cx="63200" cy="49150"/>
            </a:xfrm>
            <a:custGeom>
              <a:avLst/>
              <a:gdLst/>
              <a:ahLst/>
              <a:cxnLst/>
              <a:rect l="l" t="t" r="r" b="b"/>
              <a:pathLst>
                <a:path w="2528" h="1966" extrusionOk="0">
                  <a:moveTo>
                    <a:pt x="169" y="0"/>
                  </a:moveTo>
                  <a:lnTo>
                    <a:pt x="1" y="225"/>
                  </a:lnTo>
                  <a:lnTo>
                    <a:pt x="2416" y="1966"/>
                  </a:lnTo>
                  <a:lnTo>
                    <a:pt x="2528" y="179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263500" y="2553500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0"/>
                  </a:moveTo>
                  <a:lnTo>
                    <a:pt x="1" y="225"/>
                  </a:lnTo>
                  <a:lnTo>
                    <a:pt x="2191" y="2191"/>
                  </a:lnTo>
                  <a:lnTo>
                    <a:pt x="2360" y="202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212950" y="2622300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13"/>
                    <a:pt x="1" y="225"/>
                  </a:cubicBezTo>
                  <a:lnTo>
                    <a:pt x="2528" y="1742"/>
                  </a:lnTo>
                  <a:lnTo>
                    <a:pt x="2697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294400" y="2522600"/>
              <a:ext cx="54775" cy="60400"/>
            </a:xfrm>
            <a:custGeom>
              <a:avLst/>
              <a:gdLst/>
              <a:ahLst/>
              <a:cxnLst/>
              <a:rect l="l" t="t" r="r" b="b"/>
              <a:pathLst>
                <a:path w="2191" h="2416" extrusionOk="0">
                  <a:moveTo>
                    <a:pt x="169" y="1"/>
                  </a:moveTo>
                  <a:lnTo>
                    <a:pt x="0" y="225"/>
                  </a:lnTo>
                  <a:lnTo>
                    <a:pt x="1966" y="2416"/>
                  </a:lnTo>
                  <a:lnTo>
                    <a:pt x="2191" y="224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38400" y="2418700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450" y="1"/>
                  </a:moveTo>
                  <a:lnTo>
                    <a:pt x="1" y="2921"/>
                  </a:lnTo>
                  <a:lnTo>
                    <a:pt x="225" y="2921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740900" y="2455200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1" y="2697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673500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731" y="0"/>
                  </a:moveTo>
                  <a:lnTo>
                    <a:pt x="1" y="2865"/>
                  </a:lnTo>
                  <a:lnTo>
                    <a:pt x="281" y="2921"/>
                  </a:lnTo>
                  <a:lnTo>
                    <a:pt x="955" y="1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707200" y="2438350"/>
              <a:ext cx="30925" cy="71650"/>
            </a:xfrm>
            <a:custGeom>
              <a:avLst/>
              <a:gdLst/>
              <a:ahLst/>
              <a:cxnLst/>
              <a:rect l="l" t="t" r="r" b="b"/>
              <a:pathLst>
                <a:path w="1237" h="2866" extrusionOk="0">
                  <a:moveTo>
                    <a:pt x="955" y="1"/>
                  </a:moveTo>
                  <a:lnTo>
                    <a:pt x="1" y="2753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829350" y="2571750"/>
              <a:ext cx="5650" cy="11250"/>
            </a:xfrm>
            <a:custGeom>
              <a:avLst/>
              <a:gdLst/>
              <a:ahLst/>
              <a:cxnLst/>
              <a:rect l="l" t="t" r="r" b="b"/>
              <a:pathLst>
                <a:path w="226" h="450" extrusionOk="0">
                  <a:moveTo>
                    <a:pt x="226" y="1"/>
                  </a:moveTo>
                  <a:lnTo>
                    <a:pt x="1" y="281"/>
                  </a:lnTo>
                  <a:lnTo>
                    <a:pt x="169" y="450"/>
                  </a:lnTo>
                  <a:lnTo>
                    <a:pt x="226" y="394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771800" y="2473450"/>
              <a:ext cx="43550" cy="67425"/>
            </a:xfrm>
            <a:custGeom>
              <a:avLst/>
              <a:gdLst/>
              <a:ahLst/>
              <a:cxnLst/>
              <a:rect l="l" t="t" r="r" b="b"/>
              <a:pathLst>
                <a:path w="1742" h="2697" extrusionOk="0">
                  <a:moveTo>
                    <a:pt x="1517" y="1"/>
                  </a:moveTo>
                  <a:lnTo>
                    <a:pt x="0" y="2528"/>
                  </a:lnTo>
                  <a:lnTo>
                    <a:pt x="225" y="2697"/>
                  </a:lnTo>
                  <a:lnTo>
                    <a:pt x="1741" y="169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801275" y="2512775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9" y="1"/>
                  </a:moveTo>
                  <a:lnTo>
                    <a:pt x="1" y="1798"/>
                  </a:lnTo>
                  <a:lnTo>
                    <a:pt x="225" y="1910"/>
                  </a:lnTo>
                  <a:lnTo>
                    <a:pt x="1349" y="394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309850" y="2509975"/>
              <a:ext cx="66000" cy="78650"/>
            </a:xfrm>
            <a:custGeom>
              <a:avLst/>
              <a:gdLst/>
              <a:ahLst/>
              <a:cxnLst/>
              <a:rect l="l" t="t" r="r" b="b"/>
              <a:pathLst>
                <a:path w="2640" h="3146" extrusionOk="0">
                  <a:moveTo>
                    <a:pt x="225" y="0"/>
                  </a:moveTo>
                  <a:lnTo>
                    <a:pt x="0" y="169"/>
                  </a:lnTo>
                  <a:lnTo>
                    <a:pt x="2471" y="3145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420775" y="2443975"/>
              <a:ext cx="42125" cy="92700"/>
            </a:xfrm>
            <a:custGeom>
              <a:avLst/>
              <a:gdLst/>
              <a:ahLst/>
              <a:cxnLst/>
              <a:rect l="l" t="t" r="r" b="b"/>
              <a:pathLst>
                <a:path w="1685" h="3708" extrusionOk="0">
                  <a:moveTo>
                    <a:pt x="225" y="1"/>
                  </a:moveTo>
                  <a:lnTo>
                    <a:pt x="0" y="113"/>
                  </a:lnTo>
                  <a:lnTo>
                    <a:pt x="1460" y="3707"/>
                  </a:lnTo>
                  <a:lnTo>
                    <a:pt x="1685" y="359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381450" y="24622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69"/>
                  </a:lnTo>
                  <a:lnTo>
                    <a:pt x="1798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344950" y="2484700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0" y="113"/>
                  </a:lnTo>
                  <a:lnTo>
                    <a:pt x="2134" y="3314"/>
                  </a:lnTo>
                  <a:lnTo>
                    <a:pt x="2359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460075" y="2431350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1" y="56"/>
                  </a:lnTo>
                  <a:lnTo>
                    <a:pt x="1068" y="3763"/>
                  </a:lnTo>
                  <a:lnTo>
                    <a:pt x="1349" y="365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586450" y="2413075"/>
              <a:ext cx="7050" cy="96925"/>
            </a:xfrm>
            <a:custGeom>
              <a:avLst/>
              <a:gdLst/>
              <a:ahLst/>
              <a:cxnLst/>
              <a:rect l="l" t="t" r="r" b="b"/>
              <a:pathLst>
                <a:path w="282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281" y="387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502200" y="2421500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1" y="57"/>
                  </a:lnTo>
                  <a:lnTo>
                    <a:pt x="675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542925" y="2414500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281" y="0"/>
                  </a:moveTo>
                  <a:lnTo>
                    <a:pt x="0" y="56"/>
                  </a:lnTo>
                  <a:lnTo>
                    <a:pt x="394" y="3875"/>
                  </a:lnTo>
                  <a:lnTo>
                    <a:pt x="618" y="387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278950" y="25366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69" y="0"/>
                  </a:moveTo>
                  <a:lnTo>
                    <a:pt x="0" y="225"/>
                  </a:lnTo>
                  <a:lnTo>
                    <a:pt x="2752" y="2921"/>
                  </a:lnTo>
                  <a:cubicBezTo>
                    <a:pt x="2809" y="2865"/>
                    <a:pt x="2865" y="2809"/>
                    <a:pt x="2921" y="275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249450" y="2568950"/>
              <a:ext cx="78675" cy="67425"/>
            </a:xfrm>
            <a:custGeom>
              <a:avLst/>
              <a:gdLst/>
              <a:ahLst/>
              <a:cxnLst/>
              <a:rect l="l" t="t" r="r" b="b"/>
              <a:pathLst>
                <a:path w="3147" h="2697" extrusionOk="0">
                  <a:moveTo>
                    <a:pt x="169" y="0"/>
                  </a:moveTo>
                  <a:cubicBezTo>
                    <a:pt x="113" y="113"/>
                    <a:pt x="57" y="169"/>
                    <a:pt x="1" y="225"/>
                  </a:cubicBezTo>
                  <a:lnTo>
                    <a:pt x="2978" y="2696"/>
                  </a:lnTo>
                  <a:lnTo>
                    <a:pt x="3146" y="247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25600" y="2602650"/>
              <a:ext cx="82850" cy="59000"/>
            </a:xfrm>
            <a:custGeom>
              <a:avLst/>
              <a:gdLst/>
              <a:ahLst/>
              <a:cxnLst/>
              <a:rect l="l" t="t" r="r" b="b"/>
              <a:pathLst>
                <a:path w="3314" h="2360" extrusionOk="0">
                  <a:moveTo>
                    <a:pt x="113" y="0"/>
                  </a:moveTo>
                  <a:lnTo>
                    <a:pt x="0" y="225"/>
                  </a:lnTo>
                  <a:lnTo>
                    <a:pt x="3202" y="2359"/>
                  </a:lnTo>
                  <a:lnTo>
                    <a:pt x="3314" y="213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618750" y="2417300"/>
              <a:ext cx="16875" cy="95500"/>
            </a:xfrm>
            <a:custGeom>
              <a:avLst/>
              <a:gdLst/>
              <a:ahLst/>
              <a:cxnLst/>
              <a:rect l="l" t="t" r="r" b="b"/>
              <a:pathLst>
                <a:path w="675" h="3820" extrusionOk="0">
                  <a:moveTo>
                    <a:pt x="393" y="0"/>
                  </a:moveTo>
                  <a:lnTo>
                    <a:pt x="0" y="3820"/>
                  </a:lnTo>
                  <a:lnTo>
                    <a:pt x="281" y="382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684725" y="2432750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6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652450" y="2421500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0" y="1"/>
                  </a:moveTo>
                  <a:lnTo>
                    <a:pt x="0" y="3764"/>
                  </a:lnTo>
                  <a:lnTo>
                    <a:pt x="281" y="3820"/>
                  </a:lnTo>
                  <a:lnTo>
                    <a:pt x="1011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826550" y="2599825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8" y="1"/>
                  </a:moveTo>
                  <a:lnTo>
                    <a:pt x="1" y="338"/>
                  </a:lnTo>
                  <a:lnTo>
                    <a:pt x="169" y="506"/>
                  </a:lnTo>
                  <a:lnTo>
                    <a:pt x="338" y="33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717025" y="2446775"/>
              <a:ext cx="42150" cy="89900"/>
            </a:xfrm>
            <a:custGeom>
              <a:avLst/>
              <a:gdLst/>
              <a:ahLst/>
              <a:cxnLst/>
              <a:rect l="l" t="t" r="r" b="b"/>
              <a:pathLst>
                <a:path w="1686" h="3596" extrusionOk="0">
                  <a:moveTo>
                    <a:pt x="1461" y="1"/>
                  </a:moveTo>
                  <a:lnTo>
                    <a:pt x="1" y="3539"/>
                  </a:lnTo>
                  <a:lnTo>
                    <a:pt x="225" y="3595"/>
                  </a:lnTo>
                  <a:lnTo>
                    <a:pt x="1686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746525" y="24636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7" y="1"/>
                  </a:moveTo>
                  <a:lnTo>
                    <a:pt x="0" y="3371"/>
                  </a:lnTo>
                  <a:lnTo>
                    <a:pt x="225" y="3539"/>
                  </a:lnTo>
                  <a:lnTo>
                    <a:pt x="2022" y="11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801275" y="2543675"/>
              <a:ext cx="33725" cy="44950"/>
            </a:xfrm>
            <a:custGeom>
              <a:avLst/>
              <a:gdLst/>
              <a:ahLst/>
              <a:cxnLst/>
              <a:rect l="l" t="t" r="r" b="b"/>
              <a:pathLst>
                <a:path w="1349" h="1798" extrusionOk="0">
                  <a:moveTo>
                    <a:pt x="1349" y="0"/>
                  </a:moveTo>
                  <a:lnTo>
                    <a:pt x="1" y="1629"/>
                  </a:lnTo>
                  <a:lnTo>
                    <a:pt x="225" y="1797"/>
                  </a:lnTo>
                  <a:lnTo>
                    <a:pt x="1349" y="393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774600" y="2486100"/>
              <a:ext cx="60400" cy="82875"/>
            </a:xfrm>
            <a:custGeom>
              <a:avLst/>
              <a:gdLst/>
              <a:ahLst/>
              <a:cxnLst/>
              <a:rect l="l" t="t" r="r" b="b"/>
              <a:pathLst>
                <a:path w="2416" h="3315" extrusionOk="0">
                  <a:moveTo>
                    <a:pt x="2191" y="0"/>
                  </a:moveTo>
                  <a:lnTo>
                    <a:pt x="0" y="3202"/>
                  </a:lnTo>
                  <a:lnTo>
                    <a:pt x="225" y="3314"/>
                  </a:lnTo>
                  <a:lnTo>
                    <a:pt x="2416" y="113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593475" y="2648975"/>
              <a:ext cx="120775" cy="37950"/>
            </a:xfrm>
            <a:custGeom>
              <a:avLst/>
              <a:gdLst/>
              <a:ahLst/>
              <a:cxnLst/>
              <a:rect l="l" t="t" r="r" b="b"/>
              <a:pathLst>
                <a:path w="4831" h="1518" extrusionOk="0">
                  <a:moveTo>
                    <a:pt x="0" y="1"/>
                  </a:moveTo>
                  <a:lnTo>
                    <a:pt x="0" y="1068"/>
                  </a:lnTo>
                  <a:cubicBezTo>
                    <a:pt x="899" y="1068"/>
                    <a:pt x="1741" y="1180"/>
                    <a:pt x="2584" y="1517"/>
                  </a:cubicBezTo>
                  <a:lnTo>
                    <a:pt x="4830" y="1517"/>
                  </a:lnTo>
                  <a:cubicBezTo>
                    <a:pt x="3426" y="506"/>
                    <a:pt x="1741" y="1"/>
                    <a:pt x="0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500800" y="2536650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3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972000" y="2504350"/>
              <a:ext cx="16875" cy="15475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562" y="1"/>
                  </a:moveTo>
                  <a:lnTo>
                    <a:pt x="0" y="506"/>
                  </a:lnTo>
                  <a:lnTo>
                    <a:pt x="113" y="618"/>
                  </a:lnTo>
                  <a:lnTo>
                    <a:pt x="674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980425" y="2515575"/>
              <a:ext cx="18275" cy="14075"/>
            </a:xfrm>
            <a:custGeom>
              <a:avLst/>
              <a:gdLst/>
              <a:ahLst/>
              <a:cxnLst/>
              <a:rect l="l" t="t" r="r" b="b"/>
              <a:pathLst>
                <a:path w="731" h="563" extrusionOk="0">
                  <a:moveTo>
                    <a:pt x="618" y="1"/>
                  </a:moveTo>
                  <a:lnTo>
                    <a:pt x="0" y="394"/>
                  </a:lnTo>
                  <a:cubicBezTo>
                    <a:pt x="56" y="450"/>
                    <a:pt x="56" y="506"/>
                    <a:pt x="113" y="563"/>
                  </a:cubicBezTo>
                  <a:lnTo>
                    <a:pt x="730" y="11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994450" y="2540850"/>
              <a:ext cx="18275" cy="11275"/>
            </a:xfrm>
            <a:custGeom>
              <a:avLst/>
              <a:gdLst/>
              <a:ahLst/>
              <a:cxnLst/>
              <a:rect l="l" t="t" r="r" b="b"/>
              <a:pathLst>
                <a:path w="731" h="451" extrusionOk="0">
                  <a:moveTo>
                    <a:pt x="675" y="1"/>
                  </a:moveTo>
                  <a:lnTo>
                    <a:pt x="1" y="282"/>
                  </a:lnTo>
                  <a:lnTo>
                    <a:pt x="113" y="450"/>
                  </a:lnTo>
                  <a:lnTo>
                    <a:pt x="731" y="169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988850" y="2528225"/>
              <a:ext cx="18275" cy="12650"/>
            </a:xfrm>
            <a:custGeom>
              <a:avLst/>
              <a:gdLst/>
              <a:ahLst/>
              <a:cxnLst/>
              <a:rect l="l" t="t" r="r" b="b"/>
              <a:pathLst>
                <a:path w="731" h="506" extrusionOk="0">
                  <a:moveTo>
                    <a:pt x="618" y="0"/>
                  </a:moveTo>
                  <a:lnTo>
                    <a:pt x="0" y="337"/>
                  </a:lnTo>
                  <a:lnTo>
                    <a:pt x="56" y="506"/>
                  </a:lnTo>
                  <a:lnTo>
                    <a:pt x="730" y="113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879325" y="2455200"/>
              <a:ext cx="4225" cy="18275"/>
            </a:xfrm>
            <a:custGeom>
              <a:avLst/>
              <a:gdLst/>
              <a:ahLst/>
              <a:cxnLst/>
              <a:rect l="l" t="t" r="r" b="b"/>
              <a:pathLst>
                <a:path w="169" h="731" extrusionOk="0">
                  <a:moveTo>
                    <a:pt x="0" y="1"/>
                  </a:moveTo>
                  <a:lnTo>
                    <a:pt x="0" y="731"/>
                  </a:lnTo>
                  <a:lnTo>
                    <a:pt x="169" y="73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007100" y="2582975"/>
              <a:ext cx="18275" cy="7050"/>
            </a:xfrm>
            <a:custGeom>
              <a:avLst/>
              <a:gdLst/>
              <a:ahLst/>
              <a:cxnLst/>
              <a:rect l="l" t="t" r="r" b="b"/>
              <a:pathLst>
                <a:path w="731" h="282" extrusionOk="0">
                  <a:moveTo>
                    <a:pt x="730" y="1"/>
                  </a:moveTo>
                  <a:lnTo>
                    <a:pt x="0" y="113"/>
                  </a:lnTo>
                  <a:cubicBezTo>
                    <a:pt x="0" y="169"/>
                    <a:pt x="0" y="225"/>
                    <a:pt x="0" y="282"/>
                  </a:cubicBezTo>
                  <a:lnTo>
                    <a:pt x="730" y="225"/>
                  </a:lnTo>
                  <a:cubicBezTo>
                    <a:pt x="730" y="169"/>
                    <a:pt x="730" y="57"/>
                    <a:pt x="730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004300" y="2568950"/>
              <a:ext cx="18275" cy="8450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674" y="0"/>
                  </a:moveTo>
                  <a:lnTo>
                    <a:pt x="0" y="169"/>
                  </a:lnTo>
                  <a:lnTo>
                    <a:pt x="56" y="337"/>
                  </a:lnTo>
                  <a:lnTo>
                    <a:pt x="730" y="169"/>
                  </a:lnTo>
                  <a:cubicBezTo>
                    <a:pt x="730" y="113"/>
                    <a:pt x="730" y="56"/>
                    <a:pt x="674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962175" y="2493125"/>
              <a:ext cx="15450" cy="16875"/>
            </a:xfrm>
            <a:custGeom>
              <a:avLst/>
              <a:gdLst/>
              <a:ahLst/>
              <a:cxnLst/>
              <a:rect l="l" t="t" r="r" b="b"/>
              <a:pathLst>
                <a:path w="618" h="675" extrusionOk="0">
                  <a:moveTo>
                    <a:pt x="506" y="0"/>
                  </a:moveTo>
                  <a:lnTo>
                    <a:pt x="0" y="562"/>
                  </a:lnTo>
                  <a:lnTo>
                    <a:pt x="169" y="674"/>
                  </a:lnTo>
                  <a:lnTo>
                    <a:pt x="618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904600" y="2459425"/>
              <a:ext cx="8450" cy="18275"/>
            </a:xfrm>
            <a:custGeom>
              <a:avLst/>
              <a:gdLst/>
              <a:ahLst/>
              <a:cxnLst/>
              <a:rect l="l" t="t" r="r" b="b"/>
              <a:pathLst>
                <a:path w="338" h="731" extrusionOk="0">
                  <a:moveTo>
                    <a:pt x="169" y="0"/>
                  </a:moveTo>
                  <a:lnTo>
                    <a:pt x="0" y="674"/>
                  </a:lnTo>
                  <a:lnTo>
                    <a:pt x="169" y="730"/>
                  </a:lnTo>
                  <a:lnTo>
                    <a:pt x="337" y="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918625" y="2462225"/>
              <a:ext cx="9875" cy="19675"/>
            </a:xfrm>
            <a:custGeom>
              <a:avLst/>
              <a:gdLst/>
              <a:ahLst/>
              <a:cxnLst/>
              <a:rect l="l" t="t" r="r" b="b"/>
              <a:pathLst>
                <a:path w="395" h="787" extrusionOk="0">
                  <a:moveTo>
                    <a:pt x="226" y="1"/>
                  </a:moveTo>
                  <a:lnTo>
                    <a:pt x="1" y="731"/>
                  </a:lnTo>
                  <a:lnTo>
                    <a:pt x="113" y="787"/>
                  </a:lnTo>
                  <a:lnTo>
                    <a:pt x="394" y="11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891950" y="2458025"/>
              <a:ext cx="7050" cy="16875"/>
            </a:xfrm>
            <a:custGeom>
              <a:avLst/>
              <a:gdLst/>
              <a:ahLst/>
              <a:cxnLst/>
              <a:rect l="l" t="t" r="r" b="b"/>
              <a:pathLst>
                <a:path w="282" h="675" extrusionOk="0">
                  <a:moveTo>
                    <a:pt x="113" y="0"/>
                  </a:moveTo>
                  <a:lnTo>
                    <a:pt x="1" y="674"/>
                  </a:lnTo>
                  <a:lnTo>
                    <a:pt x="169" y="67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008500" y="2599825"/>
              <a:ext cx="18275" cy="4250"/>
            </a:xfrm>
            <a:custGeom>
              <a:avLst/>
              <a:gdLst/>
              <a:ahLst/>
              <a:cxnLst/>
              <a:rect l="l" t="t" r="r" b="b"/>
              <a:pathLst>
                <a:path w="731" h="170" extrusionOk="0">
                  <a:moveTo>
                    <a:pt x="1" y="1"/>
                  </a:moveTo>
                  <a:cubicBezTo>
                    <a:pt x="1" y="57"/>
                    <a:pt x="1" y="113"/>
                    <a:pt x="1" y="169"/>
                  </a:cubicBezTo>
                  <a:lnTo>
                    <a:pt x="731" y="169"/>
                  </a:lnTo>
                  <a:cubicBezTo>
                    <a:pt x="731" y="113"/>
                    <a:pt x="731" y="1"/>
                    <a:pt x="731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52325" y="2484700"/>
              <a:ext cx="14075" cy="16875"/>
            </a:xfrm>
            <a:custGeom>
              <a:avLst/>
              <a:gdLst/>
              <a:ahLst/>
              <a:cxnLst/>
              <a:rect l="l" t="t" r="r" b="b"/>
              <a:pathLst>
                <a:path w="563" h="675" extrusionOk="0">
                  <a:moveTo>
                    <a:pt x="450" y="0"/>
                  </a:moveTo>
                  <a:lnTo>
                    <a:pt x="1" y="562"/>
                  </a:lnTo>
                  <a:lnTo>
                    <a:pt x="169" y="674"/>
                  </a:lnTo>
                  <a:lnTo>
                    <a:pt x="563" y="113"/>
                  </a:lnTo>
                  <a:cubicBezTo>
                    <a:pt x="563" y="56"/>
                    <a:pt x="506" y="0"/>
                    <a:pt x="450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929875" y="2469250"/>
              <a:ext cx="11250" cy="18275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337" y="1"/>
                  </a:moveTo>
                  <a:lnTo>
                    <a:pt x="0" y="674"/>
                  </a:lnTo>
                  <a:lnTo>
                    <a:pt x="169" y="731"/>
                  </a:lnTo>
                  <a:lnTo>
                    <a:pt x="450" y="5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941100" y="2476275"/>
              <a:ext cx="12675" cy="16875"/>
            </a:xfrm>
            <a:custGeom>
              <a:avLst/>
              <a:gdLst/>
              <a:ahLst/>
              <a:cxnLst/>
              <a:rect l="l" t="t" r="r" b="b"/>
              <a:pathLst>
                <a:path w="507" h="675" extrusionOk="0">
                  <a:moveTo>
                    <a:pt x="394" y="0"/>
                  </a:moveTo>
                  <a:lnTo>
                    <a:pt x="1" y="618"/>
                  </a:lnTo>
                  <a:lnTo>
                    <a:pt x="169" y="674"/>
                  </a:lnTo>
                  <a:lnTo>
                    <a:pt x="506" y="5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000075" y="2554900"/>
              <a:ext cx="18275" cy="9850"/>
            </a:xfrm>
            <a:custGeom>
              <a:avLst/>
              <a:gdLst/>
              <a:ahLst/>
              <a:cxnLst/>
              <a:rect l="l" t="t" r="r" b="b"/>
              <a:pathLst>
                <a:path w="731" h="394" extrusionOk="0">
                  <a:moveTo>
                    <a:pt x="674" y="1"/>
                  </a:moveTo>
                  <a:lnTo>
                    <a:pt x="1" y="225"/>
                  </a:lnTo>
                  <a:lnTo>
                    <a:pt x="57" y="394"/>
                  </a:lnTo>
                  <a:lnTo>
                    <a:pt x="731" y="169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851250" y="2455200"/>
              <a:ext cx="22475" cy="19700"/>
            </a:xfrm>
            <a:custGeom>
              <a:avLst/>
              <a:gdLst/>
              <a:ahLst/>
              <a:cxnLst/>
              <a:rect l="l" t="t" r="r" b="b"/>
              <a:pathLst>
                <a:path w="899" h="788" extrusionOk="0">
                  <a:moveTo>
                    <a:pt x="899" y="1"/>
                  </a:moveTo>
                  <a:cubicBezTo>
                    <a:pt x="618" y="1"/>
                    <a:pt x="337" y="57"/>
                    <a:pt x="0" y="113"/>
                  </a:cubicBezTo>
                  <a:lnTo>
                    <a:pt x="0" y="787"/>
                  </a:lnTo>
                  <a:cubicBezTo>
                    <a:pt x="337" y="731"/>
                    <a:pt x="618" y="731"/>
                    <a:pt x="899" y="731"/>
                  </a:cubicBez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983225" y="2608250"/>
              <a:ext cx="42150" cy="78675"/>
            </a:xfrm>
            <a:custGeom>
              <a:avLst/>
              <a:gdLst/>
              <a:ahLst/>
              <a:cxnLst/>
              <a:rect l="l" t="t" r="r" b="b"/>
              <a:pathLst>
                <a:path w="1686" h="3147" extrusionOk="0">
                  <a:moveTo>
                    <a:pt x="1012" y="1"/>
                  </a:moveTo>
                  <a:cubicBezTo>
                    <a:pt x="1012" y="57"/>
                    <a:pt x="1012" y="113"/>
                    <a:pt x="1012" y="169"/>
                  </a:cubicBezTo>
                  <a:cubicBezTo>
                    <a:pt x="1012" y="225"/>
                    <a:pt x="1012" y="282"/>
                    <a:pt x="1012" y="338"/>
                  </a:cubicBezTo>
                  <a:cubicBezTo>
                    <a:pt x="1012" y="450"/>
                    <a:pt x="955" y="562"/>
                    <a:pt x="955" y="731"/>
                  </a:cubicBezTo>
                  <a:cubicBezTo>
                    <a:pt x="899" y="1236"/>
                    <a:pt x="731" y="1742"/>
                    <a:pt x="506" y="2247"/>
                  </a:cubicBezTo>
                  <a:lnTo>
                    <a:pt x="506" y="2304"/>
                  </a:lnTo>
                  <a:cubicBezTo>
                    <a:pt x="338" y="2584"/>
                    <a:pt x="169" y="2865"/>
                    <a:pt x="1" y="3146"/>
                  </a:cubicBezTo>
                  <a:lnTo>
                    <a:pt x="843" y="3146"/>
                  </a:lnTo>
                  <a:cubicBezTo>
                    <a:pt x="955" y="2978"/>
                    <a:pt x="1012" y="2865"/>
                    <a:pt x="1124" y="2697"/>
                  </a:cubicBezTo>
                  <a:lnTo>
                    <a:pt x="1180" y="2528"/>
                  </a:lnTo>
                  <a:cubicBezTo>
                    <a:pt x="1236" y="2416"/>
                    <a:pt x="1292" y="2247"/>
                    <a:pt x="1348" y="2135"/>
                  </a:cubicBezTo>
                  <a:lnTo>
                    <a:pt x="1348" y="2079"/>
                  </a:lnTo>
                  <a:cubicBezTo>
                    <a:pt x="1348" y="1967"/>
                    <a:pt x="1405" y="1910"/>
                    <a:pt x="1461" y="1798"/>
                  </a:cubicBezTo>
                  <a:cubicBezTo>
                    <a:pt x="1573" y="1349"/>
                    <a:pt x="1685" y="843"/>
                    <a:pt x="1685" y="394"/>
                  </a:cubicBezTo>
                  <a:cubicBezTo>
                    <a:pt x="1685" y="338"/>
                    <a:pt x="1685" y="282"/>
                    <a:pt x="1685" y="225"/>
                  </a:cubicBez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851250" y="2508425"/>
              <a:ext cx="123575" cy="178500"/>
            </a:xfrm>
            <a:custGeom>
              <a:avLst/>
              <a:gdLst/>
              <a:ahLst/>
              <a:cxnLst/>
              <a:rect l="l" t="t" r="r" b="b"/>
              <a:pathLst>
                <a:path w="4943" h="7140" extrusionOk="0">
                  <a:moveTo>
                    <a:pt x="922" y="1"/>
                  </a:moveTo>
                  <a:cubicBezTo>
                    <a:pt x="858" y="1"/>
                    <a:pt x="794" y="3"/>
                    <a:pt x="730" y="6"/>
                  </a:cubicBezTo>
                  <a:cubicBezTo>
                    <a:pt x="506" y="6"/>
                    <a:pt x="225" y="62"/>
                    <a:pt x="0" y="118"/>
                  </a:cubicBezTo>
                  <a:lnTo>
                    <a:pt x="0" y="568"/>
                  </a:lnTo>
                  <a:cubicBezTo>
                    <a:pt x="225" y="455"/>
                    <a:pt x="506" y="455"/>
                    <a:pt x="730" y="455"/>
                  </a:cubicBezTo>
                  <a:cubicBezTo>
                    <a:pt x="801" y="451"/>
                    <a:pt x="872" y="449"/>
                    <a:pt x="942" y="449"/>
                  </a:cubicBezTo>
                  <a:cubicBezTo>
                    <a:pt x="2816" y="449"/>
                    <a:pt x="4385" y="1876"/>
                    <a:pt x="4493" y="3825"/>
                  </a:cubicBezTo>
                  <a:cubicBezTo>
                    <a:pt x="4549" y="5173"/>
                    <a:pt x="3819" y="6521"/>
                    <a:pt x="2584" y="7139"/>
                  </a:cubicBezTo>
                  <a:lnTo>
                    <a:pt x="3314" y="7139"/>
                  </a:lnTo>
                  <a:cubicBezTo>
                    <a:pt x="4381" y="6353"/>
                    <a:pt x="4943" y="5061"/>
                    <a:pt x="4886" y="3769"/>
                  </a:cubicBezTo>
                  <a:cubicBezTo>
                    <a:pt x="4830" y="2702"/>
                    <a:pt x="4325" y="1747"/>
                    <a:pt x="3538" y="1017"/>
                  </a:cubicBezTo>
                  <a:cubicBezTo>
                    <a:pt x="2802" y="386"/>
                    <a:pt x="1868" y="1"/>
                    <a:pt x="922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856850" y="2590150"/>
              <a:ext cx="40750" cy="34975"/>
            </a:xfrm>
            <a:custGeom>
              <a:avLst/>
              <a:gdLst/>
              <a:ahLst/>
              <a:cxnLst/>
              <a:rect l="l" t="t" r="r" b="b"/>
              <a:pathLst>
                <a:path w="1630" h="1399" extrusionOk="0">
                  <a:moveTo>
                    <a:pt x="675" y="1"/>
                  </a:moveTo>
                  <a:cubicBezTo>
                    <a:pt x="325" y="1"/>
                    <a:pt x="1" y="275"/>
                    <a:pt x="1" y="725"/>
                  </a:cubicBezTo>
                  <a:cubicBezTo>
                    <a:pt x="1" y="1118"/>
                    <a:pt x="282" y="1399"/>
                    <a:pt x="675" y="1399"/>
                  </a:cubicBezTo>
                  <a:cubicBezTo>
                    <a:pt x="1293" y="1399"/>
                    <a:pt x="1630" y="669"/>
                    <a:pt x="1180" y="219"/>
                  </a:cubicBezTo>
                  <a:cubicBezTo>
                    <a:pt x="1030" y="70"/>
                    <a:pt x="849" y="1"/>
                    <a:pt x="675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977600" y="1880925"/>
              <a:ext cx="25300" cy="18275"/>
            </a:xfrm>
            <a:custGeom>
              <a:avLst/>
              <a:gdLst/>
              <a:ahLst/>
              <a:cxnLst/>
              <a:rect l="l" t="t" r="r" b="b"/>
              <a:pathLst>
                <a:path w="1012" h="731" extrusionOk="0">
                  <a:moveTo>
                    <a:pt x="900" y="1"/>
                  </a:moveTo>
                  <a:lnTo>
                    <a:pt x="1" y="562"/>
                  </a:lnTo>
                  <a:cubicBezTo>
                    <a:pt x="57" y="618"/>
                    <a:pt x="57" y="675"/>
                    <a:pt x="113" y="731"/>
                  </a:cubicBezTo>
                  <a:lnTo>
                    <a:pt x="1012" y="11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970600" y="1868300"/>
              <a:ext cx="22475" cy="19675"/>
            </a:xfrm>
            <a:custGeom>
              <a:avLst/>
              <a:gdLst/>
              <a:ahLst/>
              <a:cxnLst/>
              <a:rect l="l" t="t" r="r" b="b"/>
              <a:pathLst>
                <a:path w="899" h="787" extrusionOk="0">
                  <a:moveTo>
                    <a:pt x="843" y="0"/>
                  </a:moveTo>
                  <a:lnTo>
                    <a:pt x="0" y="674"/>
                  </a:lnTo>
                  <a:lnTo>
                    <a:pt x="112" y="786"/>
                  </a:lnTo>
                  <a:lnTo>
                    <a:pt x="899" y="112"/>
                  </a:lnTo>
                  <a:cubicBezTo>
                    <a:pt x="899" y="56"/>
                    <a:pt x="843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984625" y="1893575"/>
              <a:ext cx="25300" cy="15450"/>
            </a:xfrm>
            <a:custGeom>
              <a:avLst/>
              <a:gdLst/>
              <a:ahLst/>
              <a:cxnLst/>
              <a:rect l="l" t="t" r="r" b="b"/>
              <a:pathLst>
                <a:path w="1012" h="618" extrusionOk="0">
                  <a:moveTo>
                    <a:pt x="899" y="0"/>
                  </a:moveTo>
                  <a:lnTo>
                    <a:pt x="1" y="506"/>
                  </a:lnTo>
                  <a:cubicBezTo>
                    <a:pt x="1" y="562"/>
                    <a:pt x="57" y="562"/>
                    <a:pt x="57" y="618"/>
                  </a:cubicBezTo>
                  <a:lnTo>
                    <a:pt x="1012" y="112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990250" y="1907600"/>
              <a:ext cx="26700" cy="12675"/>
            </a:xfrm>
            <a:custGeom>
              <a:avLst/>
              <a:gdLst/>
              <a:ahLst/>
              <a:cxnLst/>
              <a:rect l="l" t="t" r="r" b="b"/>
              <a:pathLst>
                <a:path w="1068" h="507" extrusionOk="0">
                  <a:moveTo>
                    <a:pt x="955" y="1"/>
                  </a:moveTo>
                  <a:lnTo>
                    <a:pt x="0" y="394"/>
                  </a:lnTo>
                  <a:lnTo>
                    <a:pt x="57" y="506"/>
                  </a:lnTo>
                  <a:lnTo>
                    <a:pt x="1067" y="113"/>
                  </a:lnTo>
                  <a:cubicBezTo>
                    <a:pt x="1011" y="57"/>
                    <a:pt x="1011" y="57"/>
                    <a:pt x="955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962175" y="1857050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786" y="1"/>
                  </a:moveTo>
                  <a:lnTo>
                    <a:pt x="0" y="787"/>
                  </a:lnTo>
                  <a:lnTo>
                    <a:pt x="112" y="899"/>
                  </a:lnTo>
                  <a:lnTo>
                    <a:pt x="899" y="169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998675" y="1935675"/>
              <a:ext cx="25300" cy="8450"/>
            </a:xfrm>
            <a:custGeom>
              <a:avLst/>
              <a:gdLst/>
              <a:ahLst/>
              <a:cxnLst/>
              <a:rect l="l" t="t" r="r" b="b"/>
              <a:pathLst>
                <a:path w="1012" h="338" extrusionOk="0">
                  <a:moveTo>
                    <a:pt x="1011" y="1"/>
                  </a:moveTo>
                  <a:lnTo>
                    <a:pt x="0" y="169"/>
                  </a:lnTo>
                  <a:cubicBezTo>
                    <a:pt x="0" y="226"/>
                    <a:pt x="0" y="282"/>
                    <a:pt x="0" y="338"/>
                  </a:cubicBezTo>
                  <a:lnTo>
                    <a:pt x="1011" y="169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994450" y="1921650"/>
              <a:ext cx="26700" cy="11250"/>
            </a:xfrm>
            <a:custGeom>
              <a:avLst/>
              <a:gdLst/>
              <a:ahLst/>
              <a:cxnLst/>
              <a:rect l="l" t="t" r="r" b="b"/>
              <a:pathLst>
                <a:path w="1068" h="450" extrusionOk="0">
                  <a:moveTo>
                    <a:pt x="1012" y="0"/>
                  </a:moveTo>
                  <a:lnTo>
                    <a:pt x="1" y="281"/>
                  </a:lnTo>
                  <a:cubicBezTo>
                    <a:pt x="1" y="337"/>
                    <a:pt x="1" y="393"/>
                    <a:pt x="57" y="450"/>
                  </a:cubicBezTo>
                  <a:lnTo>
                    <a:pt x="1068" y="169"/>
                  </a:lnTo>
                  <a:cubicBezTo>
                    <a:pt x="1068" y="113"/>
                    <a:pt x="1012" y="56"/>
                    <a:pt x="1012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942500" y="1838800"/>
              <a:ext cx="18275" cy="23900"/>
            </a:xfrm>
            <a:custGeom>
              <a:avLst/>
              <a:gdLst/>
              <a:ahLst/>
              <a:cxnLst/>
              <a:rect l="l" t="t" r="r" b="b"/>
              <a:pathLst>
                <a:path w="731" h="956" extrusionOk="0">
                  <a:moveTo>
                    <a:pt x="562" y="1"/>
                  </a:moveTo>
                  <a:lnTo>
                    <a:pt x="1" y="899"/>
                  </a:lnTo>
                  <a:lnTo>
                    <a:pt x="169" y="955"/>
                  </a:lnTo>
                  <a:lnTo>
                    <a:pt x="731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897575" y="1817750"/>
              <a:ext cx="8450" cy="25300"/>
            </a:xfrm>
            <a:custGeom>
              <a:avLst/>
              <a:gdLst/>
              <a:ahLst/>
              <a:cxnLst/>
              <a:rect l="l" t="t" r="r" b="b"/>
              <a:pathLst>
                <a:path w="338" h="1012" extrusionOk="0">
                  <a:moveTo>
                    <a:pt x="169" y="0"/>
                  </a:moveTo>
                  <a:lnTo>
                    <a:pt x="1" y="1011"/>
                  </a:lnTo>
                  <a:lnTo>
                    <a:pt x="169" y="1011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908800" y="1820550"/>
              <a:ext cx="11275" cy="26700"/>
            </a:xfrm>
            <a:custGeom>
              <a:avLst/>
              <a:gdLst/>
              <a:ahLst/>
              <a:cxnLst/>
              <a:rect l="l" t="t" r="r" b="b"/>
              <a:pathLst>
                <a:path w="451" h="1068" extrusionOk="0">
                  <a:moveTo>
                    <a:pt x="338" y="0"/>
                  </a:moveTo>
                  <a:lnTo>
                    <a:pt x="1" y="1011"/>
                  </a:lnTo>
                  <a:lnTo>
                    <a:pt x="169" y="1068"/>
                  </a:lnTo>
                  <a:lnTo>
                    <a:pt x="450" y="5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952325" y="1847225"/>
              <a:ext cx="21100" cy="23900"/>
            </a:xfrm>
            <a:custGeom>
              <a:avLst/>
              <a:gdLst/>
              <a:ahLst/>
              <a:cxnLst/>
              <a:rect l="l" t="t" r="r" b="b"/>
              <a:pathLst>
                <a:path w="844" h="956" extrusionOk="0">
                  <a:moveTo>
                    <a:pt x="731" y="1"/>
                  </a:moveTo>
                  <a:lnTo>
                    <a:pt x="1" y="843"/>
                  </a:lnTo>
                  <a:lnTo>
                    <a:pt x="169" y="955"/>
                  </a:lnTo>
                  <a:lnTo>
                    <a:pt x="843" y="1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883525" y="1814925"/>
              <a:ext cx="8450" cy="26700"/>
            </a:xfrm>
            <a:custGeom>
              <a:avLst/>
              <a:gdLst/>
              <a:ahLst/>
              <a:cxnLst/>
              <a:rect l="l" t="t" r="r" b="b"/>
              <a:pathLst>
                <a:path w="338" h="1068" extrusionOk="0">
                  <a:moveTo>
                    <a:pt x="113" y="1"/>
                  </a:moveTo>
                  <a:lnTo>
                    <a:pt x="1" y="1068"/>
                  </a:lnTo>
                  <a:lnTo>
                    <a:pt x="226" y="106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921450" y="1824750"/>
              <a:ext cx="14050" cy="26725"/>
            </a:xfrm>
            <a:custGeom>
              <a:avLst/>
              <a:gdLst/>
              <a:ahLst/>
              <a:cxnLst/>
              <a:rect l="l" t="t" r="r" b="b"/>
              <a:pathLst>
                <a:path w="562" h="1069" extrusionOk="0">
                  <a:moveTo>
                    <a:pt x="393" y="1"/>
                  </a:moveTo>
                  <a:lnTo>
                    <a:pt x="0" y="1012"/>
                  </a:lnTo>
                  <a:lnTo>
                    <a:pt x="113" y="1068"/>
                  </a:ln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931275" y="1831775"/>
              <a:ext cx="16875" cy="25300"/>
            </a:xfrm>
            <a:custGeom>
              <a:avLst/>
              <a:gdLst/>
              <a:ahLst/>
              <a:cxnLst/>
              <a:rect l="l" t="t" r="r" b="b"/>
              <a:pathLst>
                <a:path w="675" h="1012" extrusionOk="0">
                  <a:moveTo>
                    <a:pt x="506" y="1"/>
                  </a:moveTo>
                  <a:lnTo>
                    <a:pt x="0" y="956"/>
                  </a:lnTo>
                  <a:lnTo>
                    <a:pt x="169" y="1012"/>
                  </a:lnTo>
                  <a:lnTo>
                    <a:pt x="674" y="57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000075" y="1949725"/>
              <a:ext cx="26700" cy="7050"/>
            </a:xfrm>
            <a:custGeom>
              <a:avLst/>
              <a:gdLst/>
              <a:ahLst/>
              <a:cxnLst/>
              <a:rect l="l" t="t" r="r" b="b"/>
              <a:pathLst>
                <a:path w="1068" h="282" extrusionOk="0">
                  <a:moveTo>
                    <a:pt x="1068" y="1"/>
                  </a:moveTo>
                  <a:lnTo>
                    <a:pt x="57" y="113"/>
                  </a:lnTo>
                  <a:cubicBezTo>
                    <a:pt x="1" y="169"/>
                    <a:pt x="1" y="225"/>
                    <a:pt x="1" y="281"/>
                  </a:cubicBezTo>
                  <a:lnTo>
                    <a:pt x="1068" y="1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851250" y="1965175"/>
              <a:ext cx="174125" cy="153075"/>
            </a:xfrm>
            <a:custGeom>
              <a:avLst/>
              <a:gdLst/>
              <a:ahLst/>
              <a:cxnLst/>
              <a:rect l="l" t="t" r="r" b="b"/>
              <a:pathLst>
                <a:path w="6965" h="6123" extrusionOk="0">
                  <a:moveTo>
                    <a:pt x="5954" y="0"/>
                  </a:moveTo>
                  <a:lnTo>
                    <a:pt x="5954" y="169"/>
                  </a:lnTo>
                  <a:lnTo>
                    <a:pt x="6291" y="169"/>
                  </a:lnTo>
                  <a:lnTo>
                    <a:pt x="6291" y="506"/>
                  </a:lnTo>
                  <a:lnTo>
                    <a:pt x="5954" y="506"/>
                  </a:lnTo>
                  <a:lnTo>
                    <a:pt x="5954" y="674"/>
                  </a:lnTo>
                  <a:lnTo>
                    <a:pt x="6291" y="674"/>
                  </a:lnTo>
                  <a:cubicBezTo>
                    <a:pt x="6291" y="787"/>
                    <a:pt x="6234" y="955"/>
                    <a:pt x="6234" y="1068"/>
                  </a:cubicBezTo>
                  <a:lnTo>
                    <a:pt x="5897" y="1011"/>
                  </a:lnTo>
                  <a:lnTo>
                    <a:pt x="5897" y="1068"/>
                  </a:lnTo>
                  <a:lnTo>
                    <a:pt x="5897" y="1180"/>
                  </a:lnTo>
                  <a:lnTo>
                    <a:pt x="6234" y="1236"/>
                  </a:lnTo>
                  <a:cubicBezTo>
                    <a:pt x="6234" y="1348"/>
                    <a:pt x="6178" y="1461"/>
                    <a:pt x="6178" y="1573"/>
                  </a:cubicBezTo>
                  <a:lnTo>
                    <a:pt x="5841" y="1461"/>
                  </a:lnTo>
                  <a:cubicBezTo>
                    <a:pt x="5841" y="1517"/>
                    <a:pt x="5785" y="1573"/>
                    <a:pt x="5785" y="1629"/>
                  </a:cubicBezTo>
                  <a:lnTo>
                    <a:pt x="6122" y="1742"/>
                  </a:lnTo>
                  <a:lnTo>
                    <a:pt x="6010" y="2079"/>
                  </a:lnTo>
                  <a:lnTo>
                    <a:pt x="5617" y="1910"/>
                  </a:lnTo>
                  <a:lnTo>
                    <a:pt x="5560" y="2079"/>
                  </a:lnTo>
                  <a:lnTo>
                    <a:pt x="5897" y="2191"/>
                  </a:lnTo>
                  <a:cubicBezTo>
                    <a:pt x="5841" y="2303"/>
                    <a:pt x="5785" y="2415"/>
                    <a:pt x="5729" y="2528"/>
                  </a:cubicBezTo>
                  <a:lnTo>
                    <a:pt x="5448" y="2359"/>
                  </a:lnTo>
                  <a:lnTo>
                    <a:pt x="5336" y="2528"/>
                  </a:lnTo>
                  <a:lnTo>
                    <a:pt x="5617" y="2696"/>
                  </a:lnTo>
                  <a:cubicBezTo>
                    <a:pt x="5560" y="2809"/>
                    <a:pt x="5504" y="2921"/>
                    <a:pt x="5448" y="2977"/>
                  </a:cubicBezTo>
                  <a:lnTo>
                    <a:pt x="5167" y="2809"/>
                  </a:lnTo>
                  <a:lnTo>
                    <a:pt x="5055" y="2977"/>
                  </a:lnTo>
                  <a:lnTo>
                    <a:pt x="5336" y="3146"/>
                  </a:lnTo>
                  <a:lnTo>
                    <a:pt x="5167" y="3426"/>
                  </a:lnTo>
                  <a:lnTo>
                    <a:pt x="4886" y="3202"/>
                  </a:lnTo>
                  <a:lnTo>
                    <a:pt x="4774" y="3314"/>
                  </a:lnTo>
                  <a:lnTo>
                    <a:pt x="4999" y="3539"/>
                  </a:lnTo>
                  <a:cubicBezTo>
                    <a:pt x="4943" y="3595"/>
                    <a:pt x="4830" y="3707"/>
                    <a:pt x="4774" y="3820"/>
                  </a:cubicBezTo>
                  <a:lnTo>
                    <a:pt x="4549" y="3539"/>
                  </a:lnTo>
                  <a:lnTo>
                    <a:pt x="4437" y="3707"/>
                  </a:lnTo>
                  <a:lnTo>
                    <a:pt x="4662" y="3932"/>
                  </a:lnTo>
                  <a:lnTo>
                    <a:pt x="4381" y="4157"/>
                  </a:lnTo>
                  <a:lnTo>
                    <a:pt x="4156" y="3876"/>
                  </a:lnTo>
                  <a:lnTo>
                    <a:pt x="4044" y="4044"/>
                  </a:lnTo>
                  <a:lnTo>
                    <a:pt x="4269" y="4269"/>
                  </a:lnTo>
                  <a:lnTo>
                    <a:pt x="3988" y="4494"/>
                  </a:lnTo>
                  <a:lnTo>
                    <a:pt x="3763" y="4213"/>
                  </a:lnTo>
                  <a:lnTo>
                    <a:pt x="3651" y="4325"/>
                  </a:lnTo>
                  <a:lnTo>
                    <a:pt x="3819" y="4606"/>
                  </a:lnTo>
                  <a:lnTo>
                    <a:pt x="3538" y="4774"/>
                  </a:lnTo>
                  <a:lnTo>
                    <a:pt x="3370" y="4494"/>
                  </a:lnTo>
                  <a:lnTo>
                    <a:pt x="3201" y="4550"/>
                  </a:lnTo>
                  <a:lnTo>
                    <a:pt x="3370" y="4831"/>
                  </a:lnTo>
                  <a:lnTo>
                    <a:pt x="3033" y="4999"/>
                  </a:lnTo>
                  <a:lnTo>
                    <a:pt x="2921" y="4718"/>
                  </a:lnTo>
                  <a:lnTo>
                    <a:pt x="2752" y="4774"/>
                  </a:lnTo>
                  <a:lnTo>
                    <a:pt x="2864" y="5111"/>
                  </a:lnTo>
                  <a:lnTo>
                    <a:pt x="2527" y="5224"/>
                  </a:lnTo>
                  <a:lnTo>
                    <a:pt x="2471" y="4887"/>
                  </a:lnTo>
                  <a:lnTo>
                    <a:pt x="2303" y="4943"/>
                  </a:lnTo>
                  <a:lnTo>
                    <a:pt x="2415" y="5280"/>
                  </a:lnTo>
                  <a:cubicBezTo>
                    <a:pt x="2247" y="5280"/>
                    <a:pt x="2134" y="5336"/>
                    <a:pt x="2022" y="5336"/>
                  </a:cubicBezTo>
                  <a:lnTo>
                    <a:pt x="1966" y="4999"/>
                  </a:lnTo>
                  <a:lnTo>
                    <a:pt x="1797" y="4999"/>
                  </a:lnTo>
                  <a:lnTo>
                    <a:pt x="1854" y="5336"/>
                  </a:lnTo>
                  <a:lnTo>
                    <a:pt x="1517" y="5448"/>
                  </a:lnTo>
                  <a:lnTo>
                    <a:pt x="1517" y="5111"/>
                  </a:lnTo>
                  <a:lnTo>
                    <a:pt x="1348" y="5111"/>
                  </a:lnTo>
                  <a:lnTo>
                    <a:pt x="1348" y="5448"/>
                  </a:lnTo>
                  <a:lnTo>
                    <a:pt x="955" y="5448"/>
                  </a:lnTo>
                  <a:lnTo>
                    <a:pt x="955" y="5111"/>
                  </a:lnTo>
                  <a:lnTo>
                    <a:pt x="786" y="5111"/>
                  </a:lnTo>
                  <a:lnTo>
                    <a:pt x="786" y="5448"/>
                  </a:lnTo>
                  <a:lnTo>
                    <a:pt x="449" y="5448"/>
                  </a:lnTo>
                  <a:lnTo>
                    <a:pt x="506" y="5111"/>
                  </a:lnTo>
                  <a:lnTo>
                    <a:pt x="337" y="5111"/>
                  </a:lnTo>
                  <a:lnTo>
                    <a:pt x="337" y="5448"/>
                  </a:lnTo>
                  <a:lnTo>
                    <a:pt x="0" y="5392"/>
                  </a:lnTo>
                  <a:lnTo>
                    <a:pt x="0" y="6066"/>
                  </a:lnTo>
                  <a:lnTo>
                    <a:pt x="225" y="6066"/>
                  </a:lnTo>
                  <a:lnTo>
                    <a:pt x="225" y="6122"/>
                  </a:lnTo>
                  <a:lnTo>
                    <a:pt x="1573" y="6122"/>
                  </a:lnTo>
                  <a:lnTo>
                    <a:pt x="2022" y="6066"/>
                  </a:lnTo>
                  <a:cubicBezTo>
                    <a:pt x="2191" y="6010"/>
                    <a:pt x="2415" y="5954"/>
                    <a:pt x="2584" y="5898"/>
                  </a:cubicBezTo>
                  <a:cubicBezTo>
                    <a:pt x="2808" y="5842"/>
                    <a:pt x="3089" y="5785"/>
                    <a:pt x="3314" y="5673"/>
                  </a:cubicBezTo>
                  <a:cubicBezTo>
                    <a:pt x="3595" y="5561"/>
                    <a:pt x="3932" y="5392"/>
                    <a:pt x="4212" y="5224"/>
                  </a:cubicBezTo>
                  <a:cubicBezTo>
                    <a:pt x="4606" y="4943"/>
                    <a:pt x="4999" y="4662"/>
                    <a:pt x="5280" y="4325"/>
                  </a:cubicBezTo>
                  <a:cubicBezTo>
                    <a:pt x="5841" y="3763"/>
                    <a:pt x="6291" y="3089"/>
                    <a:pt x="6627" y="2359"/>
                  </a:cubicBezTo>
                  <a:cubicBezTo>
                    <a:pt x="6684" y="2191"/>
                    <a:pt x="6684" y="2079"/>
                    <a:pt x="6740" y="1910"/>
                  </a:cubicBezTo>
                  <a:cubicBezTo>
                    <a:pt x="6852" y="1517"/>
                    <a:pt x="6964" y="1124"/>
                    <a:pt x="6964" y="787"/>
                  </a:cubicBezTo>
                  <a:lnTo>
                    <a:pt x="6964" y="618"/>
                  </a:lnTo>
                  <a:lnTo>
                    <a:pt x="6964" y="57"/>
                  </a:lnTo>
                  <a:lnTo>
                    <a:pt x="696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851250" y="1813525"/>
              <a:ext cx="25300" cy="28100"/>
            </a:xfrm>
            <a:custGeom>
              <a:avLst/>
              <a:gdLst/>
              <a:ahLst/>
              <a:cxnLst/>
              <a:rect l="l" t="t" r="r" b="b"/>
              <a:pathLst>
                <a:path w="1012" h="1124" extrusionOk="0">
                  <a:moveTo>
                    <a:pt x="899" y="1"/>
                  </a:moveTo>
                  <a:cubicBezTo>
                    <a:pt x="674" y="1"/>
                    <a:pt x="506" y="1"/>
                    <a:pt x="337" y="57"/>
                  </a:cubicBezTo>
                  <a:lnTo>
                    <a:pt x="0" y="57"/>
                  </a:lnTo>
                  <a:lnTo>
                    <a:pt x="0" y="787"/>
                  </a:lnTo>
                  <a:lnTo>
                    <a:pt x="337" y="787"/>
                  </a:lnTo>
                  <a:lnTo>
                    <a:pt x="337" y="1124"/>
                  </a:lnTo>
                  <a:lnTo>
                    <a:pt x="506" y="1124"/>
                  </a:lnTo>
                  <a:lnTo>
                    <a:pt x="506" y="787"/>
                  </a:lnTo>
                  <a:lnTo>
                    <a:pt x="843" y="787"/>
                  </a:lnTo>
                  <a:lnTo>
                    <a:pt x="843" y="1124"/>
                  </a:lnTo>
                  <a:lnTo>
                    <a:pt x="1011" y="112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851250" y="1841600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5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851250" y="1868300"/>
              <a:ext cx="21075" cy="12650"/>
            </a:xfrm>
            <a:custGeom>
              <a:avLst/>
              <a:gdLst/>
              <a:ahLst/>
              <a:cxnLst/>
              <a:rect l="l" t="t" r="r" b="b"/>
              <a:pathLst>
                <a:path w="843" h="506" extrusionOk="0">
                  <a:moveTo>
                    <a:pt x="843" y="0"/>
                  </a:moveTo>
                  <a:cubicBezTo>
                    <a:pt x="562" y="0"/>
                    <a:pt x="281" y="0"/>
                    <a:pt x="0" y="112"/>
                  </a:cubicBezTo>
                  <a:lnTo>
                    <a:pt x="0" y="506"/>
                  </a:lnTo>
                  <a:cubicBezTo>
                    <a:pt x="281" y="393"/>
                    <a:pt x="562" y="393"/>
                    <a:pt x="843" y="393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851250" y="2014325"/>
              <a:ext cx="105325" cy="51300"/>
            </a:xfrm>
            <a:custGeom>
              <a:avLst/>
              <a:gdLst/>
              <a:ahLst/>
              <a:cxnLst/>
              <a:rect l="l" t="t" r="r" b="b"/>
              <a:pathLst>
                <a:path w="4213" h="2052" extrusionOk="0">
                  <a:moveTo>
                    <a:pt x="3932" y="0"/>
                  </a:moveTo>
                  <a:cubicBezTo>
                    <a:pt x="3242" y="1058"/>
                    <a:pt x="2063" y="1664"/>
                    <a:pt x="826" y="1664"/>
                  </a:cubicBezTo>
                  <a:cubicBezTo>
                    <a:pt x="552" y="1664"/>
                    <a:pt x="275" y="1634"/>
                    <a:pt x="0" y="1573"/>
                  </a:cubicBezTo>
                  <a:lnTo>
                    <a:pt x="0" y="1966"/>
                  </a:lnTo>
                  <a:cubicBezTo>
                    <a:pt x="278" y="2023"/>
                    <a:pt x="558" y="2052"/>
                    <a:pt x="835" y="2052"/>
                  </a:cubicBezTo>
                  <a:cubicBezTo>
                    <a:pt x="2181" y="2052"/>
                    <a:pt x="3467" y="1389"/>
                    <a:pt x="4212" y="225"/>
                  </a:cubicBezTo>
                  <a:lnTo>
                    <a:pt x="3932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851250" y="1916025"/>
              <a:ext cx="74425" cy="102525"/>
            </a:xfrm>
            <a:custGeom>
              <a:avLst/>
              <a:gdLst/>
              <a:ahLst/>
              <a:cxnLst/>
              <a:rect l="l" t="t" r="r" b="b"/>
              <a:pathLst>
                <a:path w="2977" h="4101" extrusionOk="0">
                  <a:moveTo>
                    <a:pt x="899" y="1"/>
                  </a:moveTo>
                  <a:cubicBezTo>
                    <a:pt x="618" y="1"/>
                    <a:pt x="281" y="113"/>
                    <a:pt x="0" y="225"/>
                  </a:cubicBezTo>
                  <a:lnTo>
                    <a:pt x="0" y="899"/>
                  </a:lnTo>
                  <a:cubicBezTo>
                    <a:pt x="281" y="675"/>
                    <a:pt x="562" y="618"/>
                    <a:pt x="899" y="618"/>
                  </a:cubicBezTo>
                  <a:cubicBezTo>
                    <a:pt x="2808" y="618"/>
                    <a:pt x="2808" y="3483"/>
                    <a:pt x="899" y="3483"/>
                  </a:cubicBezTo>
                  <a:cubicBezTo>
                    <a:pt x="562" y="3483"/>
                    <a:pt x="281" y="3371"/>
                    <a:pt x="0" y="3202"/>
                  </a:cubicBezTo>
                  <a:lnTo>
                    <a:pt x="0" y="3876"/>
                  </a:lnTo>
                  <a:cubicBezTo>
                    <a:pt x="281" y="3988"/>
                    <a:pt x="618" y="4101"/>
                    <a:pt x="899" y="4101"/>
                  </a:cubicBezTo>
                  <a:cubicBezTo>
                    <a:pt x="2022" y="4101"/>
                    <a:pt x="2977" y="3146"/>
                    <a:pt x="2921" y="2023"/>
                  </a:cubicBezTo>
                  <a:cubicBezTo>
                    <a:pt x="2921" y="899"/>
                    <a:pt x="2022" y="1"/>
                    <a:pt x="899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181200" y="2125250"/>
              <a:ext cx="344050" cy="333275"/>
            </a:xfrm>
            <a:custGeom>
              <a:avLst/>
              <a:gdLst/>
              <a:ahLst/>
              <a:cxnLst/>
              <a:rect l="l" t="t" r="r" b="b"/>
              <a:pathLst>
                <a:path w="13762" h="13331" extrusionOk="0">
                  <a:moveTo>
                    <a:pt x="9156" y="0"/>
                  </a:moveTo>
                  <a:lnTo>
                    <a:pt x="9043" y="393"/>
                  </a:lnTo>
                  <a:cubicBezTo>
                    <a:pt x="11683" y="1404"/>
                    <a:pt x="13368" y="4100"/>
                    <a:pt x="13199" y="6965"/>
                  </a:cubicBezTo>
                  <a:cubicBezTo>
                    <a:pt x="12919" y="10166"/>
                    <a:pt x="10391" y="12693"/>
                    <a:pt x="7190" y="12918"/>
                  </a:cubicBezTo>
                  <a:cubicBezTo>
                    <a:pt x="7000" y="12935"/>
                    <a:pt x="6812" y="12943"/>
                    <a:pt x="6625" y="12943"/>
                  </a:cubicBezTo>
                  <a:cubicBezTo>
                    <a:pt x="3651" y="12943"/>
                    <a:pt x="1025" y="10879"/>
                    <a:pt x="338" y="7919"/>
                  </a:cubicBezTo>
                  <a:lnTo>
                    <a:pt x="1" y="7976"/>
                  </a:lnTo>
                  <a:cubicBezTo>
                    <a:pt x="619" y="10952"/>
                    <a:pt x="3146" y="13087"/>
                    <a:pt x="6179" y="13311"/>
                  </a:cubicBezTo>
                  <a:cubicBezTo>
                    <a:pt x="6353" y="13324"/>
                    <a:pt x="6525" y="13331"/>
                    <a:pt x="6697" y="13331"/>
                  </a:cubicBezTo>
                  <a:cubicBezTo>
                    <a:pt x="10241" y="13331"/>
                    <a:pt x="13271" y="10607"/>
                    <a:pt x="13593" y="6965"/>
                  </a:cubicBezTo>
                  <a:cubicBezTo>
                    <a:pt x="13761" y="3932"/>
                    <a:pt x="12020" y="1123"/>
                    <a:pt x="9156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266850" y="2208775"/>
              <a:ext cx="170350" cy="154850"/>
            </a:xfrm>
            <a:custGeom>
              <a:avLst/>
              <a:gdLst/>
              <a:ahLst/>
              <a:cxnLst/>
              <a:rect l="l" t="t" r="r" b="b"/>
              <a:pathLst>
                <a:path w="6814" h="6194" extrusionOk="0">
                  <a:moveTo>
                    <a:pt x="3324" y="219"/>
                  </a:moveTo>
                  <a:cubicBezTo>
                    <a:pt x="4380" y="219"/>
                    <a:pt x="5437" y="773"/>
                    <a:pt x="5954" y="1995"/>
                  </a:cubicBezTo>
                  <a:cubicBezTo>
                    <a:pt x="6814" y="4123"/>
                    <a:pt x="5109" y="6012"/>
                    <a:pt x="3251" y="6012"/>
                  </a:cubicBezTo>
                  <a:cubicBezTo>
                    <a:pt x="2559" y="6012"/>
                    <a:pt x="1846" y="5750"/>
                    <a:pt x="1236" y="5140"/>
                  </a:cubicBezTo>
                  <a:cubicBezTo>
                    <a:pt x="731" y="4635"/>
                    <a:pt x="394" y="3904"/>
                    <a:pt x="394" y="3118"/>
                  </a:cubicBezTo>
                  <a:cubicBezTo>
                    <a:pt x="394" y="1289"/>
                    <a:pt x="1857" y="219"/>
                    <a:pt x="3324" y="219"/>
                  </a:cubicBezTo>
                  <a:close/>
                  <a:moveTo>
                    <a:pt x="3279" y="1"/>
                  </a:moveTo>
                  <a:cubicBezTo>
                    <a:pt x="1700" y="1"/>
                    <a:pt x="113" y="1040"/>
                    <a:pt x="1" y="3118"/>
                  </a:cubicBezTo>
                  <a:cubicBezTo>
                    <a:pt x="113" y="5168"/>
                    <a:pt x="1700" y="6193"/>
                    <a:pt x="3279" y="6193"/>
                  </a:cubicBezTo>
                  <a:cubicBezTo>
                    <a:pt x="4859" y="6193"/>
                    <a:pt x="6432" y="5168"/>
                    <a:pt x="6516" y="3118"/>
                  </a:cubicBezTo>
                  <a:cubicBezTo>
                    <a:pt x="6432" y="1040"/>
                    <a:pt x="4859" y="1"/>
                    <a:pt x="3279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321625" y="2266650"/>
              <a:ext cx="46350" cy="39750"/>
            </a:xfrm>
            <a:custGeom>
              <a:avLst/>
              <a:gdLst/>
              <a:ahLst/>
              <a:cxnLst/>
              <a:rect l="l" t="t" r="r" b="b"/>
              <a:pathLst>
                <a:path w="1854" h="1590" extrusionOk="0">
                  <a:moveTo>
                    <a:pt x="1072" y="0"/>
                  </a:moveTo>
                  <a:cubicBezTo>
                    <a:pt x="875" y="0"/>
                    <a:pt x="672" y="75"/>
                    <a:pt x="506" y="241"/>
                  </a:cubicBezTo>
                  <a:cubicBezTo>
                    <a:pt x="0" y="747"/>
                    <a:pt x="393" y="1589"/>
                    <a:pt x="1067" y="1589"/>
                  </a:cubicBezTo>
                  <a:cubicBezTo>
                    <a:pt x="1517" y="1589"/>
                    <a:pt x="1854" y="1196"/>
                    <a:pt x="1854" y="803"/>
                  </a:cubicBezTo>
                  <a:cubicBezTo>
                    <a:pt x="1854" y="313"/>
                    <a:pt x="1474" y="0"/>
                    <a:pt x="1072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851250" y="2564725"/>
              <a:ext cx="103925" cy="118925"/>
            </a:xfrm>
            <a:custGeom>
              <a:avLst/>
              <a:gdLst/>
              <a:ahLst/>
              <a:cxnLst/>
              <a:rect l="l" t="t" r="r" b="b"/>
              <a:pathLst>
                <a:path w="4157" h="4757" extrusionOk="0">
                  <a:moveTo>
                    <a:pt x="3426" y="1"/>
                  </a:moveTo>
                  <a:lnTo>
                    <a:pt x="3089" y="225"/>
                  </a:lnTo>
                  <a:cubicBezTo>
                    <a:pt x="3763" y="1180"/>
                    <a:pt x="3707" y="2472"/>
                    <a:pt x="2977" y="3371"/>
                  </a:cubicBezTo>
                  <a:cubicBezTo>
                    <a:pt x="2450" y="4019"/>
                    <a:pt x="1689" y="4375"/>
                    <a:pt x="905" y="4375"/>
                  </a:cubicBezTo>
                  <a:cubicBezTo>
                    <a:pt x="602" y="4375"/>
                    <a:pt x="297" y="4322"/>
                    <a:pt x="0" y="4213"/>
                  </a:cubicBezTo>
                  <a:lnTo>
                    <a:pt x="0" y="4606"/>
                  </a:lnTo>
                  <a:cubicBezTo>
                    <a:pt x="318" y="4707"/>
                    <a:pt x="639" y="4756"/>
                    <a:pt x="954" y="4756"/>
                  </a:cubicBezTo>
                  <a:cubicBezTo>
                    <a:pt x="1863" y="4756"/>
                    <a:pt x="2715" y="4346"/>
                    <a:pt x="3258" y="3595"/>
                  </a:cubicBezTo>
                  <a:cubicBezTo>
                    <a:pt x="4100" y="2584"/>
                    <a:pt x="4156" y="1124"/>
                    <a:pt x="3426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859675" y="2133675"/>
              <a:ext cx="190975" cy="304700"/>
            </a:xfrm>
            <a:custGeom>
              <a:avLst/>
              <a:gdLst/>
              <a:ahLst/>
              <a:cxnLst/>
              <a:rect l="l" t="t" r="r" b="b"/>
              <a:pathLst>
                <a:path w="7639" h="12188" extrusionOk="0">
                  <a:moveTo>
                    <a:pt x="0" y="0"/>
                  </a:moveTo>
                  <a:lnTo>
                    <a:pt x="0" y="1123"/>
                  </a:lnTo>
                  <a:lnTo>
                    <a:pt x="506" y="1123"/>
                  </a:lnTo>
                  <a:lnTo>
                    <a:pt x="506" y="5504"/>
                  </a:lnTo>
                  <a:lnTo>
                    <a:pt x="0" y="5504"/>
                  </a:lnTo>
                  <a:lnTo>
                    <a:pt x="0" y="6628"/>
                  </a:lnTo>
                  <a:lnTo>
                    <a:pt x="506" y="6628"/>
                  </a:lnTo>
                  <a:lnTo>
                    <a:pt x="506" y="11121"/>
                  </a:lnTo>
                  <a:lnTo>
                    <a:pt x="0" y="11121"/>
                  </a:lnTo>
                  <a:lnTo>
                    <a:pt x="0" y="12188"/>
                  </a:lnTo>
                  <a:lnTo>
                    <a:pt x="1123" y="12188"/>
                  </a:lnTo>
                  <a:lnTo>
                    <a:pt x="1123" y="11121"/>
                  </a:lnTo>
                  <a:lnTo>
                    <a:pt x="618" y="11121"/>
                  </a:lnTo>
                  <a:lnTo>
                    <a:pt x="618" y="6628"/>
                  </a:lnTo>
                  <a:lnTo>
                    <a:pt x="1123" y="6628"/>
                  </a:lnTo>
                  <a:lnTo>
                    <a:pt x="1123" y="6122"/>
                  </a:lnTo>
                  <a:lnTo>
                    <a:pt x="6571" y="6122"/>
                  </a:lnTo>
                  <a:lnTo>
                    <a:pt x="6571" y="6628"/>
                  </a:lnTo>
                  <a:lnTo>
                    <a:pt x="7638" y="6628"/>
                  </a:lnTo>
                  <a:lnTo>
                    <a:pt x="7638" y="5504"/>
                  </a:lnTo>
                  <a:lnTo>
                    <a:pt x="6571" y="5504"/>
                  </a:lnTo>
                  <a:lnTo>
                    <a:pt x="6571" y="6010"/>
                  </a:lnTo>
                  <a:lnTo>
                    <a:pt x="1123" y="6010"/>
                  </a:lnTo>
                  <a:lnTo>
                    <a:pt x="1123" y="5504"/>
                  </a:lnTo>
                  <a:lnTo>
                    <a:pt x="618" y="5504"/>
                  </a:lnTo>
                  <a:lnTo>
                    <a:pt x="618" y="1123"/>
                  </a:lnTo>
                  <a:lnTo>
                    <a:pt x="1123" y="112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553300" y="2136475"/>
              <a:ext cx="43550" cy="29500"/>
            </a:xfrm>
            <a:custGeom>
              <a:avLst/>
              <a:gdLst/>
              <a:ahLst/>
              <a:cxnLst/>
              <a:rect l="l" t="t" r="r" b="b"/>
              <a:pathLst>
                <a:path w="1742" h="1180" extrusionOk="0">
                  <a:moveTo>
                    <a:pt x="1685" y="0"/>
                  </a:moveTo>
                  <a:lnTo>
                    <a:pt x="0" y="1011"/>
                  </a:lnTo>
                  <a:lnTo>
                    <a:pt x="56" y="1180"/>
                  </a:lnTo>
                  <a:lnTo>
                    <a:pt x="1741" y="16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564525" y="2161750"/>
              <a:ext cx="44950" cy="23900"/>
            </a:xfrm>
            <a:custGeom>
              <a:avLst/>
              <a:gdLst/>
              <a:ahLst/>
              <a:cxnLst/>
              <a:rect l="l" t="t" r="r" b="b"/>
              <a:pathLst>
                <a:path w="1798" h="956" extrusionOk="0">
                  <a:moveTo>
                    <a:pt x="1742" y="0"/>
                  </a:moveTo>
                  <a:lnTo>
                    <a:pt x="1" y="843"/>
                  </a:lnTo>
                  <a:cubicBezTo>
                    <a:pt x="1" y="899"/>
                    <a:pt x="1" y="955"/>
                    <a:pt x="57" y="955"/>
                  </a:cubicBezTo>
                  <a:lnTo>
                    <a:pt x="1798" y="16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572950" y="2188425"/>
              <a:ext cx="47775" cy="19675"/>
            </a:xfrm>
            <a:custGeom>
              <a:avLst/>
              <a:gdLst/>
              <a:ahLst/>
              <a:cxnLst/>
              <a:rect l="l" t="t" r="r" b="b"/>
              <a:pathLst>
                <a:path w="1911" h="787" extrusionOk="0">
                  <a:moveTo>
                    <a:pt x="1854" y="1"/>
                  </a:moveTo>
                  <a:lnTo>
                    <a:pt x="1" y="675"/>
                  </a:lnTo>
                  <a:cubicBezTo>
                    <a:pt x="1" y="731"/>
                    <a:pt x="57" y="731"/>
                    <a:pt x="57" y="787"/>
                  </a:cubicBezTo>
                  <a:lnTo>
                    <a:pt x="1910" y="169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539250" y="2112600"/>
              <a:ext cx="42150" cy="33725"/>
            </a:xfrm>
            <a:custGeom>
              <a:avLst/>
              <a:gdLst/>
              <a:ahLst/>
              <a:cxnLst/>
              <a:rect l="l" t="t" r="r" b="b"/>
              <a:pathLst>
                <a:path w="1686" h="1349" extrusionOk="0">
                  <a:moveTo>
                    <a:pt x="1573" y="1"/>
                  </a:moveTo>
                  <a:lnTo>
                    <a:pt x="1" y="1180"/>
                  </a:lnTo>
                  <a:lnTo>
                    <a:pt x="113" y="1349"/>
                  </a:lnTo>
                  <a:lnTo>
                    <a:pt x="1686" y="16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587000" y="2269875"/>
              <a:ext cx="49175" cy="7025"/>
            </a:xfrm>
            <a:custGeom>
              <a:avLst/>
              <a:gdLst/>
              <a:ahLst/>
              <a:cxnLst/>
              <a:rect l="l" t="t" r="r" b="b"/>
              <a:pathLst>
                <a:path w="1967" h="281" extrusionOk="0">
                  <a:moveTo>
                    <a:pt x="1966" y="0"/>
                  </a:moveTo>
                  <a:lnTo>
                    <a:pt x="0" y="112"/>
                  </a:lnTo>
                  <a:cubicBezTo>
                    <a:pt x="0" y="169"/>
                    <a:pt x="0" y="281"/>
                    <a:pt x="0" y="281"/>
                  </a:cubicBezTo>
                  <a:lnTo>
                    <a:pt x="1966" y="169"/>
                  </a:lnTo>
                  <a:cubicBezTo>
                    <a:pt x="1966" y="112"/>
                    <a:pt x="1966" y="56"/>
                    <a:pt x="1966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585600" y="2243200"/>
              <a:ext cx="47750" cy="11250"/>
            </a:xfrm>
            <a:custGeom>
              <a:avLst/>
              <a:gdLst/>
              <a:ahLst/>
              <a:cxnLst/>
              <a:rect l="l" t="t" r="r" b="b"/>
              <a:pathLst>
                <a:path w="1910" h="450" extrusionOk="0">
                  <a:moveTo>
                    <a:pt x="1910" y="0"/>
                  </a:moveTo>
                  <a:lnTo>
                    <a:pt x="0" y="281"/>
                  </a:lnTo>
                  <a:cubicBezTo>
                    <a:pt x="0" y="337"/>
                    <a:pt x="0" y="393"/>
                    <a:pt x="0" y="449"/>
                  </a:cubicBezTo>
                  <a:lnTo>
                    <a:pt x="1910" y="168"/>
                  </a:lnTo>
                  <a:cubicBezTo>
                    <a:pt x="1910" y="112"/>
                    <a:pt x="1910" y="56"/>
                    <a:pt x="1910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579975" y="2215100"/>
              <a:ext cx="49175" cy="15475"/>
            </a:xfrm>
            <a:custGeom>
              <a:avLst/>
              <a:gdLst/>
              <a:ahLst/>
              <a:cxnLst/>
              <a:rect l="l" t="t" r="r" b="b"/>
              <a:pathLst>
                <a:path w="1967" h="619" extrusionOk="0">
                  <a:moveTo>
                    <a:pt x="1910" y="1"/>
                  </a:moveTo>
                  <a:lnTo>
                    <a:pt x="0" y="450"/>
                  </a:lnTo>
                  <a:lnTo>
                    <a:pt x="57" y="619"/>
                  </a:lnTo>
                  <a:lnTo>
                    <a:pt x="1966" y="113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358125" y="1998875"/>
              <a:ext cx="7050" cy="49175"/>
            </a:xfrm>
            <a:custGeom>
              <a:avLst/>
              <a:gdLst/>
              <a:ahLst/>
              <a:cxnLst/>
              <a:rect l="l" t="t" r="r" b="b"/>
              <a:pathLst>
                <a:path w="282" h="1967" extrusionOk="0">
                  <a:moveTo>
                    <a:pt x="113" y="0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426925" y="2014325"/>
              <a:ext cx="21075" cy="47750"/>
            </a:xfrm>
            <a:custGeom>
              <a:avLst/>
              <a:gdLst/>
              <a:ahLst/>
              <a:cxnLst/>
              <a:rect l="l" t="t" r="r" b="b"/>
              <a:pathLst>
                <a:path w="843" h="1910" extrusionOk="0">
                  <a:moveTo>
                    <a:pt x="674" y="0"/>
                  </a:moveTo>
                  <a:lnTo>
                    <a:pt x="1" y="1854"/>
                  </a:lnTo>
                  <a:lnTo>
                    <a:pt x="169" y="1910"/>
                  </a:lnTo>
                  <a:lnTo>
                    <a:pt x="843" y="5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405875" y="2007300"/>
              <a:ext cx="15450" cy="47750"/>
            </a:xfrm>
            <a:custGeom>
              <a:avLst/>
              <a:gdLst/>
              <a:ahLst/>
              <a:cxnLst/>
              <a:rect l="l" t="t" r="r" b="b"/>
              <a:pathLst>
                <a:path w="618" h="1910" extrusionOk="0">
                  <a:moveTo>
                    <a:pt x="449" y="0"/>
                  </a:moveTo>
                  <a:lnTo>
                    <a:pt x="0" y="1854"/>
                  </a:lnTo>
                  <a:lnTo>
                    <a:pt x="112" y="1910"/>
                  </a:lnTo>
                  <a:lnTo>
                    <a:pt x="618" y="5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382000" y="2001675"/>
              <a:ext cx="11250" cy="49175"/>
            </a:xfrm>
            <a:custGeom>
              <a:avLst/>
              <a:gdLst/>
              <a:ahLst/>
              <a:cxnLst/>
              <a:rect l="l" t="t" r="r" b="b"/>
              <a:pathLst>
                <a:path w="450" h="1967" extrusionOk="0">
                  <a:moveTo>
                    <a:pt x="281" y="1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488700" y="2053625"/>
              <a:ext cx="33725" cy="42150"/>
            </a:xfrm>
            <a:custGeom>
              <a:avLst/>
              <a:gdLst/>
              <a:ahLst/>
              <a:cxnLst/>
              <a:rect l="l" t="t" r="r" b="b"/>
              <a:pathLst>
                <a:path w="1349" h="1686" extrusionOk="0">
                  <a:moveTo>
                    <a:pt x="1180" y="1"/>
                  </a:moveTo>
                  <a:lnTo>
                    <a:pt x="1" y="1573"/>
                  </a:lnTo>
                  <a:lnTo>
                    <a:pt x="169" y="1686"/>
                  </a:ln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506950" y="2071875"/>
              <a:ext cx="36550" cy="39350"/>
            </a:xfrm>
            <a:custGeom>
              <a:avLst/>
              <a:gdLst/>
              <a:ahLst/>
              <a:cxnLst/>
              <a:rect l="l" t="t" r="r" b="b"/>
              <a:pathLst>
                <a:path w="1462" h="1574" extrusionOk="0">
                  <a:moveTo>
                    <a:pt x="1349" y="1"/>
                  </a:moveTo>
                  <a:lnTo>
                    <a:pt x="1" y="1461"/>
                  </a:lnTo>
                  <a:lnTo>
                    <a:pt x="169" y="1574"/>
                  </a:lnTo>
                  <a:lnTo>
                    <a:pt x="1461" y="113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469050" y="2039600"/>
              <a:ext cx="29500" cy="43550"/>
            </a:xfrm>
            <a:custGeom>
              <a:avLst/>
              <a:gdLst/>
              <a:ahLst/>
              <a:cxnLst/>
              <a:rect l="l" t="t" r="r" b="b"/>
              <a:pathLst>
                <a:path w="1180" h="1742" extrusionOk="0">
                  <a:moveTo>
                    <a:pt x="1011" y="0"/>
                  </a:moveTo>
                  <a:lnTo>
                    <a:pt x="0" y="1629"/>
                  </a:lnTo>
                  <a:lnTo>
                    <a:pt x="169" y="1741"/>
                  </a:lnTo>
                  <a:lnTo>
                    <a:pt x="1180" y="56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449400" y="2025550"/>
              <a:ext cx="25300" cy="46350"/>
            </a:xfrm>
            <a:custGeom>
              <a:avLst/>
              <a:gdLst/>
              <a:ahLst/>
              <a:cxnLst/>
              <a:rect l="l" t="t" r="r" b="b"/>
              <a:pathLst>
                <a:path w="1012" h="1854" extrusionOk="0">
                  <a:moveTo>
                    <a:pt x="843" y="0"/>
                  </a:moveTo>
                  <a:lnTo>
                    <a:pt x="0" y="1742"/>
                  </a:lnTo>
                  <a:lnTo>
                    <a:pt x="169" y="1854"/>
                  </a:lnTo>
                  <a:lnTo>
                    <a:pt x="1011" y="57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525225" y="2091550"/>
              <a:ext cx="39325" cy="36525"/>
            </a:xfrm>
            <a:custGeom>
              <a:avLst/>
              <a:gdLst/>
              <a:ahLst/>
              <a:cxnLst/>
              <a:rect l="l" t="t" r="r" b="b"/>
              <a:pathLst>
                <a:path w="1573" h="1461" extrusionOk="0">
                  <a:moveTo>
                    <a:pt x="1460" y="0"/>
                  </a:moveTo>
                  <a:lnTo>
                    <a:pt x="0" y="1348"/>
                  </a:lnTo>
                  <a:lnTo>
                    <a:pt x="112" y="1461"/>
                  </a:lnTo>
                  <a:lnTo>
                    <a:pt x="1573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521000" y="2102775"/>
              <a:ext cx="51975" cy="43550"/>
            </a:xfrm>
            <a:custGeom>
              <a:avLst/>
              <a:gdLst/>
              <a:ahLst/>
              <a:cxnLst/>
              <a:rect l="l" t="t" r="r" b="b"/>
              <a:pathLst>
                <a:path w="2079" h="1742" extrusionOk="0">
                  <a:moveTo>
                    <a:pt x="1966" y="1"/>
                  </a:moveTo>
                  <a:lnTo>
                    <a:pt x="1" y="1573"/>
                  </a:lnTo>
                  <a:lnTo>
                    <a:pt x="113" y="1742"/>
                  </a:lnTo>
                  <a:lnTo>
                    <a:pt x="2079" y="113"/>
                  </a:lnTo>
                  <a:lnTo>
                    <a:pt x="196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556100" y="2175800"/>
              <a:ext cx="60400" cy="28100"/>
            </a:xfrm>
            <a:custGeom>
              <a:avLst/>
              <a:gdLst/>
              <a:ahLst/>
              <a:cxnLst/>
              <a:rect l="l" t="t" r="r" b="b"/>
              <a:pathLst>
                <a:path w="2416" h="1124" extrusionOk="0">
                  <a:moveTo>
                    <a:pt x="2360" y="0"/>
                  </a:moveTo>
                  <a:lnTo>
                    <a:pt x="1" y="955"/>
                  </a:lnTo>
                  <a:cubicBezTo>
                    <a:pt x="1" y="1011"/>
                    <a:pt x="1" y="1067"/>
                    <a:pt x="57" y="1123"/>
                  </a:cubicBezTo>
                  <a:lnTo>
                    <a:pt x="2416" y="112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546275" y="2149100"/>
              <a:ext cx="57600" cy="33725"/>
            </a:xfrm>
            <a:custGeom>
              <a:avLst/>
              <a:gdLst/>
              <a:ahLst/>
              <a:cxnLst/>
              <a:rect l="l" t="t" r="r" b="b"/>
              <a:pathLst>
                <a:path w="2304" h="1349" extrusionOk="0">
                  <a:moveTo>
                    <a:pt x="2247" y="1"/>
                  </a:moveTo>
                  <a:lnTo>
                    <a:pt x="0" y="1237"/>
                  </a:lnTo>
                  <a:cubicBezTo>
                    <a:pt x="0" y="1237"/>
                    <a:pt x="0" y="1293"/>
                    <a:pt x="57" y="1349"/>
                  </a:cubicBezTo>
                  <a:lnTo>
                    <a:pt x="2303" y="169"/>
                  </a:lnTo>
                  <a:lnTo>
                    <a:pt x="2247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2533650" y="2125250"/>
              <a:ext cx="54775" cy="39325"/>
            </a:xfrm>
            <a:custGeom>
              <a:avLst/>
              <a:gdLst/>
              <a:ahLst/>
              <a:cxnLst/>
              <a:rect l="l" t="t" r="r" b="b"/>
              <a:pathLst>
                <a:path w="2191" h="1573" extrusionOk="0">
                  <a:moveTo>
                    <a:pt x="2134" y="0"/>
                  </a:moveTo>
                  <a:lnTo>
                    <a:pt x="0" y="1404"/>
                  </a:lnTo>
                  <a:lnTo>
                    <a:pt x="112" y="1573"/>
                  </a:lnTo>
                  <a:lnTo>
                    <a:pt x="2190" y="169"/>
                  </a:lnTo>
                  <a:lnTo>
                    <a:pt x="213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563125" y="2202475"/>
              <a:ext cx="61800" cy="21075"/>
            </a:xfrm>
            <a:custGeom>
              <a:avLst/>
              <a:gdLst/>
              <a:ahLst/>
              <a:cxnLst/>
              <a:rect l="l" t="t" r="r" b="b"/>
              <a:pathLst>
                <a:path w="2472" h="843" extrusionOk="0">
                  <a:moveTo>
                    <a:pt x="2416" y="0"/>
                  </a:moveTo>
                  <a:lnTo>
                    <a:pt x="0" y="674"/>
                  </a:lnTo>
                  <a:lnTo>
                    <a:pt x="57" y="843"/>
                  </a:lnTo>
                  <a:lnTo>
                    <a:pt x="2472" y="169"/>
                  </a:lnTo>
                  <a:cubicBezTo>
                    <a:pt x="2472" y="113"/>
                    <a:pt x="2416" y="56"/>
                    <a:pt x="2416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568750" y="2229150"/>
              <a:ext cx="63200" cy="16875"/>
            </a:xfrm>
            <a:custGeom>
              <a:avLst/>
              <a:gdLst/>
              <a:ahLst/>
              <a:cxnLst/>
              <a:rect l="l" t="t" r="r" b="b"/>
              <a:pathLst>
                <a:path w="2528" h="675" extrusionOk="0">
                  <a:moveTo>
                    <a:pt x="2528" y="0"/>
                  </a:moveTo>
                  <a:lnTo>
                    <a:pt x="56" y="506"/>
                  </a:lnTo>
                  <a:lnTo>
                    <a:pt x="0" y="674"/>
                  </a:lnTo>
                  <a:lnTo>
                    <a:pt x="2528" y="169"/>
                  </a:lnTo>
                  <a:cubicBezTo>
                    <a:pt x="2528" y="113"/>
                    <a:pt x="2528" y="57"/>
                    <a:pt x="2528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2571550" y="2257225"/>
              <a:ext cx="63200" cy="9850"/>
            </a:xfrm>
            <a:custGeom>
              <a:avLst/>
              <a:gdLst/>
              <a:ahLst/>
              <a:cxnLst/>
              <a:rect l="l" t="t" r="r" b="b"/>
              <a:pathLst>
                <a:path w="2528" h="394" extrusionOk="0">
                  <a:moveTo>
                    <a:pt x="2528" y="1"/>
                  </a:moveTo>
                  <a:lnTo>
                    <a:pt x="0" y="225"/>
                  </a:lnTo>
                  <a:cubicBezTo>
                    <a:pt x="0" y="281"/>
                    <a:pt x="0" y="338"/>
                    <a:pt x="0" y="394"/>
                  </a:cubicBezTo>
                  <a:lnTo>
                    <a:pt x="2528" y="169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412875" y="2010100"/>
              <a:ext cx="22500" cy="61800"/>
            </a:xfrm>
            <a:custGeom>
              <a:avLst/>
              <a:gdLst/>
              <a:ahLst/>
              <a:cxnLst/>
              <a:rect l="l" t="t" r="r" b="b"/>
              <a:pathLst>
                <a:path w="900" h="2472" extrusionOk="0">
                  <a:moveTo>
                    <a:pt x="731" y="1"/>
                  </a:moveTo>
                  <a:lnTo>
                    <a:pt x="1" y="2472"/>
                  </a:lnTo>
                  <a:lnTo>
                    <a:pt x="113" y="2472"/>
                  </a:lnTo>
                  <a:lnTo>
                    <a:pt x="900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391825" y="2004500"/>
              <a:ext cx="16875" cy="61800"/>
            </a:xfrm>
            <a:custGeom>
              <a:avLst/>
              <a:gdLst/>
              <a:ahLst/>
              <a:cxnLst/>
              <a:rect l="l" t="t" r="r" b="b"/>
              <a:pathLst>
                <a:path w="675" h="2472" extrusionOk="0">
                  <a:moveTo>
                    <a:pt x="506" y="0"/>
                  </a:moveTo>
                  <a:lnTo>
                    <a:pt x="0" y="2471"/>
                  </a:lnTo>
                  <a:lnTo>
                    <a:pt x="169" y="2471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369350" y="2000275"/>
              <a:ext cx="9850" cy="63200"/>
            </a:xfrm>
            <a:custGeom>
              <a:avLst/>
              <a:gdLst/>
              <a:ahLst/>
              <a:cxnLst/>
              <a:rect l="l" t="t" r="r" b="b"/>
              <a:pathLst>
                <a:path w="394" h="2528" extrusionOk="0">
                  <a:moveTo>
                    <a:pt x="225" y="1"/>
                  </a:moveTo>
                  <a:lnTo>
                    <a:pt x="1" y="2528"/>
                  </a:lnTo>
                  <a:lnTo>
                    <a:pt x="169" y="252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505550" y="2081725"/>
              <a:ext cx="47775" cy="47750"/>
            </a:xfrm>
            <a:custGeom>
              <a:avLst/>
              <a:gdLst/>
              <a:ahLst/>
              <a:cxnLst/>
              <a:rect l="l" t="t" r="r" b="b"/>
              <a:pathLst>
                <a:path w="1911" h="1910" extrusionOk="0">
                  <a:moveTo>
                    <a:pt x="1798" y="0"/>
                  </a:moveTo>
                  <a:lnTo>
                    <a:pt x="1" y="1797"/>
                  </a:lnTo>
                  <a:cubicBezTo>
                    <a:pt x="57" y="1854"/>
                    <a:pt x="113" y="1910"/>
                    <a:pt x="169" y="1910"/>
                  </a:cubicBezTo>
                  <a:lnTo>
                    <a:pt x="1910" y="112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490100" y="2063450"/>
              <a:ext cx="43575" cy="50575"/>
            </a:xfrm>
            <a:custGeom>
              <a:avLst/>
              <a:gdLst/>
              <a:ahLst/>
              <a:cxnLst/>
              <a:rect l="l" t="t" r="r" b="b"/>
              <a:pathLst>
                <a:path w="1743" h="2023" extrusionOk="0">
                  <a:moveTo>
                    <a:pt x="1574" y="1"/>
                  </a:moveTo>
                  <a:lnTo>
                    <a:pt x="1" y="1967"/>
                  </a:lnTo>
                  <a:lnTo>
                    <a:pt x="113" y="2023"/>
                  </a:lnTo>
                  <a:lnTo>
                    <a:pt x="1742" y="113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453600" y="2031175"/>
              <a:ext cx="32325" cy="59000"/>
            </a:xfrm>
            <a:custGeom>
              <a:avLst/>
              <a:gdLst/>
              <a:ahLst/>
              <a:cxnLst/>
              <a:rect l="l" t="t" r="r" b="b"/>
              <a:pathLst>
                <a:path w="1293" h="2360" extrusionOk="0">
                  <a:moveTo>
                    <a:pt x="1180" y="0"/>
                  </a:moveTo>
                  <a:lnTo>
                    <a:pt x="1" y="2247"/>
                  </a:lnTo>
                  <a:lnTo>
                    <a:pt x="113" y="2359"/>
                  </a:lnTo>
                  <a:lnTo>
                    <a:pt x="1292" y="1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471850" y="2046600"/>
              <a:ext cx="39350" cy="54800"/>
            </a:xfrm>
            <a:custGeom>
              <a:avLst/>
              <a:gdLst/>
              <a:ahLst/>
              <a:cxnLst/>
              <a:rect l="l" t="t" r="r" b="b"/>
              <a:pathLst>
                <a:path w="1574" h="2192" extrusionOk="0">
                  <a:moveTo>
                    <a:pt x="1405" y="1"/>
                  </a:moveTo>
                  <a:lnTo>
                    <a:pt x="1" y="2135"/>
                  </a:lnTo>
                  <a:lnTo>
                    <a:pt x="169" y="2191"/>
                  </a:lnTo>
                  <a:lnTo>
                    <a:pt x="1573" y="113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433950" y="2019925"/>
              <a:ext cx="28100" cy="60400"/>
            </a:xfrm>
            <a:custGeom>
              <a:avLst/>
              <a:gdLst/>
              <a:ahLst/>
              <a:cxnLst/>
              <a:rect l="l" t="t" r="r" b="b"/>
              <a:pathLst>
                <a:path w="1124" h="2416" extrusionOk="0">
                  <a:moveTo>
                    <a:pt x="955" y="1"/>
                  </a:moveTo>
                  <a:lnTo>
                    <a:pt x="0" y="2360"/>
                  </a:lnTo>
                  <a:lnTo>
                    <a:pt x="113" y="2416"/>
                  </a:lnTo>
                  <a:lnTo>
                    <a:pt x="1124" y="57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053425" y="1998875"/>
              <a:ext cx="579925" cy="574825"/>
            </a:xfrm>
            <a:custGeom>
              <a:avLst/>
              <a:gdLst/>
              <a:ahLst/>
              <a:cxnLst/>
              <a:rect l="l" t="t" r="r" b="b"/>
              <a:pathLst>
                <a:path w="23197" h="22993" extrusionOk="0">
                  <a:moveTo>
                    <a:pt x="11739" y="0"/>
                  </a:moveTo>
                  <a:cubicBezTo>
                    <a:pt x="11402" y="0"/>
                    <a:pt x="11121" y="0"/>
                    <a:pt x="10784" y="57"/>
                  </a:cubicBezTo>
                  <a:lnTo>
                    <a:pt x="10616" y="57"/>
                  </a:lnTo>
                  <a:cubicBezTo>
                    <a:pt x="10279" y="57"/>
                    <a:pt x="9998" y="113"/>
                    <a:pt x="9661" y="169"/>
                  </a:cubicBezTo>
                  <a:lnTo>
                    <a:pt x="9493" y="225"/>
                  </a:lnTo>
                  <a:cubicBezTo>
                    <a:pt x="9156" y="281"/>
                    <a:pt x="8875" y="337"/>
                    <a:pt x="8538" y="450"/>
                  </a:cubicBezTo>
                  <a:lnTo>
                    <a:pt x="8425" y="506"/>
                  </a:lnTo>
                  <a:cubicBezTo>
                    <a:pt x="8145" y="562"/>
                    <a:pt x="7808" y="674"/>
                    <a:pt x="7471" y="843"/>
                  </a:cubicBezTo>
                  <a:lnTo>
                    <a:pt x="7358" y="899"/>
                  </a:lnTo>
                  <a:cubicBezTo>
                    <a:pt x="7021" y="1011"/>
                    <a:pt x="6741" y="1124"/>
                    <a:pt x="6404" y="1292"/>
                  </a:cubicBezTo>
                  <a:cubicBezTo>
                    <a:pt x="3708" y="2696"/>
                    <a:pt x="1686" y="5168"/>
                    <a:pt x="787" y="8088"/>
                  </a:cubicBezTo>
                  <a:lnTo>
                    <a:pt x="787" y="8200"/>
                  </a:lnTo>
                  <a:cubicBezTo>
                    <a:pt x="1" y="10728"/>
                    <a:pt x="113" y="13368"/>
                    <a:pt x="1124" y="15783"/>
                  </a:cubicBezTo>
                  <a:cubicBezTo>
                    <a:pt x="1236" y="16120"/>
                    <a:pt x="1405" y="16513"/>
                    <a:pt x="1573" y="16850"/>
                  </a:cubicBezTo>
                  <a:lnTo>
                    <a:pt x="1686" y="16962"/>
                  </a:lnTo>
                  <a:cubicBezTo>
                    <a:pt x="1742" y="17131"/>
                    <a:pt x="1798" y="17243"/>
                    <a:pt x="1910" y="17355"/>
                  </a:cubicBezTo>
                  <a:cubicBezTo>
                    <a:pt x="1910" y="17411"/>
                    <a:pt x="1910" y="17411"/>
                    <a:pt x="1967" y="17468"/>
                  </a:cubicBezTo>
                  <a:lnTo>
                    <a:pt x="2191" y="17861"/>
                  </a:lnTo>
                  <a:lnTo>
                    <a:pt x="2191" y="17917"/>
                  </a:lnTo>
                  <a:lnTo>
                    <a:pt x="2247" y="17973"/>
                  </a:lnTo>
                  <a:cubicBezTo>
                    <a:pt x="2304" y="18085"/>
                    <a:pt x="2416" y="18198"/>
                    <a:pt x="2472" y="18310"/>
                  </a:cubicBezTo>
                  <a:cubicBezTo>
                    <a:pt x="2809" y="18759"/>
                    <a:pt x="3202" y="19152"/>
                    <a:pt x="3595" y="19546"/>
                  </a:cubicBezTo>
                  <a:lnTo>
                    <a:pt x="3708" y="19714"/>
                  </a:lnTo>
                  <a:cubicBezTo>
                    <a:pt x="3764" y="19770"/>
                    <a:pt x="3876" y="19883"/>
                    <a:pt x="3988" y="19995"/>
                  </a:cubicBezTo>
                  <a:lnTo>
                    <a:pt x="4157" y="20107"/>
                  </a:lnTo>
                  <a:lnTo>
                    <a:pt x="4438" y="20332"/>
                  </a:lnTo>
                  <a:lnTo>
                    <a:pt x="4550" y="20444"/>
                  </a:lnTo>
                  <a:lnTo>
                    <a:pt x="4831" y="20669"/>
                  </a:lnTo>
                  <a:lnTo>
                    <a:pt x="4999" y="20781"/>
                  </a:lnTo>
                  <a:lnTo>
                    <a:pt x="5280" y="21006"/>
                  </a:lnTo>
                  <a:lnTo>
                    <a:pt x="5449" y="21118"/>
                  </a:lnTo>
                  <a:lnTo>
                    <a:pt x="5786" y="21343"/>
                  </a:lnTo>
                  <a:lnTo>
                    <a:pt x="5954" y="21455"/>
                  </a:lnTo>
                  <a:cubicBezTo>
                    <a:pt x="6235" y="21568"/>
                    <a:pt x="6516" y="21736"/>
                    <a:pt x="6797" y="21848"/>
                  </a:cubicBezTo>
                  <a:lnTo>
                    <a:pt x="6965" y="21961"/>
                  </a:lnTo>
                  <a:cubicBezTo>
                    <a:pt x="7246" y="22073"/>
                    <a:pt x="7527" y="22185"/>
                    <a:pt x="7864" y="22298"/>
                  </a:cubicBezTo>
                  <a:cubicBezTo>
                    <a:pt x="8032" y="22354"/>
                    <a:pt x="8145" y="22466"/>
                    <a:pt x="8313" y="22466"/>
                  </a:cubicBezTo>
                  <a:cubicBezTo>
                    <a:pt x="9464" y="22821"/>
                    <a:pt x="10634" y="22992"/>
                    <a:pt x="11787" y="22992"/>
                  </a:cubicBezTo>
                  <a:cubicBezTo>
                    <a:pt x="15920" y="22992"/>
                    <a:pt x="19829" y="20795"/>
                    <a:pt x="21849" y="17018"/>
                  </a:cubicBezTo>
                  <a:cubicBezTo>
                    <a:pt x="22242" y="16344"/>
                    <a:pt x="22523" y="15614"/>
                    <a:pt x="22747" y="14884"/>
                  </a:cubicBezTo>
                  <a:lnTo>
                    <a:pt x="22804" y="14772"/>
                  </a:lnTo>
                  <a:cubicBezTo>
                    <a:pt x="22804" y="14659"/>
                    <a:pt x="22860" y="14491"/>
                    <a:pt x="22916" y="14379"/>
                  </a:cubicBezTo>
                  <a:lnTo>
                    <a:pt x="22972" y="14210"/>
                  </a:lnTo>
                  <a:cubicBezTo>
                    <a:pt x="22972" y="14098"/>
                    <a:pt x="23028" y="13985"/>
                    <a:pt x="23028" y="13873"/>
                  </a:cubicBezTo>
                  <a:lnTo>
                    <a:pt x="23028" y="13705"/>
                  </a:lnTo>
                  <a:cubicBezTo>
                    <a:pt x="23028" y="13536"/>
                    <a:pt x="23084" y="13424"/>
                    <a:pt x="23141" y="13255"/>
                  </a:cubicBezTo>
                  <a:lnTo>
                    <a:pt x="23141" y="13087"/>
                  </a:lnTo>
                  <a:cubicBezTo>
                    <a:pt x="23141" y="12918"/>
                    <a:pt x="23141" y="12750"/>
                    <a:pt x="23141" y="12637"/>
                  </a:cubicBezTo>
                  <a:lnTo>
                    <a:pt x="23141" y="12581"/>
                  </a:lnTo>
                  <a:lnTo>
                    <a:pt x="23141" y="12188"/>
                  </a:lnTo>
                  <a:cubicBezTo>
                    <a:pt x="23197" y="12132"/>
                    <a:pt x="23197" y="12020"/>
                    <a:pt x="23141" y="12020"/>
                  </a:cubicBezTo>
                  <a:lnTo>
                    <a:pt x="23141" y="11626"/>
                  </a:lnTo>
                  <a:lnTo>
                    <a:pt x="23141" y="11514"/>
                  </a:lnTo>
                  <a:lnTo>
                    <a:pt x="20782" y="11514"/>
                  </a:lnTo>
                  <a:lnTo>
                    <a:pt x="20782" y="11683"/>
                  </a:lnTo>
                  <a:lnTo>
                    <a:pt x="21287" y="11683"/>
                  </a:lnTo>
                  <a:lnTo>
                    <a:pt x="21287" y="12413"/>
                  </a:lnTo>
                  <a:lnTo>
                    <a:pt x="20725" y="12300"/>
                  </a:lnTo>
                  <a:cubicBezTo>
                    <a:pt x="20725" y="12357"/>
                    <a:pt x="20725" y="12413"/>
                    <a:pt x="20725" y="12525"/>
                  </a:cubicBezTo>
                  <a:lnTo>
                    <a:pt x="21231" y="12525"/>
                  </a:lnTo>
                  <a:cubicBezTo>
                    <a:pt x="21231" y="12806"/>
                    <a:pt x="21175" y="13087"/>
                    <a:pt x="21119" y="13311"/>
                  </a:cubicBezTo>
                  <a:lnTo>
                    <a:pt x="20613" y="13199"/>
                  </a:lnTo>
                  <a:lnTo>
                    <a:pt x="20613" y="13368"/>
                  </a:lnTo>
                  <a:lnTo>
                    <a:pt x="21119" y="13480"/>
                  </a:lnTo>
                  <a:cubicBezTo>
                    <a:pt x="21062" y="13705"/>
                    <a:pt x="21006" y="13985"/>
                    <a:pt x="20894" y="14210"/>
                  </a:cubicBezTo>
                  <a:lnTo>
                    <a:pt x="20445" y="14042"/>
                  </a:lnTo>
                  <a:cubicBezTo>
                    <a:pt x="20445" y="14098"/>
                    <a:pt x="20388" y="14154"/>
                    <a:pt x="20388" y="14210"/>
                  </a:cubicBezTo>
                  <a:lnTo>
                    <a:pt x="20894" y="14322"/>
                  </a:lnTo>
                  <a:cubicBezTo>
                    <a:pt x="20782" y="14603"/>
                    <a:pt x="20725" y="14828"/>
                    <a:pt x="20613" y="15052"/>
                  </a:cubicBezTo>
                  <a:lnTo>
                    <a:pt x="20164" y="14884"/>
                  </a:lnTo>
                  <a:lnTo>
                    <a:pt x="20108" y="14996"/>
                  </a:lnTo>
                  <a:lnTo>
                    <a:pt x="20557" y="15221"/>
                  </a:lnTo>
                  <a:cubicBezTo>
                    <a:pt x="20445" y="15446"/>
                    <a:pt x="20332" y="15670"/>
                    <a:pt x="20220" y="15895"/>
                  </a:cubicBezTo>
                  <a:lnTo>
                    <a:pt x="19771" y="15670"/>
                  </a:lnTo>
                  <a:lnTo>
                    <a:pt x="19714" y="15839"/>
                  </a:lnTo>
                  <a:lnTo>
                    <a:pt x="20164" y="16063"/>
                  </a:lnTo>
                  <a:cubicBezTo>
                    <a:pt x="19995" y="16288"/>
                    <a:pt x="19883" y="16513"/>
                    <a:pt x="19714" y="16737"/>
                  </a:cubicBezTo>
                  <a:lnTo>
                    <a:pt x="19321" y="16457"/>
                  </a:lnTo>
                  <a:cubicBezTo>
                    <a:pt x="19321" y="16513"/>
                    <a:pt x="19265" y="16569"/>
                    <a:pt x="19209" y="16625"/>
                  </a:cubicBezTo>
                  <a:lnTo>
                    <a:pt x="19658" y="16906"/>
                  </a:lnTo>
                  <a:cubicBezTo>
                    <a:pt x="19490" y="17074"/>
                    <a:pt x="19378" y="17299"/>
                    <a:pt x="19209" y="17468"/>
                  </a:cubicBezTo>
                  <a:lnTo>
                    <a:pt x="18816" y="17187"/>
                  </a:lnTo>
                  <a:lnTo>
                    <a:pt x="18704" y="17299"/>
                  </a:lnTo>
                  <a:lnTo>
                    <a:pt x="19097" y="17636"/>
                  </a:lnTo>
                  <a:cubicBezTo>
                    <a:pt x="18928" y="17805"/>
                    <a:pt x="18760" y="18029"/>
                    <a:pt x="18591" y="18198"/>
                  </a:cubicBezTo>
                  <a:lnTo>
                    <a:pt x="18198" y="17861"/>
                  </a:lnTo>
                  <a:lnTo>
                    <a:pt x="18086" y="17973"/>
                  </a:lnTo>
                  <a:lnTo>
                    <a:pt x="18423" y="18310"/>
                  </a:lnTo>
                  <a:lnTo>
                    <a:pt x="17917" y="18816"/>
                  </a:lnTo>
                  <a:lnTo>
                    <a:pt x="17580" y="18422"/>
                  </a:lnTo>
                  <a:lnTo>
                    <a:pt x="17468" y="18535"/>
                  </a:lnTo>
                  <a:lnTo>
                    <a:pt x="17805" y="18928"/>
                  </a:lnTo>
                  <a:cubicBezTo>
                    <a:pt x="17580" y="19096"/>
                    <a:pt x="17356" y="19265"/>
                    <a:pt x="17131" y="19377"/>
                  </a:cubicBezTo>
                  <a:lnTo>
                    <a:pt x="16850" y="18984"/>
                  </a:lnTo>
                  <a:lnTo>
                    <a:pt x="16738" y="19040"/>
                  </a:lnTo>
                  <a:lnTo>
                    <a:pt x="17019" y="19489"/>
                  </a:lnTo>
                  <a:cubicBezTo>
                    <a:pt x="16794" y="19602"/>
                    <a:pt x="16569" y="19770"/>
                    <a:pt x="16401" y="19883"/>
                  </a:cubicBezTo>
                  <a:lnTo>
                    <a:pt x="16120" y="19433"/>
                  </a:lnTo>
                  <a:lnTo>
                    <a:pt x="16008" y="19489"/>
                  </a:lnTo>
                  <a:lnTo>
                    <a:pt x="16232" y="19939"/>
                  </a:lnTo>
                  <a:cubicBezTo>
                    <a:pt x="16008" y="20051"/>
                    <a:pt x="15783" y="20163"/>
                    <a:pt x="15502" y="20276"/>
                  </a:cubicBezTo>
                  <a:lnTo>
                    <a:pt x="15334" y="19826"/>
                  </a:lnTo>
                  <a:lnTo>
                    <a:pt x="15165" y="19883"/>
                  </a:lnTo>
                  <a:lnTo>
                    <a:pt x="15390" y="20332"/>
                  </a:lnTo>
                  <a:cubicBezTo>
                    <a:pt x="15109" y="20444"/>
                    <a:pt x="14884" y="20500"/>
                    <a:pt x="14660" y="20557"/>
                  </a:cubicBezTo>
                  <a:lnTo>
                    <a:pt x="14491" y="20107"/>
                  </a:lnTo>
                  <a:lnTo>
                    <a:pt x="14379" y="20163"/>
                  </a:lnTo>
                  <a:lnTo>
                    <a:pt x="14491" y="20613"/>
                  </a:lnTo>
                  <a:cubicBezTo>
                    <a:pt x="14267" y="20725"/>
                    <a:pt x="13986" y="20781"/>
                    <a:pt x="13761" y="20837"/>
                  </a:cubicBezTo>
                  <a:lnTo>
                    <a:pt x="13649" y="20332"/>
                  </a:lnTo>
                  <a:lnTo>
                    <a:pt x="13480" y="20332"/>
                  </a:lnTo>
                  <a:lnTo>
                    <a:pt x="13593" y="20837"/>
                  </a:lnTo>
                  <a:cubicBezTo>
                    <a:pt x="13312" y="20894"/>
                    <a:pt x="13087" y="20894"/>
                    <a:pt x="12862" y="20950"/>
                  </a:cubicBezTo>
                  <a:lnTo>
                    <a:pt x="12806" y="20444"/>
                  </a:lnTo>
                  <a:lnTo>
                    <a:pt x="12638" y="20444"/>
                  </a:lnTo>
                  <a:lnTo>
                    <a:pt x="12694" y="20950"/>
                  </a:lnTo>
                  <a:lnTo>
                    <a:pt x="11908" y="20950"/>
                  </a:lnTo>
                  <a:lnTo>
                    <a:pt x="11908" y="20444"/>
                  </a:lnTo>
                  <a:lnTo>
                    <a:pt x="11739" y="20444"/>
                  </a:lnTo>
                  <a:lnTo>
                    <a:pt x="11739" y="20950"/>
                  </a:lnTo>
                  <a:lnTo>
                    <a:pt x="11009" y="20950"/>
                  </a:lnTo>
                  <a:lnTo>
                    <a:pt x="11065" y="20444"/>
                  </a:lnTo>
                  <a:lnTo>
                    <a:pt x="10897" y="20444"/>
                  </a:lnTo>
                  <a:lnTo>
                    <a:pt x="10841" y="20950"/>
                  </a:lnTo>
                  <a:cubicBezTo>
                    <a:pt x="10560" y="20950"/>
                    <a:pt x="10335" y="20894"/>
                    <a:pt x="10054" y="20837"/>
                  </a:cubicBezTo>
                  <a:lnTo>
                    <a:pt x="10167" y="20332"/>
                  </a:lnTo>
                  <a:lnTo>
                    <a:pt x="9998" y="20332"/>
                  </a:lnTo>
                  <a:lnTo>
                    <a:pt x="9886" y="20837"/>
                  </a:lnTo>
                  <a:cubicBezTo>
                    <a:pt x="9661" y="20781"/>
                    <a:pt x="9436" y="20725"/>
                    <a:pt x="9212" y="20669"/>
                  </a:cubicBezTo>
                  <a:lnTo>
                    <a:pt x="9324" y="20163"/>
                  </a:lnTo>
                  <a:lnTo>
                    <a:pt x="9212" y="20107"/>
                  </a:lnTo>
                  <a:lnTo>
                    <a:pt x="9043" y="20613"/>
                  </a:lnTo>
                  <a:cubicBezTo>
                    <a:pt x="8819" y="20500"/>
                    <a:pt x="8538" y="20444"/>
                    <a:pt x="8313" y="20332"/>
                  </a:cubicBezTo>
                  <a:lnTo>
                    <a:pt x="8538" y="19883"/>
                  </a:lnTo>
                  <a:cubicBezTo>
                    <a:pt x="8482" y="19826"/>
                    <a:pt x="8425" y="19826"/>
                    <a:pt x="8369" y="19826"/>
                  </a:cubicBezTo>
                  <a:lnTo>
                    <a:pt x="8088" y="20220"/>
                  </a:lnTo>
                  <a:cubicBezTo>
                    <a:pt x="7864" y="20107"/>
                    <a:pt x="7639" y="19995"/>
                    <a:pt x="7414" y="19883"/>
                  </a:cubicBezTo>
                  <a:lnTo>
                    <a:pt x="7639" y="19489"/>
                  </a:lnTo>
                  <a:lnTo>
                    <a:pt x="7527" y="19377"/>
                  </a:lnTo>
                  <a:lnTo>
                    <a:pt x="7246" y="19826"/>
                  </a:lnTo>
                  <a:cubicBezTo>
                    <a:pt x="7021" y="19714"/>
                    <a:pt x="6797" y="19546"/>
                    <a:pt x="6628" y="19433"/>
                  </a:cubicBezTo>
                  <a:lnTo>
                    <a:pt x="6853" y="18984"/>
                  </a:lnTo>
                  <a:lnTo>
                    <a:pt x="6741" y="18928"/>
                  </a:lnTo>
                  <a:lnTo>
                    <a:pt x="6460" y="19321"/>
                  </a:lnTo>
                  <a:cubicBezTo>
                    <a:pt x="6235" y="19209"/>
                    <a:pt x="6067" y="19040"/>
                    <a:pt x="5842" y="18872"/>
                  </a:cubicBezTo>
                  <a:lnTo>
                    <a:pt x="6179" y="18479"/>
                  </a:lnTo>
                  <a:lnTo>
                    <a:pt x="6067" y="18366"/>
                  </a:lnTo>
                  <a:lnTo>
                    <a:pt x="5730" y="18759"/>
                  </a:lnTo>
                  <a:cubicBezTo>
                    <a:pt x="5561" y="18591"/>
                    <a:pt x="5336" y="18422"/>
                    <a:pt x="5168" y="18254"/>
                  </a:cubicBezTo>
                  <a:lnTo>
                    <a:pt x="5505" y="17917"/>
                  </a:lnTo>
                  <a:lnTo>
                    <a:pt x="5393" y="17748"/>
                  </a:lnTo>
                  <a:lnTo>
                    <a:pt x="5056" y="18142"/>
                  </a:lnTo>
                  <a:cubicBezTo>
                    <a:pt x="4887" y="17973"/>
                    <a:pt x="4719" y="17748"/>
                    <a:pt x="4550" y="17580"/>
                  </a:cubicBezTo>
                  <a:lnTo>
                    <a:pt x="4943" y="17243"/>
                  </a:lnTo>
                  <a:lnTo>
                    <a:pt x="4831" y="17131"/>
                  </a:lnTo>
                  <a:lnTo>
                    <a:pt x="4438" y="17468"/>
                  </a:lnTo>
                  <a:cubicBezTo>
                    <a:pt x="4269" y="17243"/>
                    <a:pt x="4101" y="17018"/>
                    <a:pt x="3988" y="16794"/>
                  </a:cubicBezTo>
                  <a:lnTo>
                    <a:pt x="4382" y="16569"/>
                  </a:lnTo>
                  <a:cubicBezTo>
                    <a:pt x="4382" y="16513"/>
                    <a:pt x="4325" y="16457"/>
                    <a:pt x="4269" y="16400"/>
                  </a:cubicBezTo>
                  <a:lnTo>
                    <a:pt x="3876" y="16681"/>
                  </a:lnTo>
                  <a:cubicBezTo>
                    <a:pt x="3764" y="16457"/>
                    <a:pt x="3595" y="16232"/>
                    <a:pt x="3483" y="16063"/>
                  </a:cubicBezTo>
                  <a:lnTo>
                    <a:pt x="3932" y="15783"/>
                  </a:lnTo>
                  <a:lnTo>
                    <a:pt x="3876" y="15670"/>
                  </a:lnTo>
                  <a:lnTo>
                    <a:pt x="3427" y="15895"/>
                  </a:lnTo>
                  <a:cubicBezTo>
                    <a:pt x="3314" y="15670"/>
                    <a:pt x="3202" y="15446"/>
                    <a:pt x="3090" y="15165"/>
                  </a:cubicBezTo>
                  <a:lnTo>
                    <a:pt x="3539" y="14996"/>
                  </a:lnTo>
                  <a:lnTo>
                    <a:pt x="3483" y="14828"/>
                  </a:lnTo>
                  <a:lnTo>
                    <a:pt x="3034" y="14996"/>
                  </a:lnTo>
                  <a:cubicBezTo>
                    <a:pt x="2921" y="14772"/>
                    <a:pt x="2865" y="14547"/>
                    <a:pt x="2809" y="14322"/>
                  </a:cubicBezTo>
                  <a:lnTo>
                    <a:pt x="3258" y="14154"/>
                  </a:lnTo>
                  <a:lnTo>
                    <a:pt x="3146" y="14042"/>
                  </a:lnTo>
                  <a:lnTo>
                    <a:pt x="2697" y="14154"/>
                  </a:lnTo>
                  <a:cubicBezTo>
                    <a:pt x="2640" y="13929"/>
                    <a:pt x="2528" y="13648"/>
                    <a:pt x="2528" y="13424"/>
                  </a:cubicBezTo>
                  <a:lnTo>
                    <a:pt x="2977" y="13311"/>
                  </a:lnTo>
                  <a:lnTo>
                    <a:pt x="2977" y="13143"/>
                  </a:lnTo>
                  <a:lnTo>
                    <a:pt x="2472" y="13255"/>
                  </a:lnTo>
                  <a:cubicBezTo>
                    <a:pt x="2472" y="12974"/>
                    <a:pt x="2416" y="12750"/>
                    <a:pt x="2360" y="12525"/>
                  </a:cubicBezTo>
                  <a:lnTo>
                    <a:pt x="2865" y="12469"/>
                  </a:lnTo>
                  <a:lnTo>
                    <a:pt x="2865" y="12300"/>
                  </a:lnTo>
                  <a:lnTo>
                    <a:pt x="2360" y="12357"/>
                  </a:lnTo>
                  <a:cubicBezTo>
                    <a:pt x="2360" y="12076"/>
                    <a:pt x="2360" y="11851"/>
                    <a:pt x="2360" y="11570"/>
                  </a:cubicBezTo>
                  <a:lnTo>
                    <a:pt x="2865" y="11570"/>
                  </a:lnTo>
                  <a:lnTo>
                    <a:pt x="2865" y="11514"/>
                  </a:lnTo>
                  <a:lnTo>
                    <a:pt x="2865" y="11402"/>
                  </a:lnTo>
                  <a:lnTo>
                    <a:pt x="2360" y="11402"/>
                  </a:lnTo>
                  <a:lnTo>
                    <a:pt x="2360" y="10728"/>
                  </a:lnTo>
                  <a:lnTo>
                    <a:pt x="2865" y="10784"/>
                  </a:lnTo>
                  <a:lnTo>
                    <a:pt x="2865" y="10615"/>
                  </a:lnTo>
                  <a:lnTo>
                    <a:pt x="2360" y="10559"/>
                  </a:lnTo>
                  <a:cubicBezTo>
                    <a:pt x="2360" y="10278"/>
                    <a:pt x="2416" y="10054"/>
                    <a:pt x="2472" y="9773"/>
                  </a:cubicBezTo>
                  <a:lnTo>
                    <a:pt x="2977" y="9885"/>
                  </a:lnTo>
                  <a:cubicBezTo>
                    <a:pt x="2977" y="9829"/>
                    <a:pt x="2977" y="9773"/>
                    <a:pt x="2977" y="9717"/>
                  </a:cubicBezTo>
                  <a:lnTo>
                    <a:pt x="2472" y="9605"/>
                  </a:lnTo>
                  <a:cubicBezTo>
                    <a:pt x="2528" y="9380"/>
                    <a:pt x="2584" y="9155"/>
                    <a:pt x="2640" y="8931"/>
                  </a:cubicBezTo>
                  <a:lnTo>
                    <a:pt x="3146" y="8987"/>
                  </a:lnTo>
                  <a:cubicBezTo>
                    <a:pt x="3202" y="8931"/>
                    <a:pt x="3202" y="8874"/>
                    <a:pt x="3202" y="8818"/>
                  </a:cubicBezTo>
                  <a:lnTo>
                    <a:pt x="2753" y="8706"/>
                  </a:lnTo>
                  <a:cubicBezTo>
                    <a:pt x="2809" y="8425"/>
                    <a:pt x="2921" y="8200"/>
                    <a:pt x="2977" y="7920"/>
                  </a:cubicBezTo>
                  <a:lnTo>
                    <a:pt x="3483" y="8144"/>
                  </a:lnTo>
                  <a:lnTo>
                    <a:pt x="3539" y="7976"/>
                  </a:lnTo>
                  <a:lnTo>
                    <a:pt x="3090" y="7807"/>
                  </a:lnTo>
                  <a:cubicBezTo>
                    <a:pt x="3146" y="7583"/>
                    <a:pt x="3258" y="7358"/>
                    <a:pt x="3371" y="7133"/>
                  </a:cubicBezTo>
                  <a:lnTo>
                    <a:pt x="3820" y="7358"/>
                  </a:lnTo>
                  <a:lnTo>
                    <a:pt x="3932" y="7189"/>
                  </a:lnTo>
                  <a:lnTo>
                    <a:pt x="3483" y="6965"/>
                  </a:lnTo>
                  <a:cubicBezTo>
                    <a:pt x="3595" y="6740"/>
                    <a:pt x="3708" y="6515"/>
                    <a:pt x="3876" y="6291"/>
                  </a:cubicBezTo>
                  <a:lnTo>
                    <a:pt x="4269" y="6572"/>
                  </a:lnTo>
                  <a:cubicBezTo>
                    <a:pt x="4325" y="6515"/>
                    <a:pt x="4325" y="6459"/>
                    <a:pt x="4382" y="6403"/>
                  </a:cubicBezTo>
                  <a:lnTo>
                    <a:pt x="3988" y="6122"/>
                  </a:lnTo>
                  <a:cubicBezTo>
                    <a:pt x="4101" y="5954"/>
                    <a:pt x="4269" y="5729"/>
                    <a:pt x="4382" y="5561"/>
                  </a:cubicBezTo>
                  <a:lnTo>
                    <a:pt x="4775" y="5841"/>
                  </a:lnTo>
                  <a:lnTo>
                    <a:pt x="4887" y="5729"/>
                  </a:lnTo>
                  <a:lnTo>
                    <a:pt x="4550" y="5392"/>
                  </a:lnTo>
                  <a:cubicBezTo>
                    <a:pt x="4719" y="5224"/>
                    <a:pt x="4943" y="4999"/>
                    <a:pt x="5112" y="4831"/>
                  </a:cubicBezTo>
                  <a:lnTo>
                    <a:pt x="5449" y="5224"/>
                  </a:lnTo>
                  <a:lnTo>
                    <a:pt x="5561" y="5055"/>
                  </a:lnTo>
                  <a:lnTo>
                    <a:pt x="5224" y="4718"/>
                  </a:lnTo>
                  <a:cubicBezTo>
                    <a:pt x="5393" y="4550"/>
                    <a:pt x="5561" y="4381"/>
                    <a:pt x="5786" y="4213"/>
                  </a:cubicBezTo>
                  <a:lnTo>
                    <a:pt x="6067" y="4606"/>
                  </a:lnTo>
                  <a:lnTo>
                    <a:pt x="6235" y="4494"/>
                  </a:lnTo>
                  <a:lnTo>
                    <a:pt x="5898" y="4100"/>
                  </a:lnTo>
                  <a:cubicBezTo>
                    <a:pt x="6123" y="3932"/>
                    <a:pt x="6291" y="3820"/>
                    <a:pt x="6516" y="3651"/>
                  </a:cubicBezTo>
                  <a:lnTo>
                    <a:pt x="6797" y="4044"/>
                  </a:lnTo>
                  <a:lnTo>
                    <a:pt x="6965" y="3988"/>
                  </a:lnTo>
                  <a:lnTo>
                    <a:pt x="6684" y="3539"/>
                  </a:lnTo>
                  <a:cubicBezTo>
                    <a:pt x="6853" y="3426"/>
                    <a:pt x="7077" y="3314"/>
                    <a:pt x="7302" y="3202"/>
                  </a:cubicBezTo>
                  <a:lnTo>
                    <a:pt x="7527" y="3595"/>
                  </a:lnTo>
                  <a:lnTo>
                    <a:pt x="7695" y="3539"/>
                  </a:lnTo>
                  <a:lnTo>
                    <a:pt x="7471" y="3089"/>
                  </a:lnTo>
                  <a:cubicBezTo>
                    <a:pt x="7695" y="2977"/>
                    <a:pt x="7920" y="2865"/>
                    <a:pt x="8145" y="2752"/>
                  </a:cubicBezTo>
                  <a:lnTo>
                    <a:pt x="8369" y="3202"/>
                  </a:lnTo>
                  <a:lnTo>
                    <a:pt x="8482" y="3146"/>
                  </a:lnTo>
                  <a:lnTo>
                    <a:pt x="8313" y="2696"/>
                  </a:lnTo>
                  <a:cubicBezTo>
                    <a:pt x="8538" y="2584"/>
                    <a:pt x="8762" y="2472"/>
                    <a:pt x="8987" y="2415"/>
                  </a:cubicBezTo>
                  <a:lnTo>
                    <a:pt x="9156" y="2921"/>
                  </a:lnTo>
                  <a:lnTo>
                    <a:pt x="9268" y="2865"/>
                  </a:lnTo>
                  <a:lnTo>
                    <a:pt x="9156" y="2359"/>
                  </a:lnTo>
                  <a:cubicBezTo>
                    <a:pt x="9380" y="2303"/>
                    <a:pt x="9661" y="2247"/>
                    <a:pt x="9886" y="2191"/>
                  </a:cubicBezTo>
                  <a:lnTo>
                    <a:pt x="9998" y="2696"/>
                  </a:lnTo>
                  <a:lnTo>
                    <a:pt x="10167" y="2696"/>
                  </a:lnTo>
                  <a:lnTo>
                    <a:pt x="10110" y="2191"/>
                  </a:lnTo>
                  <a:cubicBezTo>
                    <a:pt x="10335" y="2135"/>
                    <a:pt x="10560" y="2078"/>
                    <a:pt x="10784" y="2078"/>
                  </a:cubicBezTo>
                  <a:lnTo>
                    <a:pt x="10841" y="2584"/>
                  </a:lnTo>
                  <a:lnTo>
                    <a:pt x="11009" y="2584"/>
                  </a:lnTo>
                  <a:lnTo>
                    <a:pt x="10953" y="2078"/>
                  </a:lnTo>
                  <a:cubicBezTo>
                    <a:pt x="11234" y="2078"/>
                    <a:pt x="11514" y="2022"/>
                    <a:pt x="11739" y="2022"/>
                  </a:cubicBezTo>
                  <a:lnTo>
                    <a:pt x="11739" y="2528"/>
                  </a:lnTo>
                  <a:lnTo>
                    <a:pt x="11908" y="2528"/>
                  </a:lnTo>
                  <a:lnTo>
                    <a:pt x="1190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888325" y="1885150"/>
              <a:ext cx="44975" cy="67400"/>
            </a:xfrm>
            <a:custGeom>
              <a:avLst/>
              <a:gdLst/>
              <a:ahLst/>
              <a:cxnLst/>
              <a:rect l="l" t="t" r="r" b="b"/>
              <a:pathLst>
                <a:path w="1799" h="2696" extrusionOk="0">
                  <a:moveTo>
                    <a:pt x="225" y="0"/>
                  </a:moveTo>
                  <a:lnTo>
                    <a:pt x="1" y="112"/>
                  </a:lnTo>
                  <a:lnTo>
                    <a:pt x="1573" y="2696"/>
                  </a:lnTo>
                  <a:lnTo>
                    <a:pt x="1798" y="252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926250" y="1865475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0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965550" y="1848625"/>
              <a:ext cx="30925" cy="73050"/>
            </a:xfrm>
            <a:custGeom>
              <a:avLst/>
              <a:gdLst/>
              <a:ahLst/>
              <a:cxnLst/>
              <a:rect l="l" t="t" r="r" b="b"/>
              <a:pathLst>
                <a:path w="1237" h="2922" extrusionOk="0">
                  <a:moveTo>
                    <a:pt x="282" y="1"/>
                  </a:moveTo>
                  <a:lnTo>
                    <a:pt x="1" y="113"/>
                  </a:lnTo>
                  <a:lnTo>
                    <a:pt x="1012" y="2921"/>
                  </a:lnTo>
                  <a:lnTo>
                    <a:pt x="1236" y="28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853225" y="1909000"/>
              <a:ext cx="49175" cy="63225"/>
            </a:xfrm>
            <a:custGeom>
              <a:avLst/>
              <a:gdLst/>
              <a:ahLst/>
              <a:cxnLst/>
              <a:rect l="l" t="t" r="r" b="b"/>
              <a:pathLst>
                <a:path w="1967" h="2529" extrusionOk="0">
                  <a:moveTo>
                    <a:pt x="169" y="1"/>
                  </a:moveTo>
                  <a:lnTo>
                    <a:pt x="1" y="169"/>
                  </a:lnTo>
                  <a:lnTo>
                    <a:pt x="1742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5129850" y="1826175"/>
              <a:ext cx="11250" cy="74425"/>
            </a:xfrm>
            <a:custGeom>
              <a:avLst/>
              <a:gdLst/>
              <a:ahLst/>
              <a:cxnLst/>
              <a:rect l="l" t="t" r="r" b="b"/>
              <a:pathLst>
                <a:path w="450" h="2977" extrusionOk="0">
                  <a:moveTo>
                    <a:pt x="169" y="0"/>
                  </a:moveTo>
                  <a:lnTo>
                    <a:pt x="0" y="2977"/>
                  </a:lnTo>
                  <a:lnTo>
                    <a:pt x="281" y="297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5090525" y="1826175"/>
              <a:ext cx="9850" cy="74425"/>
            </a:xfrm>
            <a:custGeom>
              <a:avLst/>
              <a:gdLst/>
              <a:ahLst/>
              <a:cxnLst/>
              <a:rect l="l" t="t" r="r" b="b"/>
              <a:pathLst>
                <a:path w="394" h="2977" extrusionOk="0">
                  <a:moveTo>
                    <a:pt x="0" y="0"/>
                  </a:moveTo>
                  <a:lnTo>
                    <a:pt x="169" y="2977"/>
                  </a:lnTo>
                  <a:lnTo>
                    <a:pt x="394" y="297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5048400" y="1830375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1" y="1"/>
                  </a:moveTo>
                  <a:lnTo>
                    <a:pt x="450" y="2921"/>
                  </a:lnTo>
                  <a:lnTo>
                    <a:pt x="675" y="292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006275" y="1837400"/>
              <a:ext cx="23900" cy="74450"/>
            </a:xfrm>
            <a:custGeom>
              <a:avLst/>
              <a:gdLst/>
              <a:ahLst/>
              <a:cxnLst/>
              <a:rect l="l" t="t" r="r" b="b"/>
              <a:pathLst>
                <a:path w="956" h="2978" extrusionOk="0">
                  <a:moveTo>
                    <a:pt x="281" y="0"/>
                  </a:moveTo>
                  <a:lnTo>
                    <a:pt x="1" y="57"/>
                  </a:lnTo>
                  <a:lnTo>
                    <a:pt x="731" y="2977"/>
                  </a:lnTo>
                  <a:lnTo>
                    <a:pt x="955" y="286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763375" y="1998875"/>
              <a:ext cx="63200" cy="49175"/>
            </a:xfrm>
            <a:custGeom>
              <a:avLst/>
              <a:gdLst/>
              <a:ahLst/>
              <a:cxnLst/>
              <a:rect l="l" t="t" r="r" b="b"/>
              <a:pathLst>
                <a:path w="2528" h="1967" extrusionOk="0">
                  <a:moveTo>
                    <a:pt x="169" y="0"/>
                  </a:moveTo>
                  <a:lnTo>
                    <a:pt x="0" y="169"/>
                  </a:lnTo>
                  <a:lnTo>
                    <a:pt x="2415" y="1966"/>
                  </a:lnTo>
                  <a:lnTo>
                    <a:pt x="2528" y="174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790050" y="1966575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"/>
                  </a:moveTo>
                  <a:lnTo>
                    <a:pt x="0" y="169"/>
                  </a:lnTo>
                  <a:lnTo>
                    <a:pt x="2191" y="2191"/>
                  </a:lnTo>
                  <a:lnTo>
                    <a:pt x="2359" y="196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739500" y="2033975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69"/>
                    <a:pt x="0" y="225"/>
                  </a:cubicBezTo>
                  <a:lnTo>
                    <a:pt x="2528" y="1742"/>
                  </a:lnTo>
                  <a:lnTo>
                    <a:pt x="2696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820925" y="1935675"/>
              <a:ext cx="54800" cy="60425"/>
            </a:xfrm>
            <a:custGeom>
              <a:avLst/>
              <a:gdLst/>
              <a:ahLst/>
              <a:cxnLst/>
              <a:rect l="l" t="t" r="r" b="b"/>
              <a:pathLst>
                <a:path w="2192" h="2417" extrusionOk="0">
                  <a:moveTo>
                    <a:pt x="169" y="1"/>
                  </a:moveTo>
                  <a:lnTo>
                    <a:pt x="1" y="169"/>
                  </a:lnTo>
                  <a:lnTo>
                    <a:pt x="1967" y="2416"/>
                  </a:lnTo>
                  <a:lnTo>
                    <a:pt x="2191" y="21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164950" y="1830375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450" y="1"/>
                  </a:moveTo>
                  <a:lnTo>
                    <a:pt x="0" y="2921"/>
                  </a:lnTo>
                  <a:lnTo>
                    <a:pt x="225" y="29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267450" y="1866875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0" y="2641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200050" y="1838800"/>
              <a:ext cx="23900" cy="73050"/>
            </a:xfrm>
            <a:custGeom>
              <a:avLst/>
              <a:gdLst/>
              <a:ahLst/>
              <a:cxnLst/>
              <a:rect l="l" t="t" r="r" b="b"/>
              <a:pathLst>
                <a:path w="956" h="2922" extrusionOk="0">
                  <a:moveTo>
                    <a:pt x="730" y="1"/>
                  </a:moveTo>
                  <a:lnTo>
                    <a:pt x="0" y="2865"/>
                  </a:lnTo>
                  <a:lnTo>
                    <a:pt x="281" y="2921"/>
                  </a:lnTo>
                  <a:lnTo>
                    <a:pt x="955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233750" y="1850025"/>
              <a:ext cx="30900" cy="71650"/>
            </a:xfrm>
            <a:custGeom>
              <a:avLst/>
              <a:gdLst/>
              <a:ahLst/>
              <a:cxnLst/>
              <a:rect l="l" t="t" r="r" b="b"/>
              <a:pathLst>
                <a:path w="1236" h="2866" extrusionOk="0">
                  <a:moveTo>
                    <a:pt x="955" y="1"/>
                  </a:moveTo>
                  <a:lnTo>
                    <a:pt x="0" y="2809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355900" y="1984825"/>
              <a:ext cx="5650" cy="11275"/>
            </a:xfrm>
            <a:custGeom>
              <a:avLst/>
              <a:gdLst/>
              <a:ahLst/>
              <a:cxnLst/>
              <a:rect l="l" t="t" r="r" b="b"/>
              <a:pathLst>
                <a:path w="226" h="451" extrusionOk="0">
                  <a:moveTo>
                    <a:pt x="225" y="1"/>
                  </a:moveTo>
                  <a:lnTo>
                    <a:pt x="1" y="225"/>
                  </a:lnTo>
                  <a:lnTo>
                    <a:pt x="169" y="450"/>
                  </a:lnTo>
                  <a:lnTo>
                    <a:pt x="225" y="33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5298325" y="1886550"/>
              <a:ext cx="43550" cy="66000"/>
            </a:xfrm>
            <a:custGeom>
              <a:avLst/>
              <a:gdLst/>
              <a:ahLst/>
              <a:cxnLst/>
              <a:rect l="l" t="t" r="r" b="b"/>
              <a:pathLst>
                <a:path w="1742" h="2640" extrusionOk="0">
                  <a:moveTo>
                    <a:pt x="1517" y="0"/>
                  </a:moveTo>
                  <a:lnTo>
                    <a:pt x="1" y="2528"/>
                  </a:lnTo>
                  <a:lnTo>
                    <a:pt x="225" y="2640"/>
                  </a:lnTo>
                  <a:lnTo>
                    <a:pt x="1742" y="113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5327825" y="1925850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8" y="1"/>
                  </a:moveTo>
                  <a:lnTo>
                    <a:pt x="0" y="1742"/>
                  </a:lnTo>
                  <a:lnTo>
                    <a:pt x="225" y="1910"/>
                  </a:lnTo>
                  <a:lnTo>
                    <a:pt x="1348" y="39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836375" y="1921650"/>
              <a:ext cx="66025" cy="78650"/>
            </a:xfrm>
            <a:custGeom>
              <a:avLst/>
              <a:gdLst/>
              <a:ahLst/>
              <a:cxnLst/>
              <a:rect l="l" t="t" r="r" b="b"/>
              <a:pathLst>
                <a:path w="2641" h="3146" extrusionOk="0">
                  <a:moveTo>
                    <a:pt x="225" y="0"/>
                  </a:moveTo>
                  <a:lnTo>
                    <a:pt x="1" y="169"/>
                  </a:lnTo>
                  <a:lnTo>
                    <a:pt x="2472" y="3146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947300" y="18570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225" y="1"/>
                  </a:moveTo>
                  <a:lnTo>
                    <a:pt x="1" y="57"/>
                  </a:lnTo>
                  <a:lnTo>
                    <a:pt x="1461" y="3651"/>
                  </a:lnTo>
                  <a:lnTo>
                    <a:pt x="1686" y="353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90800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13"/>
                  </a:lnTo>
                  <a:lnTo>
                    <a:pt x="1797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871475" y="1896375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1" y="113"/>
                  </a:lnTo>
                  <a:lnTo>
                    <a:pt x="2135" y="3314"/>
                  </a:lnTo>
                  <a:lnTo>
                    <a:pt x="2360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986625" y="1843025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0" y="56"/>
                  </a:lnTo>
                  <a:lnTo>
                    <a:pt x="1067" y="3763"/>
                  </a:lnTo>
                  <a:lnTo>
                    <a:pt x="1348" y="370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113000" y="1826175"/>
              <a:ext cx="7025" cy="95500"/>
            </a:xfrm>
            <a:custGeom>
              <a:avLst/>
              <a:gdLst/>
              <a:ahLst/>
              <a:cxnLst/>
              <a:rect l="l" t="t" r="r" b="b"/>
              <a:pathLst>
                <a:path w="281" h="3820" extrusionOk="0">
                  <a:moveTo>
                    <a:pt x="0" y="0"/>
                  </a:moveTo>
                  <a:lnTo>
                    <a:pt x="0" y="3819"/>
                  </a:lnTo>
                  <a:lnTo>
                    <a:pt x="281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028750" y="1833175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0" y="57"/>
                  </a:lnTo>
                  <a:lnTo>
                    <a:pt x="674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069475" y="1827575"/>
              <a:ext cx="15450" cy="95500"/>
            </a:xfrm>
            <a:custGeom>
              <a:avLst/>
              <a:gdLst/>
              <a:ahLst/>
              <a:cxnLst/>
              <a:rect l="l" t="t" r="r" b="b"/>
              <a:pathLst>
                <a:path w="618" h="3820" extrusionOk="0">
                  <a:moveTo>
                    <a:pt x="0" y="0"/>
                  </a:moveTo>
                  <a:lnTo>
                    <a:pt x="393" y="3819"/>
                  </a:lnTo>
                  <a:lnTo>
                    <a:pt x="618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805500" y="1949725"/>
              <a:ext cx="73025" cy="73050"/>
            </a:xfrm>
            <a:custGeom>
              <a:avLst/>
              <a:gdLst/>
              <a:ahLst/>
              <a:cxnLst/>
              <a:rect l="l" t="t" r="r" b="b"/>
              <a:pathLst>
                <a:path w="2921" h="2922" extrusionOk="0">
                  <a:moveTo>
                    <a:pt x="169" y="1"/>
                  </a:moveTo>
                  <a:lnTo>
                    <a:pt x="0" y="169"/>
                  </a:lnTo>
                  <a:lnTo>
                    <a:pt x="2752" y="2921"/>
                  </a:lnTo>
                  <a:cubicBezTo>
                    <a:pt x="2808" y="2865"/>
                    <a:pt x="2864" y="2809"/>
                    <a:pt x="2921" y="2753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776000" y="1982025"/>
              <a:ext cx="78650" cy="66025"/>
            </a:xfrm>
            <a:custGeom>
              <a:avLst/>
              <a:gdLst/>
              <a:ahLst/>
              <a:cxnLst/>
              <a:rect l="l" t="t" r="r" b="b"/>
              <a:pathLst>
                <a:path w="3146" h="2641" extrusionOk="0">
                  <a:moveTo>
                    <a:pt x="169" y="0"/>
                  </a:moveTo>
                  <a:cubicBezTo>
                    <a:pt x="113" y="57"/>
                    <a:pt x="57" y="113"/>
                    <a:pt x="1" y="169"/>
                  </a:cubicBezTo>
                  <a:lnTo>
                    <a:pt x="2977" y="2640"/>
                  </a:lnTo>
                  <a:lnTo>
                    <a:pt x="3146" y="241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752125" y="2015725"/>
              <a:ext cx="82875" cy="59000"/>
            </a:xfrm>
            <a:custGeom>
              <a:avLst/>
              <a:gdLst/>
              <a:ahLst/>
              <a:cxnLst/>
              <a:rect l="l" t="t" r="r" b="b"/>
              <a:pathLst>
                <a:path w="3315" h="2360" extrusionOk="0">
                  <a:moveTo>
                    <a:pt x="113" y="0"/>
                  </a:moveTo>
                  <a:lnTo>
                    <a:pt x="1" y="169"/>
                  </a:lnTo>
                  <a:lnTo>
                    <a:pt x="3202" y="2359"/>
                  </a:lnTo>
                  <a:lnTo>
                    <a:pt x="3315" y="213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5145275" y="1827575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394" y="0"/>
                  </a:moveTo>
                  <a:lnTo>
                    <a:pt x="1" y="3876"/>
                  </a:lnTo>
                  <a:lnTo>
                    <a:pt x="282" y="3876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211275" y="1844425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5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178975" y="1833175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1" y="1"/>
                  </a:moveTo>
                  <a:lnTo>
                    <a:pt x="1" y="3764"/>
                  </a:lnTo>
                  <a:lnTo>
                    <a:pt x="282" y="3820"/>
                  </a:lnTo>
                  <a:lnTo>
                    <a:pt x="1012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5353100" y="2011500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7" y="1"/>
                  </a:moveTo>
                  <a:lnTo>
                    <a:pt x="0" y="338"/>
                  </a:lnTo>
                  <a:lnTo>
                    <a:pt x="169" y="506"/>
                  </a:lnTo>
                  <a:lnTo>
                    <a:pt x="337" y="39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5243575" y="18584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1461" y="1"/>
                  </a:moveTo>
                  <a:lnTo>
                    <a:pt x="0" y="3539"/>
                  </a:lnTo>
                  <a:lnTo>
                    <a:pt x="225" y="3652"/>
                  </a:lnTo>
                  <a:lnTo>
                    <a:pt x="1685" y="57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27305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8" y="1"/>
                  </a:moveTo>
                  <a:lnTo>
                    <a:pt x="1" y="3427"/>
                  </a:lnTo>
                  <a:lnTo>
                    <a:pt x="226" y="3539"/>
                  </a:lnTo>
                  <a:lnTo>
                    <a:pt x="2023" y="113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327825" y="1955350"/>
              <a:ext cx="33725" cy="46350"/>
            </a:xfrm>
            <a:custGeom>
              <a:avLst/>
              <a:gdLst/>
              <a:ahLst/>
              <a:cxnLst/>
              <a:rect l="l" t="t" r="r" b="b"/>
              <a:pathLst>
                <a:path w="1349" h="1854" extrusionOk="0">
                  <a:moveTo>
                    <a:pt x="1348" y="0"/>
                  </a:moveTo>
                  <a:lnTo>
                    <a:pt x="0" y="1629"/>
                  </a:lnTo>
                  <a:lnTo>
                    <a:pt x="225" y="1854"/>
                  </a:lnTo>
                  <a:lnTo>
                    <a:pt x="1348" y="4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301150" y="1897775"/>
              <a:ext cx="59000" cy="84275"/>
            </a:xfrm>
            <a:custGeom>
              <a:avLst/>
              <a:gdLst/>
              <a:ahLst/>
              <a:cxnLst/>
              <a:rect l="l" t="t" r="r" b="b"/>
              <a:pathLst>
                <a:path w="2360" h="3371" extrusionOk="0">
                  <a:moveTo>
                    <a:pt x="2191" y="1"/>
                  </a:moveTo>
                  <a:lnTo>
                    <a:pt x="0" y="3202"/>
                  </a:lnTo>
                  <a:lnTo>
                    <a:pt x="225" y="3370"/>
                  </a:lnTo>
                  <a:lnTo>
                    <a:pt x="2359" y="169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903775" y="2062050"/>
              <a:ext cx="487250" cy="430375"/>
            </a:xfrm>
            <a:custGeom>
              <a:avLst/>
              <a:gdLst/>
              <a:ahLst/>
              <a:cxnLst/>
              <a:rect l="l" t="t" r="r" b="b"/>
              <a:pathLst>
                <a:path w="19490" h="17215" extrusionOk="0">
                  <a:moveTo>
                    <a:pt x="8650" y="1"/>
                  </a:moveTo>
                  <a:lnTo>
                    <a:pt x="8650" y="1012"/>
                  </a:lnTo>
                  <a:cubicBezTo>
                    <a:pt x="15446" y="1012"/>
                    <a:pt x="18816" y="9156"/>
                    <a:pt x="14042" y="13986"/>
                  </a:cubicBezTo>
                  <a:cubicBezTo>
                    <a:pt x="12496" y="15532"/>
                    <a:pt x="10590" y="16224"/>
                    <a:pt x="8721" y="16224"/>
                  </a:cubicBezTo>
                  <a:cubicBezTo>
                    <a:pt x="4817" y="16224"/>
                    <a:pt x="1068" y="13207"/>
                    <a:pt x="1068" y="8650"/>
                  </a:cubicBezTo>
                  <a:lnTo>
                    <a:pt x="1" y="8650"/>
                  </a:lnTo>
                  <a:cubicBezTo>
                    <a:pt x="41" y="13703"/>
                    <a:pt x="4214" y="17215"/>
                    <a:pt x="8664" y="17215"/>
                  </a:cubicBezTo>
                  <a:cubicBezTo>
                    <a:pt x="10397" y="17215"/>
                    <a:pt x="12171" y="16683"/>
                    <a:pt x="13761" y="15502"/>
                  </a:cubicBezTo>
                  <a:cubicBezTo>
                    <a:pt x="19490" y="11346"/>
                    <a:pt x="17973" y="2472"/>
                    <a:pt x="11234" y="338"/>
                  </a:cubicBezTo>
                  <a:lnTo>
                    <a:pt x="11234" y="394"/>
                  </a:lnTo>
                  <a:cubicBezTo>
                    <a:pt x="10391" y="113"/>
                    <a:pt x="9549" y="1"/>
                    <a:pt x="8650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982400" y="2160350"/>
              <a:ext cx="330000" cy="255575"/>
            </a:xfrm>
            <a:custGeom>
              <a:avLst/>
              <a:gdLst/>
              <a:ahLst/>
              <a:cxnLst/>
              <a:rect l="l" t="t" r="r" b="b"/>
              <a:pathLst>
                <a:path w="13200" h="10223" extrusionOk="0">
                  <a:moveTo>
                    <a:pt x="8538" y="0"/>
                  </a:moveTo>
                  <a:lnTo>
                    <a:pt x="8313" y="337"/>
                  </a:lnTo>
                  <a:cubicBezTo>
                    <a:pt x="10167" y="1573"/>
                    <a:pt x="11065" y="3876"/>
                    <a:pt x="10447" y="6066"/>
                  </a:cubicBezTo>
                  <a:cubicBezTo>
                    <a:pt x="10054" y="7358"/>
                    <a:pt x="9212" y="8481"/>
                    <a:pt x="7976" y="9099"/>
                  </a:cubicBezTo>
                  <a:cubicBezTo>
                    <a:pt x="7184" y="9542"/>
                    <a:pt x="6347" y="9744"/>
                    <a:pt x="5530" y="9744"/>
                  </a:cubicBezTo>
                  <a:cubicBezTo>
                    <a:pt x="2930" y="9744"/>
                    <a:pt x="536" y="7694"/>
                    <a:pt x="450" y="4830"/>
                  </a:cubicBezTo>
                  <a:lnTo>
                    <a:pt x="1" y="4830"/>
                  </a:lnTo>
                  <a:cubicBezTo>
                    <a:pt x="57" y="7246"/>
                    <a:pt x="1686" y="9324"/>
                    <a:pt x="4045" y="9998"/>
                  </a:cubicBezTo>
                  <a:cubicBezTo>
                    <a:pt x="4550" y="10110"/>
                    <a:pt x="5056" y="10222"/>
                    <a:pt x="5561" y="10222"/>
                  </a:cubicBezTo>
                  <a:cubicBezTo>
                    <a:pt x="11065" y="10166"/>
                    <a:pt x="13199" y="2977"/>
                    <a:pt x="8538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5028675" y="2210725"/>
              <a:ext cx="175600" cy="133675"/>
            </a:xfrm>
            <a:custGeom>
              <a:avLst/>
              <a:gdLst/>
              <a:ahLst/>
              <a:cxnLst/>
              <a:rect l="l" t="t" r="r" b="b"/>
              <a:pathLst>
                <a:path w="7024" h="5347" extrusionOk="0">
                  <a:moveTo>
                    <a:pt x="3631" y="463"/>
                  </a:moveTo>
                  <a:cubicBezTo>
                    <a:pt x="4755" y="463"/>
                    <a:pt x="5844" y="1327"/>
                    <a:pt x="5844" y="2647"/>
                  </a:cubicBezTo>
                  <a:cubicBezTo>
                    <a:pt x="5901" y="3826"/>
                    <a:pt x="4890" y="4894"/>
                    <a:pt x="3654" y="4894"/>
                  </a:cubicBezTo>
                  <a:cubicBezTo>
                    <a:pt x="1688" y="4837"/>
                    <a:pt x="677" y="2478"/>
                    <a:pt x="2081" y="1131"/>
                  </a:cubicBezTo>
                  <a:cubicBezTo>
                    <a:pt x="2524" y="669"/>
                    <a:pt x="3082" y="463"/>
                    <a:pt x="3631" y="463"/>
                  </a:cubicBezTo>
                  <a:close/>
                  <a:moveTo>
                    <a:pt x="3444" y="1"/>
                  </a:moveTo>
                  <a:cubicBezTo>
                    <a:pt x="0" y="1"/>
                    <a:pt x="17" y="5347"/>
                    <a:pt x="3495" y="5347"/>
                  </a:cubicBezTo>
                  <a:cubicBezTo>
                    <a:pt x="3547" y="5347"/>
                    <a:pt x="3600" y="5345"/>
                    <a:pt x="3654" y="5343"/>
                  </a:cubicBezTo>
                  <a:cubicBezTo>
                    <a:pt x="7024" y="5118"/>
                    <a:pt x="7024" y="176"/>
                    <a:pt x="3654" y="7"/>
                  </a:cubicBezTo>
                  <a:cubicBezTo>
                    <a:pt x="3583" y="3"/>
                    <a:pt x="3513" y="1"/>
                    <a:pt x="3444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5027350" y="1948325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2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496850" y="1723675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113" y="0"/>
                  </a:moveTo>
                  <a:cubicBezTo>
                    <a:pt x="1" y="0"/>
                    <a:pt x="1" y="56"/>
                    <a:pt x="1" y="112"/>
                  </a:cubicBezTo>
                  <a:lnTo>
                    <a:pt x="113" y="1517"/>
                  </a:lnTo>
                  <a:lnTo>
                    <a:pt x="338" y="1460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211825" y="1856000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41" y="1"/>
                  </a:moveTo>
                  <a:cubicBezTo>
                    <a:pt x="113" y="1"/>
                    <a:pt x="85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068" y="1222"/>
                  </a:lnTo>
                  <a:lnTo>
                    <a:pt x="1236" y="1054"/>
                  </a:lnTo>
                  <a:lnTo>
                    <a:pt x="225" y="43"/>
                  </a:lnTo>
                  <a:cubicBezTo>
                    <a:pt x="197" y="15"/>
                    <a:pt x="169" y="1"/>
                    <a:pt x="141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245525" y="1826525"/>
              <a:ext cx="28100" cy="31950"/>
            </a:xfrm>
            <a:custGeom>
              <a:avLst/>
              <a:gdLst/>
              <a:ahLst/>
              <a:cxnLst/>
              <a:rect l="l" t="t" r="r" b="b"/>
              <a:pathLst>
                <a:path w="1124" h="1278" extrusionOk="0">
                  <a:moveTo>
                    <a:pt x="141" y="0"/>
                  </a:moveTo>
                  <a:cubicBezTo>
                    <a:pt x="113" y="0"/>
                    <a:pt x="85" y="14"/>
                    <a:pt x="57" y="42"/>
                  </a:cubicBezTo>
                  <a:cubicBezTo>
                    <a:pt x="0" y="42"/>
                    <a:pt x="0" y="155"/>
                    <a:pt x="57" y="155"/>
                  </a:cubicBezTo>
                  <a:lnTo>
                    <a:pt x="955" y="1278"/>
                  </a:lnTo>
                  <a:lnTo>
                    <a:pt x="1124" y="1166"/>
                  </a:lnTo>
                  <a:lnTo>
                    <a:pt x="225" y="42"/>
                  </a:lnTo>
                  <a:cubicBezTo>
                    <a:pt x="197" y="14"/>
                    <a:pt x="169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3283425" y="17980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787" y="1349"/>
                  </a:lnTo>
                  <a:lnTo>
                    <a:pt x="1012" y="1236"/>
                  </a:lnTo>
                  <a:lnTo>
                    <a:pt x="225" y="57"/>
                  </a:lnTo>
                  <a:cubicBezTo>
                    <a:pt x="169" y="1"/>
                    <a:pt x="113" y="1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451925" y="1730100"/>
              <a:ext cx="12675" cy="38525"/>
            </a:xfrm>
            <a:custGeom>
              <a:avLst/>
              <a:gdLst/>
              <a:ahLst/>
              <a:cxnLst/>
              <a:rect l="l" t="t" r="r" b="b"/>
              <a:pathLst>
                <a:path w="507" h="1541" extrusionOk="0">
                  <a:moveTo>
                    <a:pt x="161" y="1"/>
                  </a:moveTo>
                  <a:cubicBezTo>
                    <a:pt x="146" y="1"/>
                    <a:pt x="129" y="7"/>
                    <a:pt x="113" y="24"/>
                  </a:cubicBezTo>
                  <a:cubicBezTo>
                    <a:pt x="57" y="24"/>
                    <a:pt x="1" y="80"/>
                    <a:pt x="1" y="136"/>
                  </a:cubicBezTo>
                  <a:lnTo>
                    <a:pt x="281" y="1540"/>
                  </a:lnTo>
                  <a:lnTo>
                    <a:pt x="506" y="1484"/>
                  </a:lnTo>
                  <a:lnTo>
                    <a:pt x="225" y="80"/>
                  </a:lnTo>
                  <a:cubicBezTo>
                    <a:pt x="225" y="40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363475" y="17553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160" y="1"/>
                  </a:moveTo>
                  <a:cubicBezTo>
                    <a:pt x="145" y="1"/>
                    <a:pt x="129" y="7"/>
                    <a:pt x="113" y="24"/>
                  </a:cubicBezTo>
                  <a:cubicBezTo>
                    <a:pt x="56" y="24"/>
                    <a:pt x="0" y="80"/>
                    <a:pt x="56" y="136"/>
                  </a:cubicBezTo>
                  <a:lnTo>
                    <a:pt x="618" y="1484"/>
                  </a:lnTo>
                  <a:lnTo>
                    <a:pt x="787" y="1372"/>
                  </a:lnTo>
                  <a:lnTo>
                    <a:pt x="225" y="80"/>
                  </a:lnTo>
                  <a:cubicBezTo>
                    <a:pt x="225" y="40"/>
                    <a:pt x="197" y="1"/>
                    <a:pt x="160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407000" y="1739100"/>
              <a:ext cx="15475" cy="39350"/>
            </a:xfrm>
            <a:custGeom>
              <a:avLst/>
              <a:gdLst/>
              <a:ahLst/>
              <a:cxnLst/>
              <a:rect l="l" t="t" r="r" b="b"/>
              <a:pathLst>
                <a:path w="619" h="1574" extrusionOk="0">
                  <a:moveTo>
                    <a:pt x="56" y="1"/>
                  </a:moveTo>
                  <a:cubicBezTo>
                    <a:pt x="0" y="57"/>
                    <a:pt x="0" y="113"/>
                    <a:pt x="0" y="169"/>
                  </a:cubicBezTo>
                  <a:lnTo>
                    <a:pt x="393" y="1574"/>
                  </a:lnTo>
                  <a:lnTo>
                    <a:pt x="618" y="1517"/>
                  </a:lnTo>
                  <a:lnTo>
                    <a:pt x="225" y="113"/>
                  </a:lnTo>
                  <a:cubicBezTo>
                    <a:pt x="169" y="1"/>
                    <a:pt x="113" y="1"/>
                    <a:pt x="56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321350" y="1775025"/>
              <a:ext cx="22475" cy="35725"/>
            </a:xfrm>
            <a:custGeom>
              <a:avLst/>
              <a:gdLst/>
              <a:ahLst/>
              <a:cxnLst/>
              <a:rect l="l" t="t" r="r" b="b"/>
              <a:pathLst>
                <a:path w="899" h="1429" extrusionOk="0">
                  <a:moveTo>
                    <a:pt x="106" y="1"/>
                  </a:moveTo>
                  <a:cubicBezTo>
                    <a:pt x="89" y="1"/>
                    <a:pt x="73" y="8"/>
                    <a:pt x="56" y="24"/>
                  </a:cubicBezTo>
                  <a:cubicBezTo>
                    <a:pt x="0" y="24"/>
                    <a:pt x="0" y="137"/>
                    <a:pt x="0" y="193"/>
                  </a:cubicBezTo>
                  <a:lnTo>
                    <a:pt x="730" y="1428"/>
                  </a:lnTo>
                  <a:lnTo>
                    <a:pt x="899" y="1316"/>
                  </a:lnTo>
                  <a:lnTo>
                    <a:pt x="225" y="80"/>
                  </a:lnTo>
                  <a:cubicBezTo>
                    <a:pt x="185" y="41"/>
                    <a:pt x="146" y="1"/>
                    <a:pt x="106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093875" y="2050825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1517" y="674"/>
                  </a:lnTo>
                  <a:lnTo>
                    <a:pt x="1573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82650" y="2095175"/>
              <a:ext cx="39325" cy="13250"/>
            </a:xfrm>
            <a:custGeom>
              <a:avLst/>
              <a:gdLst/>
              <a:ahLst/>
              <a:cxnLst/>
              <a:rect l="l" t="t" r="r" b="b"/>
              <a:pathLst>
                <a:path w="1573" h="530" extrusionOk="0">
                  <a:moveTo>
                    <a:pt x="121" y="0"/>
                  </a:moveTo>
                  <a:cubicBezTo>
                    <a:pt x="85" y="0"/>
                    <a:pt x="56" y="40"/>
                    <a:pt x="56" y="80"/>
                  </a:cubicBezTo>
                  <a:cubicBezTo>
                    <a:pt x="0" y="136"/>
                    <a:pt x="56" y="192"/>
                    <a:pt x="113" y="248"/>
                  </a:cubicBezTo>
                  <a:lnTo>
                    <a:pt x="1517" y="529"/>
                  </a:lnTo>
                  <a:lnTo>
                    <a:pt x="1573" y="305"/>
                  </a:lnTo>
                  <a:lnTo>
                    <a:pt x="169" y="24"/>
                  </a:lnTo>
                  <a:cubicBezTo>
                    <a:pt x="152" y="7"/>
                    <a:pt x="136" y="0"/>
                    <a:pt x="121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075625" y="2140675"/>
              <a:ext cx="37925" cy="9875"/>
            </a:xfrm>
            <a:custGeom>
              <a:avLst/>
              <a:gdLst/>
              <a:ahLst/>
              <a:cxnLst/>
              <a:rect l="l" t="t" r="r" b="b"/>
              <a:pathLst>
                <a:path w="1517" h="395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cubicBezTo>
                    <a:pt x="0" y="169"/>
                    <a:pt x="57" y="226"/>
                    <a:pt x="113" y="226"/>
                  </a:cubicBezTo>
                  <a:lnTo>
                    <a:pt x="1517" y="394"/>
                  </a:lnTo>
                  <a:lnTo>
                    <a:pt x="1517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128975" y="19660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66" y="0"/>
                  </a:moveTo>
                  <a:cubicBezTo>
                    <a:pt x="113" y="0"/>
                    <a:pt x="57" y="40"/>
                    <a:pt x="57" y="80"/>
                  </a:cubicBezTo>
                  <a:cubicBezTo>
                    <a:pt x="1" y="136"/>
                    <a:pt x="57" y="192"/>
                    <a:pt x="113" y="192"/>
                  </a:cubicBezTo>
                  <a:lnTo>
                    <a:pt x="1349" y="922"/>
                  </a:lnTo>
                  <a:lnTo>
                    <a:pt x="1461" y="698"/>
                  </a:lnTo>
                  <a:lnTo>
                    <a:pt x="225" y="24"/>
                  </a:lnTo>
                  <a:cubicBezTo>
                    <a:pt x="209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109625" y="2007075"/>
              <a:ext cx="37625" cy="19900"/>
            </a:xfrm>
            <a:custGeom>
              <a:avLst/>
              <a:gdLst/>
              <a:ahLst/>
              <a:cxnLst/>
              <a:rect l="l" t="t" r="r" b="b"/>
              <a:pathLst>
                <a:path w="1505" h="796" extrusionOk="0">
                  <a:moveTo>
                    <a:pt x="162" y="0"/>
                  </a:moveTo>
                  <a:cubicBezTo>
                    <a:pt x="34" y="0"/>
                    <a:pt x="1" y="184"/>
                    <a:pt x="101" y="234"/>
                  </a:cubicBezTo>
                  <a:lnTo>
                    <a:pt x="1449" y="796"/>
                  </a:lnTo>
                  <a:lnTo>
                    <a:pt x="1505" y="571"/>
                  </a:lnTo>
                  <a:lnTo>
                    <a:pt x="213" y="9"/>
                  </a:lnTo>
                  <a:cubicBezTo>
                    <a:pt x="195" y="3"/>
                    <a:pt x="178" y="0"/>
                    <a:pt x="162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3154250" y="1926200"/>
              <a:ext cx="35125" cy="24950"/>
            </a:xfrm>
            <a:custGeom>
              <a:avLst/>
              <a:gdLst/>
              <a:ahLst/>
              <a:cxnLst/>
              <a:rect l="l" t="t" r="r" b="b"/>
              <a:pathLst>
                <a:path w="1405" h="998" extrusionOk="0">
                  <a:moveTo>
                    <a:pt x="113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1" y="99"/>
                    <a:pt x="1" y="155"/>
                    <a:pt x="57" y="211"/>
                  </a:cubicBezTo>
                  <a:lnTo>
                    <a:pt x="1236" y="998"/>
                  </a:lnTo>
                  <a:lnTo>
                    <a:pt x="1405" y="829"/>
                  </a:lnTo>
                  <a:lnTo>
                    <a:pt x="169" y="43"/>
                  </a:lnTo>
                  <a:cubicBezTo>
                    <a:pt x="169" y="15"/>
                    <a:pt x="141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3180925" y="1890750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1124" y="1124"/>
                  </a:lnTo>
                  <a:lnTo>
                    <a:pt x="1293" y="95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849300" y="1858800"/>
              <a:ext cx="29500" cy="29175"/>
            </a:xfrm>
            <a:custGeom>
              <a:avLst/>
              <a:gdLst/>
              <a:ahLst/>
              <a:cxnLst/>
              <a:rect l="l" t="t" r="r" b="b"/>
              <a:pathLst>
                <a:path w="1180" h="1167" extrusionOk="0">
                  <a:moveTo>
                    <a:pt x="1095" y="1"/>
                  </a:moveTo>
                  <a:cubicBezTo>
                    <a:pt x="1067" y="1"/>
                    <a:pt x="1039" y="15"/>
                    <a:pt x="1011" y="43"/>
                  </a:cubicBezTo>
                  <a:lnTo>
                    <a:pt x="0" y="1054"/>
                  </a:lnTo>
                  <a:lnTo>
                    <a:pt x="112" y="1166"/>
                  </a:lnTo>
                  <a:lnTo>
                    <a:pt x="1180" y="155"/>
                  </a:lnTo>
                  <a:cubicBezTo>
                    <a:pt x="1180" y="99"/>
                    <a:pt x="1180" y="43"/>
                    <a:pt x="1180" y="43"/>
                  </a:cubicBezTo>
                  <a:cubicBezTo>
                    <a:pt x="1151" y="15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3901250" y="1930075"/>
              <a:ext cx="35125" cy="23900"/>
            </a:xfrm>
            <a:custGeom>
              <a:avLst/>
              <a:gdLst/>
              <a:ahLst/>
              <a:cxnLst/>
              <a:rect l="l" t="t" r="r" b="b"/>
              <a:pathLst>
                <a:path w="1405" h="956" extrusionOk="0">
                  <a:moveTo>
                    <a:pt x="1180" y="0"/>
                  </a:moveTo>
                  <a:lnTo>
                    <a:pt x="0" y="843"/>
                  </a:lnTo>
                  <a:cubicBezTo>
                    <a:pt x="113" y="843"/>
                    <a:pt x="169" y="899"/>
                    <a:pt x="169" y="955"/>
                  </a:cubicBezTo>
                  <a:lnTo>
                    <a:pt x="1348" y="169"/>
                  </a:lnTo>
                  <a:cubicBezTo>
                    <a:pt x="1404" y="113"/>
                    <a:pt x="1404" y="56"/>
                    <a:pt x="1348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074225" y="2185625"/>
              <a:ext cx="37925" cy="5625"/>
            </a:xfrm>
            <a:custGeom>
              <a:avLst/>
              <a:gdLst/>
              <a:ahLst/>
              <a:cxnLst/>
              <a:rect l="l" t="t" r="r" b="b"/>
              <a:pathLst>
                <a:path w="1517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875975" y="1891375"/>
              <a:ext cx="34575" cy="27475"/>
            </a:xfrm>
            <a:custGeom>
              <a:avLst/>
              <a:gdLst/>
              <a:ahLst/>
              <a:cxnLst/>
              <a:rect l="l" t="t" r="r" b="b"/>
              <a:pathLst>
                <a:path w="1383" h="1099" extrusionOk="0">
                  <a:moveTo>
                    <a:pt x="1193" y="1"/>
                  </a:moveTo>
                  <a:cubicBezTo>
                    <a:pt x="1170" y="1"/>
                    <a:pt x="1145" y="10"/>
                    <a:pt x="1124" y="32"/>
                  </a:cubicBezTo>
                  <a:lnTo>
                    <a:pt x="0" y="930"/>
                  </a:lnTo>
                  <a:lnTo>
                    <a:pt x="169" y="1099"/>
                  </a:lnTo>
                  <a:lnTo>
                    <a:pt x="1292" y="200"/>
                  </a:lnTo>
                  <a:cubicBezTo>
                    <a:pt x="1382" y="155"/>
                    <a:pt x="1291" y="1"/>
                    <a:pt x="1193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943375" y="20101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292" y="1"/>
                  </a:moveTo>
                  <a:lnTo>
                    <a:pt x="0" y="562"/>
                  </a:lnTo>
                  <a:lnTo>
                    <a:pt x="56" y="787"/>
                  </a:lnTo>
                  <a:lnTo>
                    <a:pt x="1404" y="225"/>
                  </a:lnTo>
                  <a:cubicBezTo>
                    <a:pt x="1460" y="169"/>
                    <a:pt x="1460" y="113"/>
                    <a:pt x="1460" y="57"/>
                  </a:cubicBezTo>
                  <a:cubicBezTo>
                    <a:pt x="1404" y="1"/>
                    <a:pt x="1348" y="1"/>
                    <a:pt x="1292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923700" y="19674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342" y="0"/>
                  </a:moveTo>
                  <a:cubicBezTo>
                    <a:pt x="1326" y="0"/>
                    <a:pt x="1309" y="7"/>
                    <a:pt x="1293" y="24"/>
                  </a:cubicBezTo>
                  <a:lnTo>
                    <a:pt x="1" y="698"/>
                  </a:lnTo>
                  <a:cubicBezTo>
                    <a:pt x="57" y="754"/>
                    <a:pt x="57" y="866"/>
                    <a:pt x="113" y="922"/>
                  </a:cubicBezTo>
                  <a:lnTo>
                    <a:pt x="1405" y="192"/>
                  </a:lnTo>
                  <a:cubicBezTo>
                    <a:pt x="1461" y="192"/>
                    <a:pt x="1461" y="136"/>
                    <a:pt x="1461" y="80"/>
                  </a:cubicBezTo>
                  <a:cubicBezTo>
                    <a:pt x="1421" y="40"/>
                    <a:pt x="1382" y="0"/>
                    <a:pt x="1342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974250" y="2142100"/>
              <a:ext cx="36550" cy="9850"/>
            </a:xfrm>
            <a:custGeom>
              <a:avLst/>
              <a:gdLst/>
              <a:ahLst/>
              <a:cxnLst/>
              <a:rect l="l" t="t" r="r" b="b"/>
              <a:pathLst>
                <a:path w="1462" h="394" extrusionOk="0">
                  <a:moveTo>
                    <a:pt x="1349" y="0"/>
                  </a:moveTo>
                  <a:lnTo>
                    <a:pt x="1" y="169"/>
                  </a:lnTo>
                  <a:lnTo>
                    <a:pt x="1" y="393"/>
                  </a:lnTo>
                  <a:lnTo>
                    <a:pt x="1405" y="225"/>
                  </a:lnTo>
                  <a:cubicBezTo>
                    <a:pt x="1461" y="225"/>
                    <a:pt x="1461" y="169"/>
                    <a:pt x="1461" y="112"/>
                  </a:cubicBezTo>
                  <a:cubicBezTo>
                    <a:pt x="1461" y="56"/>
                    <a:pt x="1405" y="0"/>
                    <a:pt x="1349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956000" y="2052050"/>
              <a:ext cx="40375" cy="17050"/>
            </a:xfrm>
            <a:custGeom>
              <a:avLst/>
              <a:gdLst/>
              <a:ahLst/>
              <a:cxnLst/>
              <a:rect l="l" t="t" r="r" b="b"/>
              <a:pathLst>
                <a:path w="1615" h="682" extrusionOk="0">
                  <a:moveTo>
                    <a:pt x="1435" y="0"/>
                  </a:moveTo>
                  <a:cubicBezTo>
                    <a:pt x="1425" y="0"/>
                    <a:pt x="1415" y="3"/>
                    <a:pt x="1405" y="8"/>
                  </a:cubicBezTo>
                  <a:lnTo>
                    <a:pt x="1" y="457"/>
                  </a:lnTo>
                  <a:lnTo>
                    <a:pt x="57" y="682"/>
                  </a:lnTo>
                  <a:lnTo>
                    <a:pt x="1461" y="232"/>
                  </a:lnTo>
                  <a:cubicBezTo>
                    <a:pt x="1614" y="232"/>
                    <a:pt x="1535" y="0"/>
                    <a:pt x="1435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967225" y="2098575"/>
              <a:ext cx="39350" cy="12650"/>
            </a:xfrm>
            <a:custGeom>
              <a:avLst/>
              <a:gdLst/>
              <a:ahLst/>
              <a:cxnLst/>
              <a:rect l="l" t="t" r="r" b="b"/>
              <a:pathLst>
                <a:path w="1574" h="506" extrusionOk="0">
                  <a:moveTo>
                    <a:pt x="1405" y="0"/>
                  </a:moveTo>
                  <a:lnTo>
                    <a:pt x="1" y="281"/>
                  </a:lnTo>
                  <a:cubicBezTo>
                    <a:pt x="1" y="337"/>
                    <a:pt x="57" y="393"/>
                    <a:pt x="57" y="506"/>
                  </a:cubicBezTo>
                  <a:lnTo>
                    <a:pt x="1461" y="225"/>
                  </a:lnTo>
                  <a:cubicBezTo>
                    <a:pt x="1574" y="169"/>
                    <a:pt x="1517" y="0"/>
                    <a:pt x="1405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668150" y="1740525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563" y="0"/>
                  </a:moveTo>
                  <a:cubicBezTo>
                    <a:pt x="506" y="0"/>
                    <a:pt x="394" y="0"/>
                    <a:pt x="394" y="56"/>
                  </a:cubicBezTo>
                  <a:lnTo>
                    <a:pt x="1" y="1460"/>
                  </a:lnTo>
                  <a:lnTo>
                    <a:pt x="169" y="1573"/>
                  </a:lnTo>
                  <a:lnTo>
                    <a:pt x="619" y="169"/>
                  </a:lnTo>
                  <a:cubicBezTo>
                    <a:pt x="619" y="56"/>
                    <a:pt x="619" y="0"/>
                    <a:pt x="563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627450" y="1728700"/>
              <a:ext cx="12650" cy="38525"/>
            </a:xfrm>
            <a:custGeom>
              <a:avLst/>
              <a:gdLst/>
              <a:ahLst/>
              <a:cxnLst/>
              <a:rect l="l" t="t" r="r" b="b"/>
              <a:pathLst>
                <a:path w="506" h="1541" extrusionOk="0">
                  <a:moveTo>
                    <a:pt x="345" y="1"/>
                  </a:moveTo>
                  <a:cubicBezTo>
                    <a:pt x="309" y="1"/>
                    <a:pt x="281" y="40"/>
                    <a:pt x="281" y="80"/>
                  </a:cubicBezTo>
                  <a:lnTo>
                    <a:pt x="0" y="1484"/>
                  </a:lnTo>
                  <a:lnTo>
                    <a:pt x="225" y="1540"/>
                  </a:lnTo>
                  <a:lnTo>
                    <a:pt x="506" y="136"/>
                  </a:lnTo>
                  <a:cubicBezTo>
                    <a:pt x="506" y="80"/>
                    <a:pt x="449" y="24"/>
                    <a:pt x="393" y="24"/>
                  </a:cubicBezTo>
                  <a:cubicBezTo>
                    <a:pt x="377" y="7"/>
                    <a:pt x="360" y="1"/>
                    <a:pt x="345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3543200" y="1720850"/>
              <a:ext cx="5625" cy="37950"/>
            </a:xfrm>
            <a:custGeom>
              <a:avLst/>
              <a:gdLst/>
              <a:ahLst/>
              <a:cxnLst/>
              <a:rect l="l" t="t" r="r" b="b"/>
              <a:pathLst>
                <a:path w="225" h="1518" extrusionOk="0">
                  <a:moveTo>
                    <a:pt x="113" y="1"/>
                  </a:moveTo>
                  <a:cubicBezTo>
                    <a:pt x="56" y="1"/>
                    <a:pt x="0" y="1"/>
                    <a:pt x="0" y="113"/>
                  </a:cubicBezTo>
                  <a:lnTo>
                    <a:pt x="0" y="1517"/>
                  </a:lnTo>
                  <a:lnTo>
                    <a:pt x="225" y="1517"/>
                  </a:lnTo>
                  <a:lnTo>
                    <a:pt x="225" y="113"/>
                  </a:lnTo>
                  <a:cubicBezTo>
                    <a:pt x="225" y="1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3817000" y="1826525"/>
              <a:ext cx="28100" cy="33375"/>
            </a:xfrm>
            <a:custGeom>
              <a:avLst/>
              <a:gdLst/>
              <a:ahLst/>
              <a:cxnLst/>
              <a:rect l="l" t="t" r="r" b="b"/>
              <a:pathLst>
                <a:path w="1124" h="1335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166"/>
                  </a:lnTo>
                  <a:lnTo>
                    <a:pt x="169" y="1334"/>
                  </a:lnTo>
                  <a:lnTo>
                    <a:pt x="1067" y="211"/>
                  </a:lnTo>
                  <a:cubicBezTo>
                    <a:pt x="1124" y="155"/>
                    <a:pt x="1124" y="98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3585325" y="1722250"/>
              <a:ext cx="8450" cy="37950"/>
            </a:xfrm>
            <a:custGeom>
              <a:avLst/>
              <a:gdLst/>
              <a:ahLst/>
              <a:cxnLst/>
              <a:rect l="l" t="t" r="r" b="b"/>
              <a:pathLst>
                <a:path w="338" h="1518" extrusionOk="0">
                  <a:moveTo>
                    <a:pt x="225" y="1"/>
                  </a:moveTo>
                  <a:cubicBezTo>
                    <a:pt x="169" y="1"/>
                    <a:pt x="113" y="57"/>
                    <a:pt x="113" y="113"/>
                  </a:cubicBezTo>
                  <a:lnTo>
                    <a:pt x="0" y="1517"/>
                  </a:lnTo>
                  <a:lnTo>
                    <a:pt x="169" y="1517"/>
                  </a:lnTo>
                  <a:lnTo>
                    <a:pt x="337" y="113"/>
                  </a:lnTo>
                  <a:cubicBezTo>
                    <a:pt x="337" y="57"/>
                    <a:pt x="281" y="1"/>
                    <a:pt x="225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781900" y="1799850"/>
              <a:ext cx="26700" cy="34775"/>
            </a:xfrm>
            <a:custGeom>
              <a:avLst/>
              <a:gdLst/>
              <a:ahLst/>
              <a:cxnLst/>
              <a:rect l="l" t="t" r="r" b="b"/>
              <a:pathLst>
                <a:path w="1068" h="1391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222"/>
                  </a:lnTo>
                  <a:lnTo>
                    <a:pt x="225" y="1390"/>
                  </a:lnTo>
                  <a:lnTo>
                    <a:pt x="1067" y="154"/>
                  </a:lnTo>
                  <a:cubicBezTo>
                    <a:pt x="1067" y="154"/>
                    <a:pt x="1067" y="42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745375" y="1775625"/>
              <a:ext cx="23900" cy="36525"/>
            </a:xfrm>
            <a:custGeom>
              <a:avLst/>
              <a:gdLst/>
              <a:ahLst/>
              <a:cxnLst/>
              <a:rect l="l" t="t" r="r" b="b"/>
              <a:pathLst>
                <a:path w="956" h="1461" extrusionOk="0">
                  <a:moveTo>
                    <a:pt x="900" y="0"/>
                  </a:moveTo>
                  <a:cubicBezTo>
                    <a:pt x="843" y="0"/>
                    <a:pt x="731" y="0"/>
                    <a:pt x="731" y="56"/>
                  </a:cubicBezTo>
                  <a:lnTo>
                    <a:pt x="1" y="1348"/>
                  </a:lnTo>
                  <a:lnTo>
                    <a:pt x="226" y="1460"/>
                  </a:lnTo>
                  <a:lnTo>
                    <a:pt x="900" y="169"/>
                  </a:lnTo>
                  <a:cubicBezTo>
                    <a:pt x="956" y="113"/>
                    <a:pt x="956" y="56"/>
                    <a:pt x="900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708875" y="17567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627" y="1"/>
                  </a:moveTo>
                  <a:cubicBezTo>
                    <a:pt x="590" y="1"/>
                    <a:pt x="562" y="41"/>
                    <a:pt x="562" y="80"/>
                  </a:cubicBezTo>
                  <a:lnTo>
                    <a:pt x="1" y="1372"/>
                  </a:lnTo>
                  <a:lnTo>
                    <a:pt x="169" y="1484"/>
                  </a:lnTo>
                  <a:lnTo>
                    <a:pt x="731" y="136"/>
                  </a:lnTo>
                  <a:cubicBezTo>
                    <a:pt x="787" y="80"/>
                    <a:pt x="731" y="24"/>
                    <a:pt x="675" y="24"/>
                  </a:cubicBezTo>
                  <a:cubicBezTo>
                    <a:pt x="658" y="8"/>
                    <a:pt x="642" y="1"/>
                    <a:pt x="627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319950" y="2568950"/>
              <a:ext cx="22475" cy="36525"/>
            </a:xfrm>
            <a:custGeom>
              <a:avLst/>
              <a:gdLst/>
              <a:ahLst/>
              <a:cxnLst/>
              <a:rect l="l" t="t" r="r" b="b"/>
              <a:pathLst>
                <a:path w="899" h="1461" extrusionOk="0">
                  <a:moveTo>
                    <a:pt x="730" y="0"/>
                  </a:moveTo>
                  <a:lnTo>
                    <a:pt x="0" y="1292"/>
                  </a:lnTo>
                  <a:cubicBezTo>
                    <a:pt x="0" y="1348"/>
                    <a:pt x="0" y="1404"/>
                    <a:pt x="56" y="1460"/>
                  </a:cubicBezTo>
                  <a:lnTo>
                    <a:pt x="112" y="1460"/>
                  </a:lnTo>
                  <a:cubicBezTo>
                    <a:pt x="169" y="1404"/>
                    <a:pt x="225" y="1404"/>
                    <a:pt x="225" y="1348"/>
                  </a:cubicBezTo>
                  <a:lnTo>
                    <a:pt x="899" y="1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780500" y="2547875"/>
              <a:ext cx="25275" cy="35125"/>
            </a:xfrm>
            <a:custGeom>
              <a:avLst/>
              <a:gdLst/>
              <a:ahLst/>
              <a:cxnLst/>
              <a:rect l="l" t="t" r="r" b="b"/>
              <a:pathLst>
                <a:path w="1011" h="1405" extrusionOk="0">
                  <a:moveTo>
                    <a:pt x="169" y="1"/>
                  </a:moveTo>
                  <a:lnTo>
                    <a:pt x="0" y="169"/>
                  </a:lnTo>
                  <a:lnTo>
                    <a:pt x="786" y="1349"/>
                  </a:lnTo>
                  <a:cubicBezTo>
                    <a:pt x="786" y="1405"/>
                    <a:pt x="843" y="1405"/>
                    <a:pt x="899" y="1405"/>
                  </a:cubicBezTo>
                  <a:lnTo>
                    <a:pt x="955" y="1405"/>
                  </a:lnTo>
                  <a:cubicBezTo>
                    <a:pt x="1011" y="1349"/>
                    <a:pt x="1011" y="1293"/>
                    <a:pt x="955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815600" y="2522600"/>
              <a:ext cx="28100" cy="32325"/>
            </a:xfrm>
            <a:custGeom>
              <a:avLst/>
              <a:gdLst/>
              <a:ahLst/>
              <a:cxnLst/>
              <a:rect l="l" t="t" r="r" b="b"/>
              <a:pathLst>
                <a:path w="1124" h="1293" extrusionOk="0">
                  <a:moveTo>
                    <a:pt x="169" y="1"/>
                  </a:moveTo>
                  <a:lnTo>
                    <a:pt x="0" y="113"/>
                  </a:lnTo>
                  <a:lnTo>
                    <a:pt x="899" y="1236"/>
                  </a:lnTo>
                  <a:cubicBezTo>
                    <a:pt x="899" y="1236"/>
                    <a:pt x="955" y="1236"/>
                    <a:pt x="1011" y="1293"/>
                  </a:cubicBezTo>
                  <a:lnTo>
                    <a:pt x="1067" y="1293"/>
                  </a:lnTo>
                  <a:cubicBezTo>
                    <a:pt x="1123" y="1236"/>
                    <a:pt x="1123" y="1124"/>
                    <a:pt x="1067" y="112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46475" y="2494525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69" y="0"/>
                  </a:moveTo>
                  <a:lnTo>
                    <a:pt x="1" y="169"/>
                  </a:lnTo>
                  <a:lnTo>
                    <a:pt x="1012" y="1180"/>
                  </a:lnTo>
                  <a:cubicBezTo>
                    <a:pt x="1040" y="1208"/>
                    <a:pt x="1068" y="1222"/>
                    <a:pt x="1096" y="1222"/>
                  </a:cubicBezTo>
                  <a:cubicBezTo>
                    <a:pt x="1124" y="1222"/>
                    <a:pt x="1152" y="1208"/>
                    <a:pt x="1180" y="1180"/>
                  </a:cubicBezTo>
                  <a:cubicBezTo>
                    <a:pt x="1236" y="1124"/>
                    <a:pt x="1236" y="1068"/>
                    <a:pt x="1180" y="101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745375" y="2570350"/>
              <a:ext cx="22500" cy="35125"/>
            </a:xfrm>
            <a:custGeom>
              <a:avLst/>
              <a:gdLst/>
              <a:ahLst/>
              <a:cxnLst/>
              <a:rect l="l" t="t" r="r" b="b"/>
              <a:pathLst>
                <a:path w="900" h="1405" extrusionOk="0">
                  <a:moveTo>
                    <a:pt x="169" y="0"/>
                  </a:moveTo>
                  <a:lnTo>
                    <a:pt x="1" y="113"/>
                  </a:lnTo>
                  <a:lnTo>
                    <a:pt x="675" y="1348"/>
                  </a:lnTo>
                  <a:cubicBezTo>
                    <a:pt x="675" y="1404"/>
                    <a:pt x="731" y="1404"/>
                    <a:pt x="787" y="1404"/>
                  </a:cubicBezTo>
                  <a:lnTo>
                    <a:pt x="843" y="1404"/>
                  </a:lnTo>
                  <a:cubicBezTo>
                    <a:pt x="900" y="1404"/>
                    <a:pt x="900" y="1292"/>
                    <a:pt x="843" y="129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666750" y="2602650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225" y="0"/>
                  </a:moveTo>
                  <a:lnTo>
                    <a:pt x="1" y="56"/>
                  </a:lnTo>
                  <a:lnTo>
                    <a:pt x="394" y="1460"/>
                  </a:lnTo>
                  <a:cubicBezTo>
                    <a:pt x="394" y="1517"/>
                    <a:pt x="450" y="1573"/>
                    <a:pt x="506" y="1573"/>
                  </a:cubicBezTo>
                  <a:lnTo>
                    <a:pt x="562" y="1573"/>
                  </a:lnTo>
                  <a:cubicBezTo>
                    <a:pt x="619" y="1517"/>
                    <a:pt x="619" y="1460"/>
                    <a:pt x="619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624625" y="2613875"/>
              <a:ext cx="12675" cy="37925"/>
            </a:xfrm>
            <a:custGeom>
              <a:avLst/>
              <a:gdLst/>
              <a:ahLst/>
              <a:cxnLst/>
              <a:rect l="l" t="t" r="r" b="b"/>
              <a:pathLst>
                <a:path w="507" h="1517" extrusionOk="0">
                  <a:moveTo>
                    <a:pt x="1" y="0"/>
                  </a:moveTo>
                  <a:lnTo>
                    <a:pt x="282" y="1405"/>
                  </a:lnTo>
                  <a:cubicBezTo>
                    <a:pt x="282" y="1461"/>
                    <a:pt x="338" y="1517"/>
                    <a:pt x="394" y="1517"/>
                  </a:cubicBezTo>
                  <a:cubicBezTo>
                    <a:pt x="450" y="1517"/>
                    <a:pt x="506" y="1461"/>
                    <a:pt x="450" y="140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706075" y="2588600"/>
              <a:ext cx="18275" cy="36525"/>
            </a:xfrm>
            <a:custGeom>
              <a:avLst/>
              <a:gdLst/>
              <a:ahLst/>
              <a:cxnLst/>
              <a:rect l="l" t="t" r="r" b="b"/>
              <a:pathLst>
                <a:path w="731" h="1461" extrusionOk="0">
                  <a:moveTo>
                    <a:pt x="169" y="0"/>
                  </a:moveTo>
                  <a:lnTo>
                    <a:pt x="0" y="57"/>
                  </a:lnTo>
                  <a:lnTo>
                    <a:pt x="506" y="1405"/>
                  </a:lnTo>
                  <a:cubicBezTo>
                    <a:pt x="562" y="1461"/>
                    <a:pt x="562" y="1461"/>
                    <a:pt x="618" y="1461"/>
                  </a:cubicBezTo>
                  <a:lnTo>
                    <a:pt x="674" y="1461"/>
                  </a:lnTo>
                  <a:cubicBezTo>
                    <a:pt x="730" y="1461"/>
                    <a:pt x="730" y="1405"/>
                    <a:pt x="730" y="1348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875975" y="24622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3" y="1"/>
                  </a:moveTo>
                  <a:lnTo>
                    <a:pt x="0" y="169"/>
                  </a:lnTo>
                  <a:lnTo>
                    <a:pt x="1124" y="1124"/>
                  </a:lnTo>
                  <a:lnTo>
                    <a:pt x="1180" y="1124"/>
                  </a:lnTo>
                  <a:cubicBezTo>
                    <a:pt x="1180" y="1124"/>
                    <a:pt x="1236" y="1068"/>
                    <a:pt x="1236" y="1068"/>
                  </a:cubicBezTo>
                  <a:cubicBezTo>
                    <a:pt x="1292" y="1012"/>
                    <a:pt x="1292" y="955"/>
                    <a:pt x="1236" y="89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975650" y="22305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" y="1"/>
                  </a:moveTo>
                  <a:lnTo>
                    <a:pt x="1" y="225"/>
                  </a:lnTo>
                  <a:lnTo>
                    <a:pt x="1405" y="394"/>
                  </a:lnTo>
                  <a:cubicBezTo>
                    <a:pt x="1461" y="394"/>
                    <a:pt x="1517" y="338"/>
                    <a:pt x="1517" y="281"/>
                  </a:cubicBezTo>
                  <a:cubicBezTo>
                    <a:pt x="1517" y="225"/>
                    <a:pt x="1461" y="169"/>
                    <a:pt x="1405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3901250" y="2428525"/>
              <a:ext cx="35125" cy="25300"/>
            </a:xfrm>
            <a:custGeom>
              <a:avLst/>
              <a:gdLst/>
              <a:ahLst/>
              <a:cxnLst/>
              <a:rect l="l" t="t" r="r" b="b"/>
              <a:pathLst>
                <a:path w="1405" h="1012" extrusionOk="0">
                  <a:moveTo>
                    <a:pt x="113" y="1"/>
                  </a:moveTo>
                  <a:lnTo>
                    <a:pt x="0" y="225"/>
                  </a:lnTo>
                  <a:lnTo>
                    <a:pt x="1180" y="1012"/>
                  </a:lnTo>
                  <a:lnTo>
                    <a:pt x="1236" y="1012"/>
                  </a:lnTo>
                  <a:cubicBezTo>
                    <a:pt x="1348" y="1012"/>
                    <a:pt x="1404" y="843"/>
                    <a:pt x="1292" y="84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967225" y="2274075"/>
              <a:ext cx="37950" cy="12675"/>
            </a:xfrm>
            <a:custGeom>
              <a:avLst/>
              <a:gdLst/>
              <a:ahLst/>
              <a:cxnLst/>
              <a:rect l="l" t="t" r="r" b="b"/>
              <a:pathLst>
                <a:path w="1518" h="507" extrusionOk="0">
                  <a:moveTo>
                    <a:pt x="57" y="1"/>
                  </a:moveTo>
                  <a:lnTo>
                    <a:pt x="1" y="169"/>
                  </a:lnTo>
                  <a:lnTo>
                    <a:pt x="1405" y="506"/>
                  </a:lnTo>
                  <a:cubicBezTo>
                    <a:pt x="1461" y="450"/>
                    <a:pt x="1517" y="450"/>
                    <a:pt x="1517" y="394"/>
                  </a:cubicBezTo>
                  <a:cubicBezTo>
                    <a:pt x="1517" y="338"/>
                    <a:pt x="1461" y="281"/>
                    <a:pt x="1461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977075" y="2189825"/>
              <a:ext cx="37925" cy="5650"/>
            </a:xfrm>
            <a:custGeom>
              <a:avLst/>
              <a:gdLst/>
              <a:ahLst/>
              <a:cxnLst/>
              <a:rect l="l" t="t" r="r" b="b"/>
              <a:pathLst>
                <a:path w="1517" h="226" extrusionOk="0">
                  <a:moveTo>
                    <a:pt x="0" y="1"/>
                  </a:moveTo>
                  <a:lnTo>
                    <a:pt x="0" y="57"/>
                  </a:lnTo>
                  <a:cubicBezTo>
                    <a:pt x="0" y="113"/>
                    <a:pt x="0" y="169"/>
                    <a:pt x="0" y="225"/>
                  </a:cubicBezTo>
                  <a:lnTo>
                    <a:pt x="1404" y="225"/>
                  </a:lnTo>
                  <a:cubicBezTo>
                    <a:pt x="1460" y="225"/>
                    <a:pt x="1517" y="169"/>
                    <a:pt x="1517" y="113"/>
                  </a:cubicBezTo>
                  <a:cubicBezTo>
                    <a:pt x="1517" y="57"/>
                    <a:pt x="1460" y="1"/>
                    <a:pt x="1404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923700" y="2392025"/>
              <a:ext cx="36550" cy="22500"/>
            </a:xfrm>
            <a:custGeom>
              <a:avLst/>
              <a:gdLst/>
              <a:ahLst/>
              <a:cxnLst/>
              <a:rect l="l" t="t" r="r" b="b"/>
              <a:pathLst>
                <a:path w="1462" h="900" extrusionOk="0">
                  <a:moveTo>
                    <a:pt x="113" y="0"/>
                  </a:moveTo>
                  <a:lnTo>
                    <a:pt x="1" y="169"/>
                  </a:lnTo>
                  <a:lnTo>
                    <a:pt x="1236" y="899"/>
                  </a:lnTo>
                  <a:lnTo>
                    <a:pt x="1293" y="899"/>
                  </a:lnTo>
                  <a:cubicBezTo>
                    <a:pt x="1349" y="899"/>
                    <a:pt x="1405" y="843"/>
                    <a:pt x="1405" y="843"/>
                  </a:cubicBezTo>
                  <a:cubicBezTo>
                    <a:pt x="1461" y="787"/>
                    <a:pt x="1405" y="731"/>
                    <a:pt x="1349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956000" y="2313400"/>
              <a:ext cx="37950" cy="15475"/>
            </a:xfrm>
            <a:custGeom>
              <a:avLst/>
              <a:gdLst/>
              <a:ahLst/>
              <a:cxnLst/>
              <a:rect l="l" t="t" r="r" b="b"/>
              <a:pathLst>
                <a:path w="1518" h="619" extrusionOk="0">
                  <a:moveTo>
                    <a:pt x="57" y="0"/>
                  </a:moveTo>
                  <a:lnTo>
                    <a:pt x="1" y="225"/>
                  </a:lnTo>
                  <a:lnTo>
                    <a:pt x="1405" y="618"/>
                  </a:lnTo>
                  <a:cubicBezTo>
                    <a:pt x="1461" y="618"/>
                    <a:pt x="1517" y="618"/>
                    <a:pt x="1517" y="562"/>
                  </a:cubicBezTo>
                  <a:cubicBezTo>
                    <a:pt x="1517" y="506"/>
                    <a:pt x="1517" y="450"/>
                    <a:pt x="1461" y="45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941950" y="2354125"/>
              <a:ext cx="36550" cy="19675"/>
            </a:xfrm>
            <a:custGeom>
              <a:avLst/>
              <a:gdLst/>
              <a:ahLst/>
              <a:cxnLst/>
              <a:rect l="l" t="t" r="r" b="b"/>
              <a:pathLst>
                <a:path w="1462" h="787" extrusionOk="0">
                  <a:moveTo>
                    <a:pt x="57" y="0"/>
                  </a:moveTo>
                  <a:lnTo>
                    <a:pt x="1" y="225"/>
                  </a:lnTo>
                  <a:lnTo>
                    <a:pt x="1293" y="786"/>
                  </a:lnTo>
                  <a:lnTo>
                    <a:pt x="1349" y="786"/>
                  </a:lnTo>
                  <a:cubicBezTo>
                    <a:pt x="1405" y="786"/>
                    <a:pt x="1405" y="730"/>
                    <a:pt x="1461" y="730"/>
                  </a:cubicBezTo>
                  <a:cubicBezTo>
                    <a:pt x="1461" y="618"/>
                    <a:pt x="1461" y="562"/>
                    <a:pt x="1405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3152850" y="2427125"/>
              <a:ext cx="32325" cy="23900"/>
            </a:xfrm>
            <a:custGeom>
              <a:avLst/>
              <a:gdLst/>
              <a:ahLst/>
              <a:cxnLst/>
              <a:rect l="l" t="t" r="r" b="b"/>
              <a:pathLst>
                <a:path w="1293" h="956" extrusionOk="0">
                  <a:moveTo>
                    <a:pt x="1236" y="1"/>
                  </a:moveTo>
                  <a:lnTo>
                    <a:pt x="1" y="787"/>
                  </a:lnTo>
                  <a:cubicBezTo>
                    <a:pt x="1" y="787"/>
                    <a:pt x="1" y="899"/>
                    <a:pt x="1" y="899"/>
                  </a:cubicBezTo>
                  <a:cubicBezTo>
                    <a:pt x="57" y="955"/>
                    <a:pt x="57" y="955"/>
                    <a:pt x="113" y="955"/>
                  </a:cubicBezTo>
                  <a:lnTo>
                    <a:pt x="169" y="955"/>
                  </a:lnTo>
                  <a:lnTo>
                    <a:pt x="1292" y="169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3077025" y="22291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517" y="0"/>
                  </a:moveTo>
                  <a:lnTo>
                    <a:pt x="113" y="169"/>
                  </a:lnTo>
                  <a:cubicBezTo>
                    <a:pt x="57" y="169"/>
                    <a:pt x="1" y="225"/>
                    <a:pt x="57" y="281"/>
                  </a:cubicBezTo>
                  <a:cubicBezTo>
                    <a:pt x="57" y="337"/>
                    <a:pt x="57" y="394"/>
                    <a:pt x="113" y="394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3179525" y="24608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80" y="1"/>
                  </a:moveTo>
                  <a:lnTo>
                    <a:pt x="57" y="955"/>
                  </a:lnTo>
                  <a:cubicBezTo>
                    <a:pt x="1" y="1011"/>
                    <a:pt x="1" y="1124"/>
                    <a:pt x="113" y="1124"/>
                  </a:cubicBezTo>
                  <a:lnTo>
                    <a:pt x="169" y="1124"/>
                  </a:lnTo>
                  <a:lnTo>
                    <a:pt x="1292" y="225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3128975" y="2390625"/>
              <a:ext cx="36550" cy="22475"/>
            </a:xfrm>
            <a:custGeom>
              <a:avLst/>
              <a:gdLst/>
              <a:ahLst/>
              <a:cxnLst/>
              <a:rect l="l" t="t" r="r" b="b"/>
              <a:pathLst>
                <a:path w="1462" h="899" extrusionOk="0">
                  <a:moveTo>
                    <a:pt x="1349" y="0"/>
                  </a:moveTo>
                  <a:lnTo>
                    <a:pt x="57" y="730"/>
                  </a:lnTo>
                  <a:cubicBezTo>
                    <a:pt x="1" y="730"/>
                    <a:pt x="1" y="787"/>
                    <a:pt x="1" y="843"/>
                  </a:cubicBezTo>
                  <a:cubicBezTo>
                    <a:pt x="57" y="899"/>
                    <a:pt x="57" y="899"/>
                    <a:pt x="113" y="899"/>
                  </a:cubicBezTo>
                  <a:lnTo>
                    <a:pt x="169" y="899"/>
                  </a:lnTo>
                  <a:lnTo>
                    <a:pt x="1461" y="22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3109325" y="23513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405" y="1"/>
                  </a:moveTo>
                  <a:lnTo>
                    <a:pt x="57" y="562"/>
                  </a:lnTo>
                  <a:cubicBezTo>
                    <a:pt x="0" y="562"/>
                    <a:pt x="0" y="618"/>
                    <a:pt x="0" y="675"/>
                  </a:cubicBezTo>
                  <a:cubicBezTo>
                    <a:pt x="0" y="731"/>
                    <a:pt x="57" y="787"/>
                    <a:pt x="113" y="787"/>
                  </a:cubicBezTo>
                  <a:lnTo>
                    <a:pt x="169" y="787"/>
                  </a:lnTo>
                  <a:lnTo>
                    <a:pt x="1461" y="225"/>
                  </a:lnTo>
                  <a:cubicBezTo>
                    <a:pt x="1461" y="169"/>
                    <a:pt x="1405" y="57"/>
                    <a:pt x="1405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3082650" y="2269875"/>
              <a:ext cx="37925" cy="12650"/>
            </a:xfrm>
            <a:custGeom>
              <a:avLst/>
              <a:gdLst/>
              <a:ahLst/>
              <a:cxnLst/>
              <a:rect l="l" t="t" r="r" b="b"/>
              <a:pathLst>
                <a:path w="1517" h="506" extrusionOk="0">
                  <a:moveTo>
                    <a:pt x="1517" y="0"/>
                  </a:moveTo>
                  <a:lnTo>
                    <a:pt x="113" y="281"/>
                  </a:lnTo>
                  <a:cubicBezTo>
                    <a:pt x="56" y="281"/>
                    <a:pt x="0" y="337"/>
                    <a:pt x="0" y="449"/>
                  </a:cubicBezTo>
                  <a:cubicBezTo>
                    <a:pt x="56" y="449"/>
                    <a:pt x="56" y="506"/>
                    <a:pt x="113" y="506"/>
                  </a:cubicBezTo>
                  <a:lnTo>
                    <a:pt x="1517" y="225"/>
                  </a:lnTo>
                  <a:cubicBezTo>
                    <a:pt x="1517" y="169"/>
                    <a:pt x="1517" y="112"/>
                    <a:pt x="1517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3092475" y="2312000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517" y="0"/>
                  </a:moveTo>
                  <a:lnTo>
                    <a:pt x="113" y="449"/>
                  </a:lnTo>
                  <a:cubicBezTo>
                    <a:pt x="57" y="449"/>
                    <a:pt x="0" y="506"/>
                    <a:pt x="57" y="562"/>
                  </a:cubicBezTo>
                  <a:cubicBezTo>
                    <a:pt x="57" y="618"/>
                    <a:pt x="113" y="674"/>
                    <a:pt x="169" y="674"/>
                  </a:cubicBezTo>
                  <a:lnTo>
                    <a:pt x="1573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3210425" y="2491725"/>
              <a:ext cx="29500" cy="30550"/>
            </a:xfrm>
            <a:custGeom>
              <a:avLst/>
              <a:gdLst/>
              <a:ahLst/>
              <a:cxnLst/>
              <a:rect l="l" t="t" r="r" b="b"/>
              <a:pathLst>
                <a:path w="1180" h="1222" extrusionOk="0">
                  <a:moveTo>
                    <a:pt x="1067" y="0"/>
                  </a:moveTo>
                  <a:lnTo>
                    <a:pt x="0" y="1067"/>
                  </a:lnTo>
                  <a:cubicBezTo>
                    <a:pt x="0" y="1067"/>
                    <a:pt x="0" y="1180"/>
                    <a:pt x="0" y="1180"/>
                  </a:cubicBezTo>
                  <a:cubicBezTo>
                    <a:pt x="28" y="1208"/>
                    <a:pt x="56" y="1222"/>
                    <a:pt x="85" y="1222"/>
                  </a:cubicBezTo>
                  <a:cubicBezTo>
                    <a:pt x="113" y="1222"/>
                    <a:pt x="141" y="1208"/>
                    <a:pt x="169" y="1180"/>
                  </a:cubicBezTo>
                  <a:lnTo>
                    <a:pt x="1180" y="169"/>
                  </a:lnTo>
                  <a:cubicBezTo>
                    <a:pt x="1124" y="112"/>
                    <a:pt x="1067" y="56"/>
                    <a:pt x="1067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3540375" y="2622300"/>
              <a:ext cx="5650" cy="37925"/>
            </a:xfrm>
            <a:custGeom>
              <a:avLst/>
              <a:gdLst/>
              <a:ahLst/>
              <a:cxnLst/>
              <a:rect l="l" t="t" r="r" b="b"/>
              <a:pathLst>
                <a:path w="226" h="1517" extrusionOk="0">
                  <a:moveTo>
                    <a:pt x="1" y="0"/>
                  </a:moveTo>
                  <a:lnTo>
                    <a:pt x="1" y="1405"/>
                  </a:lnTo>
                  <a:cubicBezTo>
                    <a:pt x="1" y="1461"/>
                    <a:pt x="57" y="1517"/>
                    <a:pt x="113" y="1517"/>
                  </a:cubicBezTo>
                  <a:cubicBezTo>
                    <a:pt x="169" y="1517"/>
                    <a:pt x="226" y="1461"/>
                    <a:pt x="226" y="1405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3495450" y="2619500"/>
              <a:ext cx="8450" cy="39325"/>
            </a:xfrm>
            <a:custGeom>
              <a:avLst/>
              <a:gdLst/>
              <a:ahLst/>
              <a:cxnLst/>
              <a:rect l="l" t="t" r="r" b="b"/>
              <a:pathLst>
                <a:path w="338" h="1573" extrusionOk="0">
                  <a:moveTo>
                    <a:pt x="113" y="0"/>
                  </a:moveTo>
                  <a:lnTo>
                    <a:pt x="1" y="1460"/>
                  </a:lnTo>
                  <a:cubicBezTo>
                    <a:pt x="1" y="1517"/>
                    <a:pt x="1" y="1517"/>
                    <a:pt x="113" y="1573"/>
                  </a:cubicBezTo>
                  <a:cubicBezTo>
                    <a:pt x="113" y="1573"/>
                    <a:pt x="169" y="1517"/>
                    <a:pt x="169" y="1460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449125" y="261247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281" y="0"/>
                  </a:moveTo>
                  <a:lnTo>
                    <a:pt x="0" y="1404"/>
                  </a:lnTo>
                  <a:cubicBezTo>
                    <a:pt x="0" y="1461"/>
                    <a:pt x="0" y="1517"/>
                    <a:pt x="56" y="1573"/>
                  </a:cubicBezTo>
                  <a:cubicBezTo>
                    <a:pt x="113" y="1573"/>
                    <a:pt x="169" y="1517"/>
                    <a:pt x="169" y="1461"/>
                  </a:cubicBezTo>
                  <a:lnTo>
                    <a:pt x="450" y="56"/>
                  </a:lnTo>
                  <a:cubicBezTo>
                    <a:pt x="393" y="56"/>
                    <a:pt x="337" y="56"/>
                    <a:pt x="281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3244125" y="2522600"/>
              <a:ext cx="28100" cy="31975"/>
            </a:xfrm>
            <a:custGeom>
              <a:avLst/>
              <a:gdLst/>
              <a:ahLst/>
              <a:cxnLst/>
              <a:rect l="l" t="t" r="r" b="b"/>
              <a:pathLst>
                <a:path w="1124" h="1279" extrusionOk="0">
                  <a:moveTo>
                    <a:pt x="955" y="1"/>
                  </a:moveTo>
                  <a:lnTo>
                    <a:pt x="56" y="1068"/>
                  </a:lnTo>
                  <a:cubicBezTo>
                    <a:pt x="0" y="1124"/>
                    <a:pt x="0" y="1180"/>
                    <a:pt x="56" y="1236"/>
                  </a:cubicBezTo>
                  <a:cubicBezTo>
                    <a:pt x="56" y="1264"/>
                    <a:pt x="84" y="1278"/>
                    <a:pt x="113" y="1278"/>
                  </a:cubicBezTo>
                  <a:cubicBezTo>
                    <a:pt x="141" y="1278"/>
                    <a:pt x="169" y="1264"/>
                    <a:pt x="169" y="1236"/>
                  </a:cubicBezTo>
                  <a:lnTo>
                    <a:pt x="1124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3583925" y="2619500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0" y="0"/>
                  </a:moveTo>
                  <a:lnTo>
                    <a:pt x="112" y="1404"/>
                  </a:lnTo>
                  <a:cubicBezTo>
                    <a:pt x="112" y="1460"/>
                    <a:pt x="169" y="1517"/>
                    <a:pt x="225" y="1517"/>
                  </a:cubicBezTo>
                  <a:cubicBezTo>
                    <a:pt x="281" y="1517"/>
                    <a:pt x="337" y="1460"/>
                    <a:pt x="337" y="14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3279225" y="25464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899" y="1"/>
                  </a:moveTo>
                  <a:lnTo>
                    <a:pt x="57" y="1180"/>
                  </a:lnTo>
                  <a:cubicBezTo>
                    <a:pt x="0" y="1236"/>
                    <a:pt x="0" y="1292"/>
                    <a:pt x="57" y="1349"/>
                  </a:cubicBezTo>
                  <a:lnTo>
                    <a:pt x="113" y="1349"/>
                  </a:lnTo>
                  <a:cubicBezTo>
                    <a:pt x="169" y="1349"/>
                    <a:pt x="225" y="1349"/>
                    <a:pt x="225" y="1292"/>
                  </a:cubicBezTo>
                  <a:lnTo>
                    <a:pt x="1011" y="113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3405600" y="2601225"/>
              <a:ext cx="14050" cy="39350"/>
            </a:xfrm>
            <a:custGeom>
              <a:avLst/>
              <a:gdLst/>
              <a:ahLst/>
              <a:cxnLst/>
              <a:rect l="l" t="t" r="r" b="b"/>
              <a:pathLst>
                <a:path w="562" h="1574" extrusionOk="0">
                  <a:moveTo>
                    <a:pt x="393" y="1"/>
                  </a:moveTo>
                  <a:lnTo>
                    <a:pt x="0" y="1405"/>
                  </a:lnTo>
                  <a:cubicBezTo>
                    <a:pt x="0" y="1461"/>
                    <a:pt x="0" y="1517"/>
                    <a:pt x="56" y="1574"/>
                  </a:cubicBezTo>
                  <a:cubicBezTo>
                    <a:pt x="112" y="1574"/>
                    <a:pt x="169" y="1517"/>
                    <a:pt x="169" y="1461"/>
                  </a:cubicBez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3360650" y="2587200"/>
              <a:ext cx="19700" cy="36525"/>
            </a:xfrm>
            <a:custGeom>
              <a:avLst/>
              <a:gdLst/>
              <a:ahLst/>
              <a:cxnLst/>
              <a:rect l="l" t="t" r="r" b="b"/>
              <a:pathLst>
                <a:path w="788" h="1461" extrusionOk="0">
                  <a:moveTo>
                    <a:pt x="563" y="0"/>
                  </a:moveTo>
                  <a:lnTo>
                    <a:pt x="1" y="1348"/>
                  </a:lnTo>
                  <a:cubicBezTo>
                    <a:pt x="1" y="1404"/>
                    <a:pt x="57" y="1461"/>
                    <a:pt x="113" y="1461"/>
                  </a:cubicBezTo>
                  <a:cubicBezTo>
                    <a:pt x="169" y="1461"/>
                    <a:pt x="226" y="1461"/>
                    <a:pt x="226" y="1404"/>
                  </a:cubicBezTo>
                  <a:lnTo>
                    <a:pt x="787" y="5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3301675" y="1786275"/>
              <a:ext cx="40750" cy="62375"/>
            </a:xfrm>
            <a:custGeom>
              <a:avLst/>
              <a:gdLst/>
              <a:ahLst/>
              <a:cxnLst/>
              <a:rect l="l" t="t" r="r" b="b"/>
              <a:pathLst>
                <a:path w="1630" h="2495" extrusionOk="0">
                  <a:moveTo>
                    <a:pt x="106" y="0"/>
                  </a:moveTo>
                  <a:cubicBezTo>
                    <a:pt x="90" y="0"/>
                    <a:pt x="74" y="7"/>
                    <a:pt x="57" y="24"/>
                  </a:cubicBezTo>
                  <a:cubicBezTo>
                    <a:pt x="1" y="24"/>
                    <a:pt x="1" y="136"/>
                    <a:pt x="57" y="192"/>
                  </a:cubicBezTo>
                  <a:lnTo>
                    <a:pt x="1461" y="2495"/>
                  </a:lnTo>
                  <a:lnTo>
                    <a:pt x="1630" y="2382"/>
                  </a:lnTo>
                  <a:lnTo>
                    <a:pt x="226" y="80"/>
                  </a:lnTo>
                  <a:cubicBezTo>
                    <a:pt x="186" y="40"/>
                    <a:pt x="146" y="0"/>
                    <a:pt x="106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3261650" y="1812575"/>
              <a:ext cx="47075" cy="58550"/>
            </a:xfrm>
            <a:custGeom>
              <a:avLst/>
              <a:gdLst/>
              <a:ahLst/>
              <a:cxnLst/>
              <a:rect l="l" t="t" r="r" b="b"/>
              <a:pathLst>
                <a:path w="1883" h="2342" extrusionOk="0">
                  <a:moveTo>
                    <a:pt x="191" y="1"/>
                  </a:moveTo>
                  <a:cubicBezTo>
                    <a:pt x="109" y="1"/>
                    <a:pt x="0" y="108"/>
                    <a:pt x="86" y="151"/>
                  </a:cubicBezTo>
                  <a:lnTo>
                    <a:pt x="1714" y="2341"/>
                  </a:lnTo>
                  <a:lnTo>
                    <a:pt x="1883" y="2229"/>
                  </a:lnTo>
                  <a:lnTo>
                    <a:pt x="254" y="39"/>
                  </a:lnTo>
                  <a:cubicBezTo>
                    <a:pt x="241" y="12"/>
                    <a:pt x="217" y="1"/>
                    <a:pt x="191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3341000" y="1765800"/>
              <a:ext cx="35125" cy="64600"/>
            </a:xfrm>
            <a:custGeom>
              <a:avLst/>
              <a:gdLst/>
              <a:ahLst/>
              <a:cxnLst/>
              <a:rect l="l" t="t" r="r" b="b"/>
              <a:pathLst>
                <a:path w="1405" h="2584" extrusionOk="0">
                  <a:moveTo>
                    <a:pt x="113" y="0"/>
                  </a:moveTo>
                  <a:cubicBezTo>
                    <a:pt x="57" y="0"/>
                    <a:pt x="1" y="112"/>
                    <a:pt x="57" y="169"/>
                  </a:cubicBezTo>
                  <a:lnTo>
                    <a:pt x="1236" y="2584"/>
                  </a:lnTo>
                  <a:lnTo>
                    <a:pt x="1405" y="2471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3226525" y="1840675"/>
              <a:ext cx="52725" cy="55725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95" y="1"/>
                  </a:moveTo>
                  <a:cubicBezTo>
                    <a:pt x="113" y="1"/>
                    <a:pt x="0" y="120"/>
                    <a:pt x="86" y="206"/>
                  </a:cubicBezTo>
                  <a:lnTo>
                    <a:pt x="1940" y="2228"/>
                  </a:lnTo>
                  <a:lnTo>
                    <a:pt x="2108" y="2060"/>
                  </a:lnTo>
                  <a:lnTo>
                    <a:pt x="255" y="38"/>
                  </a:lnTo>
                  <a:cubicBezTo>
                    <a:pt x="242" y="12"/>
                    <a:pt x="220" y="1"/>
                    <a:pt x="195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3384525" y="1747525"/>
              <a:ext cx="29525" cy="68825"/>
            </a:xfrm>
            <a:custGeom>
              <a:avLst/>
              <a:gdLst/>
              <a:ahLst/>
              <a:cxnLst/>
              <a:rect l="l" t="t" r="r" b="b"/>
              <a:pathLst>
                <a:path w="1181" h="2753" extrusionOk="0">
                  <a:moveTo>
                    <a:pt x="113" y="1"/>
                  </a:moveTo>
                  <a:cubicBezTo>
                    <a:pt x="57" y="57"/>
                    <a:pt x="1" y="113"/>
                    <a:pt x="57" y="169"/>
                  </a:cubicBezTo>
                  <a:lnTo>
                    <a:pt x="955" y="2753"/>
                  </a:lnTo>
                  <a:lnTo>
                    <a:pt x="1180" y="2641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519325" y="1720850"/>
              <a:ext cx="8450" cy="71650"/>
            </a:xfrm>
            <a:custGeom>
              <a:avLst/>
              <a:gdLst/>
              <a:ahLst/>
              <a:cxnLst/>
              <a:rect l="l" t="t" r="r" b="b"/>
              <a:pathLst>
                <a:path w="338" h="2866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lnTo>
                    <a:pt x="113" y="2865"/>
                  </a:lnTo>
                  <a:lnTo>
                    <a:pt x="337" y="2809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428050" y="1734325"/>
              <a:ext cx="22500" cy="69400"/>
            </a:xfrm>
            <a:custGeom>
              <a:avLst/>
              <a:gdLst/>
              <a:ahLst/>
              <a:cxnLst/>
              <a:rect l="l" t="t" r="r" b="b"/>
              <a:pathLst>
                <a:path w="900" h="2776" extrusionOk="0">
                  <a:moveTo>
                    <a:pt x="141" y="0"/>
                  </a:moveTo>
                  <a:cubicBezTo>
                    <a:pt x="118" y="0"/>
                    <a:pt x="90" y="7"/>
                    <a:pt x="57" y="23"/>
                  </a:cubicBezTo>
                  <a:cubicBezTo>
                    <a:pt x="1" y="23"/>
                    <a:pt x="1" y="80"/>
                    <a:pt x="1" y="136"/>
                  </a:cubicBezTo>
                  <a:lnTo>
                    <a:pt x="675" y="2775"/>
                  </a:lnTo>
                  <a:lnTo>
                    <a:pt x="899" y="2719"/>
                  </a:lnTo>
                  <a:lnTo>
                    <a:pt x="225" y="80"/>
                  </a:lnTo>
                  <a:cubicBezTo>
                    <a:pt x="225" y="40"/>
                    <a:pt x="197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474400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113" y="0"/>
                  </a:moveTo>
                  <a:cubicBezTo>
                    <a:pt x="0" y="0"/>
                    <a:pt x="0" y="56"/>
                    <a:pt x="0" y="113"/>
                  </a:cubicBezTo>
                  <a:lnTo>
                    <a:pt x="393" y="2809"/>
                  </a:lnTo>
                  <a:lnTo>
                    <a:pt x="618" y="2809"/>
                  </a:lnTo>
                  <a:lnTo>
                    <a:pt x="225" y="113"/>
                  </a:lnTo>
                  <a:cubicBezTo>
                    <a:pt x="169" y="56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3100900" y="2030575"/>
              <a:ext cx="68825" cy="27300"/>
            </a:xfrm>
            <a:custGeom>
              <a:avLst/>
              <a:gdLst/>
              <a:ahLst/>
              <a:cxnLst/>
              <a:rect l="l" t="t" r="r" b="b"/>
              <a:pathLst>
                <a:path w="2753" h="109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0" y="136"/>
                    <a:pt x="57" y="193"/>
                    <a:pt x="113" y="193"/>
                  </a:cubicBezTo>
                  <a:lnTo>
                    <a:pt x="2696" y="1091"/>
                  </a:lnTo>
                  <a:lnTo>
                    <a:pt x="2753" y="923"/>
                  </a:lnTo>
                  <a:lnTo>
                    <a:pt x="169" y="24"/>
                  </a:lnTo>
                  <a:cubicBezTo>
                    <a:pt x="152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3194975" y="1874250"/>
              <a:ext cx="56200" cy="51625"/>
            </a:xfrm>
            <a:custGeom>
              <a:avLst/>
              <a:gdLst/>
              <a:ahLst/>
              <a:cxnLst/>
              <a:rect l="l" t="t" r="r" b="b"/>
              <a:pathLst>
                <a:path w="2248" h="2065" extrusionOk="0">
                  <a:moveTo>
                    <a:pt x="120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2079" y="2065"/>
                  </a:lnTo>
                  <a:lnTo>
                    <a:pt x="2247" y="1896"/>
                  </a:lnTo>
                  <a:lnTo>
                    <a:pt x="225" y="43"/>
                  </a:lnTo>
                  <a:cubicBezTo>
                    <a:pt x="197" y="15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078425" y="2118225"/>
              <a:ext cx="70250" cy="16875"/>
            </a:xfrm>
            <a:custGeom>
              <a:avLst/>
              <a:gdLst/>
              <a:ahLst/>
              <a:cxnLst/>
              <a:rect l="l" t="t" r="r" b="b"/>
              <a:pathLst>
                <a:path w="2810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81"/>
                  </a:cubicBezTo>
                  <a:lnTo>
                    <a:pt x="2809" y="674"/>
                  </a:lnTo>
                  <a:lnTo>
                    <a:pt x="2809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088250" y="2074100"/>
              <a:ext cx="70250" cy="21675"/>
            </a:xfrm>
            <a:custGeom>
              <a:avLst/>
              <a:gdLst/>
              <a:ahLst/>
              <a:cxnLst/>
              <a:rect l="l" t="t" r="r" b="b"/>
              <a:pathLst>
                <a:path w="2810" h="867" extrusionOk="0">
                  <a:moveTo>
                    <a:pt x="110" y="1"/>
                  </a:moveTo>
                  <a:cubicBezTo>
                    <a:pt x="57" y="1"/>
                    <a:pt x="1" y="41"/>
                    <a:pt x="1" y="80"/>
                  </a:cubicBezTo>
                  <a:cubicBezTo>
                    <a:pt x="1" y="137"/>
                    <a:pt x="57" y="137"/>
                    <a:pt x="113" y="193"/>
                  </a:cubicBezTo>
                  <a:lnTo>
                    <a:pt x="2753" y="867"/>
                  </a:lnTo>
                  <a:cubicBezTo>
                    <a:pt x="2753" y="811"/>
                    <a:pt x="2753" y="754"/>
                    <a:pt x="2809" y="642"/>
                  </a:cubicBezTo>
                  <a:lnTo>
                    <a:pt x="169" y="24"/>
                  </a:lnTo>
                  <a:cubicBezTo>
                    <a:pt x="153" y="8"/>
                    <a:pt x="132" y="1"/>
                    <a:pt x="110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119150" y="1987050"/>
              <a:ext cx="66025" cy="34300"/>
            </a:xfrm>
            <a:custGeom>
              <a:avLst/>
              <a:gdLst/>
              <a:ahLst/>
              <a:cxnLst/>
              <a:rect l="l" t="t" r="r" b="b"/>
              <a:pathLst>
                <a:path w="2641" h="137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1" y="80"/>
                    <a:pt x="1" y="193"/>
                    <a:pt x="57" y="193"/>
                  </a:cubicBezTo>
                  <a:lnTo>
                    <a:pt x="2528" y="1372"/>
                  </a:lnTo>
                  <a:cubicBezTo>
                    <a:pt x="2584" y="1316"/>
                    <a:pt x="2584" y="1260"/>
                    <a:pt x="2640" y="1204"/>
                  </a:cubicBezTo>
                  <a:lnTo>
                    <a:pt x="169" y="24"/>
                  </a:lnTo>
                  <a:cubicBezTo>
                    <a:pt x="153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166900" y="19079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84" y="1"/>
                  </a:moveTo>
                  <a:cubicBezTo>
                    <a:pt x="56" y="1"/>
                    <a:pt x="28" y="15"/>
                    <a:pt x="0" y="43"/>
                  </a:cubicBezTo>
                  <a:cubicBezTo>
                    <a:pt x="0" y="99"/>
                    <a:pt x="0" y="155"/>
                    <a:pt x="0" y="211"/>
                  </a:cubicBezTo>
                  <a:lnTo>
                    <a:pt x="2247" y="1840"/>
                  </a:lnTo>
                  <a:lnTo>
                    <a:pt x="2359" y="1672"/>
                  </a:lnTo>
                  <a:lnTo>
                    <a:pt x="169" y="43"/>
                  </a:lnTo>
                  <a:cubicBezTo>
                    <a:pt x="141" y="15"/>
                    <a:pt x="113" y="1"/>
                    <a:pt x="84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140225" y="1947275"/>
              <a:ext cx="63200" cy="40400"/>
            </a:xfrm>
            <a:custGeom>
              <a:avLst/>
              <a:gdLst/>
              <a:ahLst/>
              <a:cxnLst/>
              <a:rect l="l" t="t" r="r" b="b"/>
              <a:pathLst>
                <a:path w="2528" h="1616" extrusionOk="0">
                  <a:moveTo>
                    <a:pt x="112" y="0"/>
                  </a:moveTo>
                  <a:cubicBezTo>
                    <a:pt x="84" y="0"/>
                    <a:pt x="56" y="14"/>
                    <a:pt x="56" y="42"/>
                  </a:cubicBezTo>
                  <a:cubicBezTo>
                    <a:pt x="0" y="42"/>
                    <a:pt x="0" y="155"/>
                    <a:pt x="56" y="155"/>
                  </a:cubicBezTo>
                  <a:lnTo>
                    <a:pt x="2415" y="1615"/>
                  </a:lnTo>
                  <a:lnTo>
                    <a:pt x="2527" y="1447"/>
                  </a:lnTo>
                  <a:lnTo>
                    <a:pt x="169" y="42"/>
                  </a:lnTo>
                  <a:cubicBezTo>
                    <a:pt x="169" y="14"/>
                    <a:pt x="140" y="0"/>
                    <a:pt x="112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676575" y="1747525"/>
              <a:ext cx="28125" cy="67425"/>
            </a:xfrm>
            <a:custGeom>
              <a:avLst/>
              <a:gdLst/>
              <a:ahLst/>
              <a:cxnLst/>
              <a:rect l="l" t="t" r="r" b="b"/>
              <a:pathLst>
                <a:path w="1125" h="2697" extrusionOk="0">
                  <a:moveTo>
                    <a:pt x="1068" y="1"/>
                  </a:moveTo>
                  <a:cubicBezTo>
                    <a:pt x="1012" y="1"/>
                    <a:pt x="956" y="1"/>
                    <a:pt x="900" y="57"/>
                  </a:cubicBezTo>
                  <a:lnTo>
                    <a:pt x="1" y="2641"/>
                  </a:lnTo>
                  <a:lnTo>
                    <a:pt x="226" y="2697"/>
                  </a:lnTo>
                  <a:lnTo>
                    <a:pt x="1124" y="169"/>
                  </a:lnTo>
                  <a:cubicBezTo>
                    <a:pt x="1124" y="113"/>
                    <a:pt x="1124" y="57"/>
                    <a:pt x="1068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919500" y="2031175"/>
              <a:ext cx="68825" cy="28100"/>
            </a:xfrm>
            <a:custGeom>
              <a:avLst/>
              <a:gdLst/>
              <a:ahLst/>
              <a:cxnLst/>
              <a:rect l="l" t="t" r="r" b="b"/>
              <a:pathLst>
                <a:path w="2753" h="1124" extrusionOk="0">
                  <a:moveTo>
                    <a:pt x="2584" y="0"/>
                  </a:moveTo>
                  <a:lnTo>
                    <a:pt x="0" y="899"/>
                  </a:lnTo>
                  <a:cubicBezTo>
                    <a:pt x="56" y="1011"/>
                    <a:pt x="56" y="1067"/>
                    <a:pt x="113" y="1123"/>
                  </a:cubicBezTo>
                  <a:lnTo>
                    <a:pt x="2640" y="225"/>
                  </a:lnTo>
                  <a:cubicBezTo>
                    <a:pt x="2696" y="169"/>
                    <a:pt x="2752" y="112"/>
                    <a:pt x="2696" y="56"/>
                  </a:cubicBezTo>
                  <a:cubicBezTo>
                    <a:pt x="2696" y="0"/>
                    <a:pt x="2640" y="0"/>
                    <a:pt x="2584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904050" y="1987650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472" y="0"/>
                  </a:moveTo>
                  <a:lnTo>
                    <a:pt x="1" y="1180"/>
                  </a:lnTo>
                  <a:lnTo>
                    <a:pt x="113" y="1404"/>
                  </a:lnTo>
                  <a:lnTo>
                    <a:pt x="2584" y="225"/>
                  </a:lnTo>
                  <a:cubicBezTo>
                    <a:pt x="2640" y="169"/>
                    <a:pt x="2640" y="112"/>
                    <a:pt x="2640" y="56"/>
                  </a:cubicBezTo>
                  <a:cubicBezTo>
                    <a:pt x="2584" y="0"/>
                    <a:pt x="2528" y="0"/>
                    <a:pt x="2472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885800" y="1948325"/>
              <a:ext cx="63200" cy="39350"/>
            </a:xfrm>
            <a:custGeom>
              <a:avLst/>
              <a:gdLst/>
              <a:ahLst/>
              <a:cxnLst/>
              <a:rect l="l" t="t" r="r" b="b"/>
              <a:pathLst>
                <a:path w="2528" h="1574" extrusionOk="0">
                  <a:moveTo>
                    <a:pt x="2359" y="0"/>
                  </a:moveTo>
                  <a:lnTo>
                    <a:pt x="0" y="1405"/>
                  </a:lnTo>
                  <a:lnTo>
                    <a:pt x="113" y="1573"/>
                  </a:lnTo>
                  <a:lnTo>
                    <a:pt x="2472" y="169"/>
                  </a:lnTo>
                  <a:cubicBezTo>
                    <a:pt x="2528" y="169"/>
                    <a:pt x="2528" y="113"/>
                    <a:pt x="2528" y="57"/>
                  </a:cubicBezTo>
                  <a:cubicBezTo>
                    <a:pt x="2472" y="0"/>
                    <a:pt x="2415" y="0"/>
                    <a:pt x="2359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863325" y="19093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2254" y="1"/>
                  </a:moveTo>
                  <a:cubicBezTo>
                    <a:pt x="2219" y="1"/>
                    <a:pt x="2191" y="15"/>
                    <a:pt x="2191" y="43"/>
                  </a:cubicBezTo>
                  <a:lnTo>
                    <a:pt x="1" y="1672"/>
                  </a:lnTo>
                  <a:cubicBezTo>
                    <a:pt x="57" y="1728"/>
                    <a:pt x="113" y="1784"/>
                    <a:pt x="169" y="1840"/>
                  </a:cubicBezTo>
                  <a:lnTo>
                    <a:pt x="2360" y="211"/>
                  </a:lnTo>
                  <a:cubicBezTo>
                    <a:pt x="2360" y="155"/>
                    <a:pt x="2360" y="99"/>
                    <a:pt x="2360" y="43"/>
                  </a:cubicBezTo>
                  <a:cubicBezTo>
                    <a:pt x="2332" y="15"/>
                    <a:pt x="2289" y="1"/>
                    <a:pt x="2254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941950" y="2164550"/>
              <a:ext cx="71650" cy="9850"/>
            </a:xfrm>
            <a:custGeom>
              <a:avLst/>
              <a:gdLst/>
              <a:ahLst/>
              <a:cxnLst/>
              <a:rect l="l" t="t" r="r" b="b"/>
              <a:pathLst>
                <a:path w="2866" h="394" extrusionOk="0">
                  <a:moveTo>
                    <a:pt x="2753" y="1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2753" y="225"/>
                  </a:lnTo>
                  <a:cubicBezTo>
                    <a:pt x="2809" y="225"/>
                    <a:pt x="2865" y="169"/>
                    <a:pt x="2865" y="113"/>
                  </a:cubicBezTo>
                  <a:cubicBezTo>
                    <a:pt x="2865" y="57"/>
                    <a:pt x="2809" y="1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839450" y="1874250"/>
              <a:ext cx="54800" cy="51625"/>
            </a:xfrm>
            <a:custGeom>
              <a:avLst/>
              <a:gdLst/>
              <a:ahLst/>
              <a:cxnLst/>
              <a:rect l="l" t="t" r="r" b="b"/>
              <a:pathLst>
                <a:path w="2192" h="2065" extrusionOk="0">
                  <a:moveTo>
                    <a:pt x="2079" y="1"/>
                  </a:moveTo>
                  <a:cubicBezTo>
                    <a:pt x="2051" y="1"/>
                    <a:pt x="2023" y="15"/>
                    <a:pt x="2023" y="43"/>
                  </a:cubicBezTo>
                  <a:lnTo>
                    <a:pt x="1" y="1896"/>
                  </a:lnTo>
                  <a:lnTo>
                    <a:pt x="113" y="2065"/>
                  </a:lnTo>
                  <a:lnTo>
                    <a:pt x="2135" y="211"/>
                  </a:lnTo>
                  <a:cubicBezTo>
                    <a:pt x="2191" y="155"/>
                    <a:pt x="2191" y="99"/>
                    <a:pt x="2135" y="43"/>
                  </a:cubicBezTo>
                  <a:cubicBezTo>
                    <a:pt x="2135" y="15"/>
                    <a:pt x="2107" y="1"/>
                    <a:pt x="2079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930725" y="2074475"/>
              <a:ext cx="70200" cy="21300"/>
            </a:xfrm>
            <a:custGeom>
              <a:avLst/>
              <a:gdLst/>
              <a:ahLst/>
              <a:cxnLst/>
              <a:rect l="l" t="t" r="r" b="b"/>
              <a:pathLst>
                <a:path w="2808" h="852" extrusionOk="0">
                  <a:moveTo>
                    <a:pt x="2690" y="0"/>
                  </a:moveTo>
                  <a:cubicBezTo>
                    <a:pt x="2675" y="0"/>
                    <a:pt x="2659" y="3"/>
                    <a:pt x="2640" y="9"/>
                  </a:cubicBezTo>
                  <a:lnTo>
                    <a:pt x="1" y="627"/>
                  </a:lnTo>
                  <a:cubicBezTo>
                    <a:pt x="57" y="739"/>
                    <a:pt x="57" y="796"/>
                    <a:pt x="57" y="852"/>
                  </a:cubicBezTo>
                  <a:lnTo>
                    <a:pt x="2697" y="234"/>
                  </a:lnTo>
                  <a:cubicBezTo>
                    <a:pt x="2797" y="184"/>
                    <a:pt x="2808" y="0"/>
                    <a:pt x="2690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939150" y="2120450"/>
              <a:ext cx="71650" cy="16050"/>
            </a:xfrm>
            <a:custGeom>
              <a:avLst/>
              <a:gdLst/>
              <a:ahLst/>
              <a:cxnLst/>
              <a:rect l="l" t="t" r="r" b="b"/>
              <a:pathLst>
                <a:path w="2866" h="642" extrusionOk="0">
                  <a:moveTo>
                    <a:pt x="2746" y="0"/>
                  </a:moveTo>
                  <a:cubicBezTo>
                    <a:pt x="2729" y="0"/>
                    <a:pt x="2713" y="7"/>
                    <a:pt x="2697" y="24"/>
                  </a:cubicBezTo>
                  <a:lnTo>
                    <a:pt x="1" y="417"/>
                  </a:lnTo>
                  <a:cubicBezTo>
                    <a:pt x="1" y="473"/>
                    <a:pt x="57" y="529"/>
                    <a:pt x="57" y="641"/>
                  </a:cubicBezTo>
                  <a:lnTo>
                    <a:pt x="2753" y="248"/>
                  </a:lnTo>
                  <a:cubicBezTo>
                    <a:pt x="2809" y="192"/>
                    <a:pt x="2865" y="136"/>
                    <a:pt x="2865" y="80"/>
                  </a:cubicBezTo>
                  <a:cubicBezTo>
                    <a:pt x="2825" y="40"/>
                    <a:pt x="2786" y="0"/>
                    <a:pt x="2746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748200" y="1786850"/>
              <a:ext cx="39325" cy="63200"/>
            </a:xfrm>
            <a:custGeom>
              <a:avLst/>
              <a:gdLst/>
              <a:ahLst/>
              <a:cxnLst/>
              <a:rect l="l" t="t" r="r" b="b"/>
              <a:pathLst>
                <a:path w="1573" h="2528" extrusionOk="0">
                  <a:moveTo>
                    <a:pt x="1573" y="1"/>
                  </a:moveTo>
                  <a:cubicBezTo>
                    <a:pt x="1517" y="1"/>
                    <a:pt x="1461" y="1"/>
                    <a:pt x="1404" y="57"/>
                  </a:cubicBezTo>
                  <a:lnTo>
                    <a:pt x="0" y="2416"/>
                  </a:lnTo>
                  <a:lnTo>
                    <a:pt x="169" y="2528"/>
                  </a:lnTo>
                  <a:lnTo>
                    <a:pt x="1573" y="169"/>
                  </a:lnTo>
                  <a:cubicBezTo>
                    <a:pt x="1573" y="113"/>
                    <a:pt x="1573" y="57"/>
                    <a:pt x="1573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640075" y="1734900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843" y="0"/>
                  </a:moveTo>
                  <a:cubicBezTo>
                    <a:pt x="731" y="0"/>
                    <a:pt x="675" y="0"/>
                    <a:pt x="675" y="57"/>
                  </a:cubicBezTo>
                  <a:lnTo>
                    <a:pt x="1" y="2696"/>
                  </a:lnTo>
                  <a:lnTo>
                    <a:pt x="225" y="2752"/>
                  </a:lnTo>
                  <a:lnTo>
                    <a:pt x="899" y="113"/>
                  </a:lnTo>
                  <a:cubicBezTo>
                    <a:pt x="899" y="57"/>
                    <a:pt x="899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600775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505" y="0"/>
                  </a:moveTo>
                  <a:cubicBezTo>
                    <a:pt x="449" y="0"/>
                    <a:pt x="393" y="56"/>
                    <a:pt x="393" y="113"/>
                  </a:cubicBezTo>
                  <a:lnTo>
                    <a:pt x="0" y="2809"/>
                  </a:lnTo>
                  <a:lnTo>
                    <a:pt x="225" y="2809"/>
                  </a:lnTo>
                  <a:lnTo>
                    <a:pt x="618" y="113"/>
                  </a:lnTo>
                  <a:cubicBezTo>
                    <a:pt x="618" y="56"/>
                    <a:pt x="562" y="0"/>
                    <a:pt x="505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074225" y="2163150"/>
              <a:ext cx="71625" cy="9850"/>
            </a:xfrm>
            <a:custGeom>
              <a:avLst/>
              <a:gdLst/>
              <a:ahLst/>
              <a:cxnLst/>
              <a:rect l="l" t="t" r="r" b="b"/>
              <a:pathLst>
                <a:path w="2865" h="394" extrusionOk="0">
                  <a:moveTo>
                    <a:pt x="113" y="1"/>
                  </a:moveTo>
                  <a:cubicBezTo>
                    <a:pt x="56" y="1"/>
                    <a:pt x="0" y="57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2865" y="394"/>
                  </a:lnTo>
                  <a:lnTo>
                    <a:pt x="2865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781900" y="181352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29" y="1"/>
                  </a:moveTo>
                  <a:lnTo>
                    <a:pt x="0" y="2191"/>
                  </a:lnTo>
                  <a:lnTo>
                    <a:pt x="113" y="2360"/>
                  </a:lnTo>
                  <a:lnTo>
                    <a:pt x="1741" y="169"/>
                  </a:lnTo>
                  <a:cubicBezTo>
                    <a:pt x="1797" y="113"/>
                    <a:pt x="1797" y="57"/>
                    <a:pt x="1741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811375" y="1841600"/>
              <a:ext cx="50575" cy="54800"/>
            </a:xfrm>
            <a:custGeom>
              <a:avLst/>
              <a:gdLst/>
              <a:ahLst/>
              <a:cxnLst/>
              <a:rect l="l" t="t" r="r" b="b"/>
              <a:pathLst>
                <a:path w="2023" h="2192" extrusionOk="0">
                  <a:moveTo>
                    <a:pt x="1798" y="1"/>
                  </a:moveTo>
                  <a:lnTo>
                    <a:pt x="1" y="2023"/>
                  </a:lnTo>
                  <a:lnTo>
                    <a:pt x="113" y="2191"/>
                  </a:lnTo>
                  <a:lnTo>
                    <a:pt x="1966" y="169"/>
                  </a:lnTo>
                  <a:cubicBezTo>
                    <a:pt x="2023" y="113"/>
                    <a:pt x="2023" y="57"/>
                    <a:pt x="1966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713100" y="1765200"/>
              <a:ext cx="35125" cy="65200"/>
            </a:xfrm>
            <a:custGeom>
              <a:avLst/>
              <a:gdLst/>
              <a:ahLst/>
              <a:cxnLst/>
              <a:rect l="l" t="t" r="r" b="b"/>
              <a:pathLst>
                <a:path w="1405" h="2608" extrusionOk="0">
                  <a:moveTo>
                    <a:pt x="1299" y="1"/>
                  </a:moveTo>
                  <a:cubicBezTo>
                    <a:pt x="1259" y="1"/>
                    <a:pt x="1219" y="41"/>
                    <a:pt x="1180" y="80"/>
                  </a:cubicBezTo>
                  <a:lnTo>
                    <a:pt x="0" y="2551"/>
                  </a:lnTo>
                  <a:lnTo>
                    <a:pt x="225" y="2608"/>
                  </a:lnTo>
                  <a:lnTo>
                    <a:pt x="1404" y="193"/>
                  </a:lnTo>
                  <a:cubicBezTo>
                    <a:pt x="1404" y="136"/>
                    <a:pt x="1404" y="24"/>
                    <a:pt x="1348" y="24"/>
                  </a:cubicBezTo>
                  <a:cubicBezTo>
                    <a:pt x="1332" y="8"/>
                    <a:pt x="1315" y="1"/>
                    <a:pt x="1299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562850" y="1720850"/>
              <a:ext cx="9850" cy="70250"/>
            </a:xfrm>
            <a:custGeom>
              <a:avLst/>
              <a:gdLst/>
              <a:ahLst/>
              <a:cxnLst/>
              <a:rect l="l" t="t" r="r" b="b"/>
              <a:pathLst>
                <a:path w="394" h="2810" extrusionOk="0">
                  <a:moveTo>
                    <a:pt x="281" y="1"/>
                  </a:moveTo>
                  <a:cubicBezTo>
                    <a:pt x="169" y="1"/>
                    <a:pt x="169" y="57"/>
                    <a:pt x="169" y="113"/>
                  </a:cubicBezTo>
                  <a:lnTo>
                    <a:pt x="1" y="2809"/>
                  </a:lnTo>
                  <a:lnTo>
                    <a:pt x="225" y="2809"/>
                  </a:lnTo>
                  <a:lnTo>
                    <a:pt x="338" y="113"/>
                  </a:lnTo>
                  <a:cubicBezTo>
                    <a:pt x="394" y="57"/>
                    <a:pt x="338" y="1"/>
                    <a:pt x="281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473000" y="2585800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393" y="0"/>
                  </a:moveTo>
                  <a:lnTo>
                    <a:pt x="0" y="2640"/>
                  </a:lnTo>
                  <a:cubicBezTo>
                    <a:pt x="0" y="2696"/>
                    <a:pt x="56" y="2752"/>
                    <a:pt x="112" y="2808"/>
                  </a:cubicBezTo>
                  <a:cubicBezTo>
                    <a:pt x="169" y="2808"/>
                    <a:pt x="225" y="2752"/>
                    <a:pt x="225" y="2696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3780500" y="250997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9" y="0"/>
                  </a:moveTo>
                  <a:lnTo>
                    <a:pt x="0" y="113"/>
                  </a:lnTo>
                  <a:lnTo>
                    <a:pt x="1629" y="2303"/>
                  </a:lnTo>
                  <a:cubicBezTo>
                    <a:pt x="1629" y="2303"/>
                    <a:pt x="1685" y="2359"/>
                    <a:pt x="1685" y="2359"/>
                  </a:cubicBezTo>
                  <a:lnTo>
                    <a:pt x="1741" y="2359"/>
                  </a:lnTo>
                  <a:cubicBezTo>
                    <a:pt x="1797" y="2303"/>
                    <a:pt x="1797" y="2247"/>
                    <a:pt x="1741" y="219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746800" y="2532425"/>
              <a:ext cx="40725" cy="61825"/>
            </a:xfrm>
            <a:custGeom>
              <a:avLst/>
              <a:gdLst/>
              <a:ahLst/>
              <a:cxnLst/>
              <a:rect l="l" t="t" r="r" b="b"/>
              <a:pathLst>
                <a:path w="1629" h="2473" extrusionOk="0">
                  <a:moveTo>
                    <a:pt x="169" y="1"/>
                  </a:moveTo>
                  <a:lnTo>
                    <a:pt x="0" y="113"/>
                  </a:lnTo>
                  <a:lnTo>
                    <a:pt x="1404" y="2416"/>
                  </a:lnTo>
                  <a:cubicBezTo>
                    <a:pt x="1404" y="2472"/>
                    <a:pt x="1460" y="2472"/>
                    <a:pt x="1517" y="2472"/>
                  </a:cubicBezTo>
                  <a:lnTo>
                    <a:pt x="1573" y="2472"/>
                  </a:lnTo>
                  <a:cubicBezTo>
                    <a:pt x="1573" y="2472"/>
                    <a:pt x="1629" y="2360"/>
                    <a:pt x="1573" y="236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8099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69" y="0"/>
                  </a:moveTo>
                  <a:lnTo>
                    <a:pt x="1" y="169"/>
                  </a:lnTo>
                  <a:lnTo>
                    <a:pt x="1798" y="2191"/>
                  </a:lnTo>
                  <a:lnTo>
                    <a:pt x="1966" y="2191"/>
                  </a:lnTo>
                  <a:cubicBezTo>
                    <a:pt x="2022" y="2135"/>
                    <a:pt x="2022" y="2078"/>
                    <a:pt x="1966" y="202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713100" y="2550700"/>
              <a:ext cx="33725" cy="64600"/>
            </a:xfrm>
            <a:custGeom>
              <a:avLst/>
              <a:gdLst/>
              <a:ahLst/>
              <a:cxnLst/>
              <a:rect l="l" t="t" r="r" b="b"/>
              <a:pathLst>
                <a:path w="1349" h="2584" extrusionOk="0">
                  <a:moveTo>
                    <a:pt x="169" y="0"/>
                  </a:moveTo>
                  <a:lnTo>
                    <a:pt x="0" y="56"/>
                  </a:lnTo>
                  <a:lnTo>
                    <a:pt x="1123" y="2527"/>
                  </a:lnTo>
                  <a:cubicBezTo>
                    <a:pt x="1180" y="2584"/>
                    <a:pt x="1180" y="2584"/>
                    <a:pt x="1236" y="2584"/>
                  </a:cubicBezTo>
                  <a:lnTo>
                    <a:pt x="1292" y="2584"/>
                  </a:lnTo>
                  <a:cubicBezTo>
                    <a:pt x="1348" y="2584"/>
                    <a:pt x="1348" y="2527"/>
                    <a:pt x="1348" y="247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3838050" y="2456625"/>
              <a:ext cx="56200" cy="50550"/>
            </a:xfrm>
            <a:custGeom>
              <a:avLst/>
              <a:gdLst/>
              <a:ahLst/>
              <a:cxnLst/>
              <a:rect l="l" t="t" r="r" b="b"/>
              <a:pathLst>
                <a:path w="2248" h="2022" extrusionOk="0">
                  <a:moveTo>
                    <a:pt x="169" y="0"/>
                  </a:moveTo>
                  <a:lnTo>
                    <a:pt x="1" y="169"/>
                  </a:lnTo>
                  <a:lnTo>
                    <a:pt x="2023" y="2022"/>
                  </a:lnTo>
                  <a:lnTo>
                    <a:pt x="2135" y="2022"/>
                  </a:lnTo>
                  <a:cubicBezTo>
                    <a:pt x="2191" y="2022"/>
                    <a:pt x="2247" y="1853"/>
                    <a:pt x="2191" y="179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638675" y="2577375"/>
              <a:ext cx="21075" cy="68825"/>
            </a:xfrm>
            <a:custGeom>
              <a:avLst/>
              <a:gdLst/>
              <a:ahLst/>
              <a:cxnLst/>
              <a:rect l="l" t="t" r="r" b="b"/>
              <a:pathLst>
                <a:path w="843" h="2753" extrusionOk="0">
                  <a:moveTo>
                    <a:pt x="169" y="0"/>
                  </a:moveTo>
                  <a:lnTo>
                    <a:pt x="0" y="56"/>
                  </a:lnTo>
                  <a:lnTo>
                    <a:pt x="674" y="2696"/>
                  </a:lnTo>
                  <a:cubicBezTo>
                    <a:pt x="674" y="2752"/>
                    <a:pt x="731" y="2752"/>
                    <a:pt x="787" y="2752"/>
                  </a:cubicBezTo>
                  <a:cubicBezTo>
                    <a:pt x="843" y="2752"/>
                    <a:pt x="843" y="2696"/>
                    <a:pt x="843" y="264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675175" y="2566125"/>
              <a:ext cx="28100" cy="67425"/>
            </a:xfrm>
            <a:custGeom>
              <a:avLst/>
              <a:gdLst/>
              <a:ahLst/>
              <a:cxnLst/>
              <a:rect l="l" t="t" r="r" b="b"/>
              <a:pathLst>
                <a:path w="1124" h="2697" extrusionOk="0">
                  <a:moveTo>
                    <a:pt x="169" y="1"/>
                  </a:moveTo>
                  <a:lnTo>
                    <a:pt x="1" y="57"/>
                  </a:lnTo>
                  <a:lnTo>
                    <a:pt x="956" y="2641"/>
                  </a:lnTo>
                  <a:cubicBezTo>
                    <a:pt x="956" y="2697"/>
                    <a:pt x="1012" y="2697"/>
                    <a:pt x="1012" y="2697"/>
                  </a:cubicBezTo>
                  <a:cubicBezTo>
                    <a:pt x="1068" y="2697"/>
                    <a:pt x="1124" y="2584"/>
                    <a:pt x="1124" y="252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863325" y="2427125"/>
              <a:ext cx="59000" cy="44950"/>
            </a:xfrm>
            <a:custGeom>
              <a:avLst/>
              <a:gdLst/>
              <a:ahLst/>
              <a:cxnLst/>
              <a:rect l="l" t="t" r="r" b="b"/>
              <a:pathLst>
                <a:path w="2360" h="1798" extrusionOk="0">
                  <a:moveTo>
                    <a:pt x="113" y="1"/>
                  </a:moveTo>
                  <a:cubicBezTo>
                    <a:pt x="57" y="57"/>
                    <a:pt x="57" y="113"/>
                    <a:pt x="1" y="169"/>
                  </a:cubicBezTo>
                  <a:lnTo>
                    <a:pt x="2191" y="1798"/>
                  </a:lnTo>
                  <a:lnTo>
                    <a:pt x="2247" y="1798"/>
                  </a:lnTo>
                  <a:cubicBezTo>
                    <a:pt x="2247" y="1798"/>
                    <a:pt x="2303" y="1798"/>
                    <a:pt x="2303" y="1742"/>
                  </a:cubicBezTo>
                  <a:cubicBezTo>
                    <a:pt x="2360" y="1686"/>
                    <a:pt x="2360" y="1629"/>
                    <a:pt x="2303" y="157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930725" y="2285300"/>
              <a:ext cx="68825" cy="22500"/>
            </a:xfrm>
            <a:custGeom>
              <a:avLst/>
              <a:gdLst/>
              <a:ahLst/>
              <a:cxnLst/>
              <a:rect l="l" t="t" r="r" b="b"/>
              <a:pathLst>
                <a:path w="2753" h="900" extrusionOk="0">
                  <a:moveTo>
                    <a:pt x="57" y="1"/>
                  </a:moveTo>
                  <a:cubicBezTo>
                    <a:pt x="57" y="113"/>
                    <a:pt x="1" y="169"/>
                    <a:pt x="1" y="226"/>
                  </a:cubicBezTo>
                  <a:lnTo>
                    <a:pt x="2640" y="900"/>
                  </a:lnTo>
                  <a:cubicBezTo>
                    <a:pt x="2697" y="900"/>
                    <a:pt x="2753" y="843"/>
                    <a:pt x="2753" y="787"/>
                  </a:cubicBezTo>
                  <a:cubicBezTo>
                    <a:pt x="2753" y="731"/>
                    <a:pt x="2753" y="731"/>
                    <a:pt x="2697" y="67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940550" y="2246000"/>
              <a:ext cx="70250" cy="15475"/>
            </a:xfrm>
            <a:custGeom>
              <a:avLst/>
              <a:gdLst/>
              <a:ahLst/>
              <a:cxnLst/>
              <a:rect l="l" t="t" r="r" b="b"/>
              <a:pathLst>
                <a:path w="2810" h="619" extrusionOk="0">
                  <a:moveTo>
                    <a:pt x="1" y="0"/>
                  </a:moveTo>
                  <a:cubicBezTo>
                    <a:pt x="1" y="113"/>
                    <a:pt x="1" y="169"/>
                    <a:pt x="1" y="225"/>
                  </a:cubicBezTo>
                  <a:lnTo>
                    <a:pt x="2697" y="618"/>
                  </a:lnTo>
                  <a:cubicBezTo>
                    <a:pt x="2753" y="618"/>
                    <a:pt x="2809" y="618"/>
                    <a:pt x="2809" y="562"/>
                  </a:cubicBezTo>
                  <a:cubicBezTo>
                    <a:pt x="2809" y="450"/>
                    <a:pt x="2753" y="393"/>
                    <a:pt x="2697" y="39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943375" y="2208075"/>
              <a:ext cx="70225" cy="8450"/>
            </a:xfrm>
            <a:custGeom>
              <a:avLst/>
              <a:gdLst/>
              <a:ahLst/>
              <a:cxnLst/>
              <a:rect l="l" t="t" r="r" b="b"/>
              <a:pathLst>
                <a:path w="2809" h="338" extrusionOk="0">
                  <a:moveTo>
                    <a:pt x="0" y="1"/>
                  </a:moveTo>
                  <a:lnTo>
                    <a:pt x="0" y="226"/>
                  </a:lnTo>
                  <a:lnTo>
                    <a:pt x="2696" y="338"/>
                  </a:lnTo>
                  <a:cubicBezTo>
                    <a:pt x="2808" y="338"/>
                    <a:pt x="2808" y="169"/>
                    <a:pt x="2696" y="169"/>
                  </a:cubicBezTo>
                  <a:lnTo>
                    <a:pt x="2752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919500" y="2321825"/>
              <a:ext cx="68825" cy="29500"/>
            </a:xfrm>
            <a:custGeom>
              <a:avLst/>
              <a:gdLst/>
              <a:ahLst/>
              <a:cxnLst/>
              <a:rect l="l" t="t" r="r" b="b"/>
              <a:pathLst>
                <a:path w="2753" h="1180" extrusionOk="0">
                  <a:moveTo>
                    <a:pt x="56" y="0"/>
                  </a:moveTo>
                  <a:cubicBezTo>
                    <a:pt x="56" y="113"/>
                    <a:pt x="0" y="169"/>
                    <a:pt x="0" y="225"/>
                  </a:cubicBezTo>
                  <a:lnTo>
                    <a:pt x="2584" y="1180"/>
                  </a:lnTo>
                  <a:cubicBezTo>
                    <a:pt x="2696" y="1124"/>
                    <a:pt x="2752" y="1011"/>
                    <a:pt x="2640" y="955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884400" y="2393425"/>
              <a:ext cx="64300" cy="39575"/>
            </a:xfrm>
            <a:custGeom>
              <a:avLst/>
              <a:gdLst/>
              <a:ahLst/>
              <a:cxnLst/>
              <a:rect l="l" t="t" r="r" b="b"/>
              <a:pathLst>
                <a:path w="2572" h="1583" extrusionOk="0">
                  <a:moveTo>
                    <a:pt x="113" y="1"/>
                  </a:moveTo>
                  <a:cubicBezTo>
                    <a:pt x="113" y="57"/>
                    <a:pt x="56" y="113"/>
                    <a:pt x="0" y="169"/>
                  </a:cubicBezTo>
                  <a:lnTo>
                    <a:pt x="2359" y="1573"/>
                  </a:lnTo>
                  <a:lnTo>
                    <a:pt x="2415" y="1573"/>
                  </a:lnTo>
                  <a:cubicBezTo>
                    <a:pt x="2428" y="1579"/>
                    <a:pt x="2440" y="1582"/>
                    <a:pt x="2451" y="1582"/>
                  </a:cubicBezTo>
                  <a:cubicBezTo>
                    <a:pt x="2538" y="1582"/>
                    <a:pt x="2571" y="1405"/>
                    <a:pt x="2471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599350" y="2585800"/>
              <a:ext cx="15475" cy="70225"/>
            </a:xfrm>
            <a:custGeom>
              <a:avLst/>
              <a:gdLst/>
              <a:ahLst/>
              <a:cxnLst/>
              <a:rect l="l" t="t" r="r" b="b"/>
              <a:pathLst>
                <a:path w="619" h="2809" extrusionOk="0">
                  <a:moveTo>
                    <a:pt x="1" y="0"/>
                  </a:moveTo>
                  <a:lnTo>
                    <a:pt x="394" y="2696"/>
                  </a:lnTo>
                  <a:cubicBezTo>
                    <a:pt x="394" y="2752"/>
                    <a:pt x="450" y="2808"/>
                    <a:pt x="506" y="2808"/>
                  </a:cubicBezTo>
                  <a:cubicBezTo>
                    <a:pt x="562" y="2808"/>
                    <a:pt x="619" y="2752"/>
                    <a:pt x="619" y="2696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904050" y="2359725"/>
              <a:ext cx="66025" cy="33725"/>
            </a:xfrm>
            <a:custGeom>
              <a:avLst/>
              <a:gdLst/>
              <a:ahLst/>
              <a:cxnLst/>
              <a:rect l="l" t="t" r="r" b="b"/>
              <a:pathLst>
                <a:path w="2641" h="1349" extrusionOk="0">
                  <a:moveTo>
                    <a:pt x="113" y="1"/>
                  </a:moveTo>
                  <a:cubicBezTo>
                    <a:pt x="113" y="57"/>
                    <a:pt x="1" y="113"/>
                    <a:pt x="1" y="169"/>
                  </a:cubicBezTo>
                  <a:lnTo>
                    <a:pt x="2472" y="1349"/>
                  </a:lnTo>
                  <a:cubicBezTo>
                    <a:pt x="2528" y="1349"/>
                    <a:pt x="2584" y="1349"/>
                    <a:pt x="2584" y="1292"/>
                  </a:cubicBezTo>
                  <a:cubicBezTo>
                    <a:pt x="2640" y="1236"/>
                    <a:pt x="2584" y="1180"/>
                    <a:pt x="2528" y="1124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100900" y="2321825"/>
              <a:ext cx="67425" cy="28100"/>
            </a:xfrm>
            <a:custGeom>
              <a:avLst/>
              <a:gdLst/>
              <a:ahLst/>
              <a:cxnLst/>
              <a:rect l="l" t="t" r="r" b="b"/>
              <a:pathLst>
                <a:path w="2697" h="1124" extrusionOk="0">
                  <a:moveTo>
                    <a:pt x="2640" y="0"/>
                  </a:moveTo>
                  <a:lnTo>
                    <a:pt x="113" y="899"/>
                  </a:lnTo>
                  <a:cubicBezTo>
                    <a:pt x="57" y="899"/>
                    <a:pt x="0" y="1011"/>
                    <a:pt x="0" y="1067"/>
                  </a:cubicBezTo>
                  <a:cubicBezTo>
                    <a:pt x="57" y="1067"/>
                    <a:pt x="57" y="1124"/>
                    <a:pt x="113" y="1124"/>
                  </a:cubicBezTo>
                  <a:lnTo>
                    <a:pt x="169" y="1124"/>
                  </a:lnTo>
                  <a:lnTo>
                    <a:pt x="2696" y="225"/>
                  </a:lnTo>
                  <a:cubicBezTo>
                    <a:pt x="2696" y="113"/>
                    <a:pt x="2696" y="56"/>
                    <a:pt x="2640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140225" y="2392025"/>
              <a:ext cx="63200" cy="40750"/>
            </a:xfrm>
            <a:custGeom>
              <a:avLst/>
              <a:gdLst/>
              <a:ahLst/>
              <a:cxnLst/>
              <a:rect l="l" t="t" r="r" b="b"/>
              <a:pathLst>
                <a:path w="2528" h="1630" extrusionOk="0">
                  <a:moveTo>
                    <a:pt x="2415" y="0"/>
                  </a:moveTo>
                  <a:lnTo>
                    <a:pt x="56" y="1405"/>
                  </a:lnTo>
                  <a:cubicBezTo>
                    <a:pt x="0" y="1461"/>
                    <a:pt x="0" y="1517"/>
                    <a:pt x="0" y="1573"/>
                  </a:cubicBezTo>
                  <a:cubicBezTo>
                    <a:pt x="56" y="1629"/>
                    <a:pt x="56" y="1629"/>
                    <a:pt x="112" y="1629"/>
                  </a:cubicBezTo>
                  <a:lnTo>
                    <a:pt x="169" y="1629"/>
                  </a:lnTo>
                  <a:lnTo>
                    <a:pt x="2527" y="225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119150" y="2358325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528" y="1"/>
                  </a:moveTo>
                  <a:lnTo>
                    <a:pt x="57" y="1180"/>
                  </a:lnTo>
                  <a:cubicBezTo>
                    <a:pt x="1" y="1180"/>
                    <a:pt x="1" y="1236"/>
                    <a:pt x="1" y="1348"/>
                  </a:cubicBezTo>
                  <a:cubicBezTo>
                    <a:pt x="1" y="1348"/>
                    <a:pt x="57" y="1405"/>
                    <a:pt x="113" y="1405"/>
                  </a:cubicBezTo>
                  <a:lnTo>
                    <a:pt x="169" y="1405"/>
                  </a:lnTo>
                  <a:lnTo>
                    <a:pt x="2640" y="22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166900" y="2425725"/>
              <a:ext cx="60400" cy="46350"/>
            </a:xfrm>
            <a:custGeom>
              <a:avLst/>
              <a:gdLst/>
              <a:ahLst/>
              <a:cxnLst/>
              <a:rect l="l" t="t" r="r" b="b"/>
              <a:pathLst>
                <a:path w="2416" h="1854" extrusionOk="0">
                  <a:moveTo>
                    <a:pt x="2191" y="0"/>
                  </a:moveTo>
                  <a:lnTo>
                    <a:pt x="56" y="1629"/>
                  </a:lnTo>
                  <a:cubicBezTo>
                    <a:pt x="0" y="1685"/>
                    <a:pt x="0" y="1742"/>
                    <a:pt x="56" y="1798"/>
                  </a:cubicBezTo>
                  <a:cubicBezTo>
                    <a:pt x="56" y="1798"/>
                    <a:pt x="113" y="1854"/>
                    <a:pt x="169" y="1854"/>
                  </a:cubicBezTo>
                  <a:lnTo>
                    <a:pt x="225" y="1854"/>
                  </a:lnTo>
                  <a:lnTo>
                    <a:pt x="2415" y="22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078425" y="2246000"/>
              <a:ext cx="71650" cy="15475"/>
            </a:xfrm>
            <a:custGeom>
              <a:avLst/>
              <a:gdLst/>
              <a:ahLst/>
              <a:cxnLst/>
              <a:rect l="l" t="t" r="r" b="b"/>
              <a:pathLst>
                <a:path w="2866" h="619" extrusionOk="0">
                  <a:moveTo>
                    <a:pt x="2809" y="0"/>
                  </a:moveTo>
                  <a:lnTo>
                    <a:pt x="113" y="393"/>
                  </a:lnTo>
                  <a:cubicBezTo>
                    <a:pt x="57" y="393"/>
                    <a:pt x="1" y="450"/>
                    <a:pt x="57" y="506"/>
                  </a:cubicBezTo>
                  <a:cubicBezTo>
                    <a:pt x="57" y="562"/>
                    <a:pt x="57" y="618"/>
                    <a:pt x="169" y="618"/>
                  </a:cubicBezTo>
                  <a:lnTo>
                    <a:pt x="2865" y="225"/>
                  </a:lnTo>
                  <a:cubicBezTo>
                    <a:pt x="2865" y="113"/>
                    <a:pt x="2809" y="56"/>
                    <a:pt x="2809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194975" y="2455200"/>
              <a:ext cx="54775" cy="50575"/>
            </a:xfrm>
            <a:custGeom>
              <a:avLst/>
              <a:gdLst/>
              <a:ahLst/>
              <a:cxnLst/>
              <a:rect l="l" t="t" r="r" b="b"/>
              <a:pathLst>
                <a:path w="2191" h="2023" extrusionOk="0">
                  <a:moveTo>
                    <a:pt x="2022" y="1"/>
                  </a:moveTo>
                  <a:lnTo>
                    <a:pt x="0" y="1854"/>
                  </a:lnTo>
                  <a:cubicBezTo>
                    <a:pt x="0" y="1910"/>
                    <a:pt x="0" y="1967"/>
                    <a:pt x="0" y="2023"/>
                  </a:cubicBezTo>
                  <a:lnTo>
                    <a:pt x="169" y="2023"/>
                  </a:lnTo>
                  <a:lnTo>
                    <a:pt x="2191" y="169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088250" y="2285300"/>
              <a:ext cx="68850" cy="22500"/>
            </a:xfrm>
            <a:custGeom>
              <a:avLst/>
              <a:gdLst/>
              <a:ahLst/>
              <a:cxnLst/>
              <a:rect l="l" t="t" r="r" b="b"/>
              <a:pathLst>
                <a:path w="2754" h="900" extrusionOk="0">
                  <a:moveTo>
                    <a:pt x="2753" y="1"/>
                  </a:moveTo>
                  <a:lnTo>
                    <a:pt x="113" y="675"/>
                  </a:lnTo>
                  <a:cubicBezTo>
                    <a:pt x="1" y="675"/>
                    <a:pt x="1" y="731"/>
                    <a:pt x="1" y="787"/>
                  </a:cubicBezTo>
                  <a:cubicBezTo>
                    <a:pt x="1" y="843"/>
                    <a:pt x="57" y="900"/>
                    <a:pt x="113" y="900"/>
                  </a:cubicBezTo>
                  <a:lnTo>
                    <a:pt x="2753" y="226"/>
                  </a:lnTo>
                  <a:cubicBezTo>
                    <a:pt x="2753" y="169"/>
                    <a:pt x="2753" y="57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561450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225" y="0"/>
                  </a:moveTo>
                  <a:lnTo>
                    <a:pt x="0" y="57"/>
                  </a:lnTo>
                  <a:lnTo>
                    <a:pt x="113" y="2753"/>
                  </a:lnTo>
                  <a:cubicBezTo>
                    <a:pt x="113" y="2809"/>
                    <a:pt x="169" y="2865"/>
                    <a:pt x="225" y="2865"/>
                  </a:cubicBezTo>
                  <a:cubicBezTo>
                    <a:pt x="281" y="2865"/>
                    <a:pt x="337" y="2809"/>
                    <a:pt x="337" y="275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075625" y="2206675"/>
              <a:ext cx="70225" cy="9850"/>
            </a:xfrm>
            <a:custGeom>
              <a:avLst/>
              <a:gdLst/>
              <a:ahLst/>
              <a:cxnLst/>
              <a:rect l="l" t="t" r="r" b="b"/>
              <a:pathLst>
                <a:path w="2809" h="394" extrusionOk="0">
                  <a:moveTo>
                    <a:pt x="2809" y="1"/>
                  </a:moveTo>
                  <a:lnTo>
                    <a:pt x="113" y="169"/>
                  </a:lnTo>
                  <a:cubicBezTo>
                    <a:pt x="0" y="169"/>
                    <a:pt x="0" y="225"/>
                    <a:pt x="0" y="282"/>
                  </a:cubicBezTo>
                  <a:cubicBezTo>
                    <a:pt x="0" y="338"/>
                    <a:pt x="57" y="394"/>
                    <a:pt x="113" y="394"/>
                  </a:cubicBezTo>
                  <a:lnTo>
                    <a:pt x="2809" y="225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426650" y="2577375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675" y="0"/>
                  </a:moveTo>
                  <a:lnTo>
                    <a:pt x="1" y="2640"/>
                  </a:lnTo>
                  <a:cubicBezTo>
                    <a:pt x="1" y="2696"/>
                    <a:pt x="57" y="2752"/>
                    <a:pt x="113" y="2752"/>
                  </a:cubicBezTo>
                  <a:cubicBezTo>
                    <a:pt x="169" y="2752"/>
                    <a:pt x="169" y="2696"/>
                    <a:pt x="225" y="2696"/>
                  </a:cubicBezTo>
                  <a:lnTo>
                    <a:pt x="899" y="56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3384525" y="2566125"/>
              <a:ext cx="26700" cy="67425"/>
            </a:xfrm>
            <a:custGeom>
              <a:avLst/>
              <a:gdLst/>
              <a:ahLst/>
              <a:cxnLst/>
              <a:rect l="l" t="t" r="r" b="b"/>
              <a:pathLst>
                <a:path w="1068" h="2697" extrusionOk="0">
                  <a:moveTo>
                    <a:pt x="899" y="1"/>
                  </a:moveTo>
                  <a:lnTo>
                    <a:pt x="1" y="2528"/>
                  </a:lnTo>
                  <a:cubicBezTo>
                    <a:pt x="1" y="2584"/>
                    <a:pt x="1" y="2641"/>
                    <a:pt x="57" y="2697"/>
                  </a:cubicBezTo>
                  <a:cubicBezTo>
                    <a:pt x="113" y="2697"/>
                    <a:pt x="169" y="2641"/>
                    <a:pt x="169" y="2584"/>
                  </a:cubicBezTo>
                  <a:lnTo>
                    <a:pt x="1068" y="57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32272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854" y="0"/>
                  </a:moveTo>
                  <a:lnTo>
                    <a:pt x="0" y="2022"/>
                  </a:lnTo>
                  <a:cubicBezTo>
                    <a:pt x="0" y="2078"/>
                    <a:pt x="0" y="2135"/>
                    <a:pt x="0" y="2191"/>
                  </a:cubicBezTo>
                  <a:lnTo>
                    <a:pt x="169" y="2191"/>
                  </a:lnTo>
                  <a:lnTo>
                    <a:pt x="2022" y="113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3517925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113" y="0"/>
                  </a:moveTo>
                  <a:lnTo>
                    <a:pt x="0" y="2753"/>
                  </a:lnTo>
                  <a:cubicBezTo>
                    <a:pt x="0" y="2809"/>
                    <a:pt x="56" y="2865"/>
                    <a:pt x="113" y="2865"/>
                  </a:cubicBezTo>
                  <a:cubicBezTo>
                    <a:pt x="169" y="2865"/>
                    <a:pt x="225" y="2809"/>
                    <a:pt x="225" y="2753"/>
                  </a:cubicBez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3341000" y="2549275"/>
              <a:ext cx="33725" cy="66025"/>
            </a:xfrm>
            <a:custGeom>
              <a:avLst/>
              <a:gdLst/>
              <a:ahLst/>
              <a:cxnLst/>
              <a:rect l="l" t="t" r="r" b="b"/>
              <a:pathLst>
                <a:path w="1349" h="2641" extrusionOk="0">
                  <a:moveTo>
                    <a:pt x="1180" y="1"/>
                  </a:moveTo>
                  <a:lnTo>
                    <a:pt x="1" y="2472"/>
                  </a:lnTo>
                  <a:cubicBezTo>
                    <a:pt x="1" y="2528"/>
                    <a:pt x="1" y="2584"/>
                    <a:pt x="57" y="2641"/>
                  </a:cubicBezTo>
                  <a:lnTo>
                    <a:pt x="113" y="2641"/>
                  </a:lnTo>
                  <a:cubicBezTo>
                    <a:pt x="169" y="2641"/>
                    <a:pt x="169" y="2584"/>
                    <a:pt x="225" y="2584"/>
                  </a:cubicBez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262375" y="2508575"/>
              <a:ext cx="46350" cy="59000"/>
            </a:xfrm>
            <a:custGeom>
              <a:avLst/>
              <a:gdLst/>
              <a:ahLst/>
              <a:cxnLst/>
              <a:rect l="l" t="t" r="r" b="b"/>
              <a:pathLst>
                <a:path w="1854" h="2360" extrusionOk="0">
                  <a:moveTo>
                    <a:pt x="1629" y="0"/>
                  </a:moveTo>
                  <a:lnTo>
                    <a:pt x="0" y="2191"/>
                  </a:lnTo>
                  <a:cubicBezTo>
                    <a:pt x="0" y="2247"/>
                    <a:pt x="0" y="2303"/>
                    <a:pt x="0" y="2359"/>
                  </a:cubicBezTo>
                  <a:lnTo>
                    <a:pt x="113" y="2359"/>
                  </a:lnTo>
                  <a:cubicBezTo>
                    <a:pt x="113" y="2359"/>
                    <a:pt x="169" y="2359"/>
                    <a:pt x="169" y="2303"/>
                  </a:cubicBezTo>
                  <a:lnTo>
                    <a:pt x="1854" y="169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300275" y="2531025"/>
              <a:ext cx="40750" cy="63225"/>
            </a:xfrm>
            <a:custGeom>
              <a:avLst/>
              <a:gdLst/>
              <a:ahLst/>
              <a:cxnLst/>
              <a:rect l="l" t="t" r="r" b="b"/>
              <a:pathLst>
                <a:path w="1630" h="2529" extrusionOk="0">
                  <a:moveTo>
                    <a:pt x="1461" y="1"/>
                  </a:moveTo>
                  <a:lnTo>
                    <a:pt x="57" y="2360"/>
                  </a:lnTo>
                  <a:cubicBezTo>
                    <a:pt x="1" y="2416"/>
                    <a:pt x="1" y="2472"/>
                    <a:pt x="57" y="2528"/>
                  </a:cubicBezTo>
                  <a:lnTo>
                    <a:pt x="113" y="2528"/>
                  </a:lnTo>
                  <a:cubicBezTo>
                    <a:pt x="169" y="2528"/>
                    <a:pt x="169" y="2472"/>
                    <a:pt x="225" y="2472"/>
                  </a:cubicBezTo>
                  <a:lnTo>
                    <a:pt x="1630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065800" y="1831775"/>
              <a:ext cx="836875" cy="718050"/>
            </a:xfrm>
            <a:custGeom>
              <a:avLst/>
              <a:gdLst/>
              <a:ahLst/>
              <a:cxnLst/>
              <a:rect l="l" t="t" r="r" b="b"/>
              <a:pathLst>
                <a:path w="33475" h="28722" extrusionOk="0">
                  <a:moveTo>
                    <a:pt x="19038" y="344"/>
                  </a:moveTo>
                  <a:cubicBezTo>
                    <a:pt x="26234" y="344"/>
                    <a:pt x="33137" y="5917"/>
                    <a:pt x="33137" y="14323"/>
                  </a:cubicBezTo>
                  <a:cubicBezTo>
                    <a:pt x="33081" y="22073"/>
                    <a:pt x="26847" y="28308"/>
                    <a:pt x="19152" y="28308"/>
                  </a:cubicBezTo>
                  <a:cubicBezTo>
                    <a:pt x="6684" y="28308"/>
                    <a:pt x="450" y="13256"/>
                    <a:pt x="9267" y="4438"/>
                  </a:cubicBezTo>
                  <a:cubicBezTo>
                    <a:pt x="12114" y="1610"/>
                    <a:pt x="15609" y="344"/>
                    <a:pt x="19038" y="344"/>
                  </a:cubicBezTo>
                  <a:close/>
                  <a:moveTo>
                    <a:pt x="19152" y="1"/>
                  </a:moveTo>
                  <a:cubicBezTo>
                    <a:pt x="6347" y="1"/>
                    <a:pt x="0" y="15446"/>
                    <a:pt x="8987" y="24489"/>
                  </a:cubicBezTo>
                  <a:cubicBezTo>
                    <a:pt x="11910" y="27412"/>
                    <a:pt x="15503" y="28721"/>
                    <a:pt x="19027" y="28721"/>
                  </a:cubicBezTo>
                  <a:cubicBezTo>
                    <a:pt x="26402" y="28721"/>
                    <a:pt x="33474" y="22988"/>
                    <a:pt x="33474" y="14323"/>
                  </a:cubicBezTo>
                  <a:cubicBezTo>
                    <a:pt x="33474" y="6404"/>
                    <a:pt x="27072" y="1"/>
                    <a:pt x="19152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427300" y="2075175"/>
              <a:ext cx="42900" cy="41675"/>
            </a:xfrm>
            <a:custGeom>
              <a:avLst/>
              <a:gdLst/>
              <a:ahLst/>
              <a:cxnLst/>
              <a:rect l="l" t="t" r="r" b="b"/>
              <a:pathLst>
                <a:path w="1716" h="1667" extrusionOk="0">
                  <a:moveTo>
                    <a:pt x="172" y="0"/>
                  </a:moveTo>
                  <a:cubicBezTo>
                    <a:pt x="80" y="0"/>
                    <a:pt x="1" y="120"/>
                    <a:pt x="87" y="206"/>
                  </a:cubicBezTo>
                  <a:lnTo>
                    <a:pt x="1547" y="1666"/>
                  </a:lnTo>
                  <a:lnTo>
                    <a:pt x="1716" y="1498"/>
                  </a:lnTo>
                  <a:lnTo>
                    <a:pt x="255" y="37"/>
                  </a:lnTo>
                  <a:cubicBezTo>
                    <a:pt x="229" y="11"/>
                    <a:pt x="200" y="0"/>
                    <a:pt x="172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329775" y="2185625"/>
              <a:ext cx="106725" cy="5625"/>
            </a:xfrm>
            <a:custGeom>
              <a:avLst/>
              <a:gdLst/>
              <a:ahLst/>
              <a:cxnLst/>
              <a:rect l="l" t="t" r="r" b="b"/>
              <a:pathLst>
                <a:path w="4269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4269" y="225"/>
                  </a:lnTo>
                  <a:lnTo>
                    <a:pt x="4269" y="169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3539675" y="1977100"/>
              <a:ext cx="6350" cy="106050"/>
            </a:xfrm>
            <a:custGeom>
              <a:avLst/>
              <a:gdLst/>
              <a:ahLst/>
              <a:cxnLst/>
              <a:rect l="l" t="t" r="r" b="b"/>
              <a:pathLst>
                <a:path w="254" h="4242" extrusionOk="0">
                  <a:moveTo>
                    <a:pt x="120" y="1"/>
                  </a:moveTo>
                  <a:cubicBezTo>
                    <a:pt x="57" y="1"/>
                    <a:pt x="1" y="29"/>
                    <a:pt x="29" y="85"/>
                  </a:cubicBezTo>
                  <a:lnTo>
                    <a:pt x="29" y="4241"/>
                  </a:lnTo>
                  <a:lnTo>
                    <a:pt x="254" y="4241"/>
                  </a:lnTo>
                  <a:lnTo>
                    <a:pt x="254" y="85"/>
                  </a:lnTo>
                  <a:cubicBezTo>
                    <a:pt x="254" y="29"/>
                    <a:pt x="183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3390150" y="2036775"/>
              <a:ext cx="366500" cy="365100"/>
            </a:xfrm>
            <a:custGeom>
              <a:avLst/>
              <a:gdLst/>
              <a:ahLst/>
              <a:cxnLst/>
              <a:rect l="l" t="t" r="r" b="b"/>
              <a:pathLst>
                <a:path w="14660" h="14604" extrusionOk="0">
                  <a:moveTo>
                    <a:pt x="7976" y="1"/>
                  </a:moveTo>
                  <a:lnTo>
                    <a:pt x="7751" y="731"/>
                  </a:lnTo>
                  <a:cubicBezTo>
                    <a:pt x="8593" y="1012"/>
                    <a:pt x="9324" y="1461"/>
                    <a:pt x="9998" y="2079"/>
                  </a:cubicBezTo>
                  <a:lnTo>
                    <a:pt x="9099" y="2978"/>
                  </a:lnTo>
                  <a:cubicBezTo>
                    <a:pt x="9155" y="2978"/>
                    <a:pt x="9211" y="3034"/>
                    <a:pt x="9267" y="3090"/>
                  </a:cubicBezTo>
                  <a:lnTo>
                    <a:pt x="10166" y="2247"/>
                  </a:lnTo>
                  <a:cubicBezTo>
                    <a:pt x="11121" y="3258"/>
                    <a:pt x="11683" y="4550"/>
                    <a:pt x="11739" y="5954"/>
                  </a:cubicBezTo>
                  <a:lnTo>
                    <a:pt x="10503" y="5954"/>
                  </a:lnTo>
                  <a:lnTo>
                    <a:pt x="10503" y="6123"/>
                  </a:lnTo>
                  <a:lnTo>
                    <a:pt x="10503" y="6179"/>
                  </a:lnTo>
                  <a:lnTo>
                    <a:pt x="11739" y="6179"/>
                  </a:lnTo>
                  <a:cubicBezTo>
                    <a:pt x="11683" y="7583"/>
                    <a:pt x="11121" y="8931"/>
                    <a:pt x="10166" y="9998"/>
                  </a:cubicBezTo>
                  <a:lnTo>
                    <a:pt x="9324" y="9099"/>
                  </a:lnTo>
                  <a:lnTo>
                    <a:pt x="9155" y="9268"/>
                  </a:lnTo>
                  <a:lnTo>
                    <a:pt x="9998" y="10110"/>
                  </a:lnTo>
                  <a:cubicBezTo>
                    <a:pt x="8987" y="11121"/>
                    <a:pt x="7639" y="11683"/>
                    <a:pt x="6235" y="11683"/>
                  </a:cubicBezTo>
                  <a:lnTo>
                    <a:pt x="6235" y="10447"/>
                  </a:lnTo>
                  <a:lnTo>
                    <a:pt x="6010" y="10447"/>
                  </a:lnTo>
                  <a:lnTo>
                    <a:pt x="6010" y="11683"/>
                  </a:lnTo>
                  <a:cubicBezTo>
                    <a:pt x="4550" y="11683"/>
                    <a:pt x="3202" y="11121"/>
                    <a:pt x="2191" y="10110"/>
                  </a:cubicBezTo>
                  <a:lnTo>
                    <a:pt x="3146" y="9212"/>
                  </a:lnTo>
                  <a:lnTo>
                    <a:pt x="2977" y="9043"/>
                  </a:lnTo>
                  <a:lnTo>
                    <a:pt x="2022" y="9942"/>
                  </a:lnTo>
                  <a:cubicBezTo>
                    <a:pt x="1461" y="9324"/>
                    <a:pt x="1011" y="8594"/>
                    <a:pt x="730" y="7752"/>
                  </a:cubicBezTo>
                  <a:lnTo>
                    <a:pt x="0" y="7976"/>
                  </a:lnTo>
                  <a:cubicBezTo>
                    <a:pt x="787" y="10616"/>
                    <a:pt x="3202" y="12469"/>
                    <a:pt x="6010" y="12469"/>
                  </a:cubicBezTo>
                  <a:lnTo>
                    <a:pt x="6010" y="14491"/>
                  </a:lnTo>
                  <a:cubicBezTo>
                    <a:pt x="6010" y="14547"/>
                    <a:pt x="6066" y="14547"/>
                    <a:pt x="6122" y="14604"/>
                  </a:cubicBezTo>
                  <a:cubicBezTo>
                    <a:pt x="6178" y="14604"/>
                    <a:pt x="6178" y="14547"/>
                    <a:pt x="6235" y="14491"/>
                  </a:cubicBezTo>
                  <a:lnTo>
                    <a:pt x="6235" y="12526"/>
                  </a:lnTo>
                  <a:cubicBezTo>
                    <a:pt x="9661" y="12469"/>
                    <a:pt x="12469" y="9661"/>
                    <a:pt x="12525" y="6179"/>
                  </a:cubicBezTo>
                  <a:lnTo>
                    <a:pt x="14547" y="6179"/>
                  </a:lnTo>
                  <a:cubicBezTo>
                    <a:pt x="14603" y="6179"/>
                    <a:pt x="14659" y="6123"/>
                    <a:pt x="14659" y="6067"/>
                  </a:cubicBezTo>
                  <a:cubicBezTo>
                    <a:pt x="14659" y="6010"/>
                    <a:pt x="14603" y="5954"/>
                    <a:pt x="14547" y="5954"/>
                  </a:cubicBezTo>
                  <a:lnTo>
                    <a:pt x="12525" y="5954"/>
                  </a:lnTo>
                  <a:cubicBezTo>
                    <a:pt x="12469" y="4325"/>
                    <a:pt x="11795" y="2753"/>
                    <a:pt x="10672" y="1630"/>
                  </a:cubicBezTo>
                  <a:lnTo>
                    <a:pt x="10672" y="1573"/>
                  </a:lnTo>
                  <a:cubicBezTo>
                    <a:pt x="9885" y="843"/>
                    <a:pt x="8987" y="282"/>
                    <a:pt x="7976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3238500" y="1894975"/>
              <a:ext cx="659950" cy="590600"/>
            </a:xfrm>
            <a:custGeom>
              <a:avLst/>
              <a:gdLst/>
              <a:ahLst/>
              <a:cxnLst/>
              <a:rect l="l" t="t" r="r" b="b"/>
              <a:pathLst>
                <a:path w="26398" h="23624" extrusionOk="0">
                  <a:moveTo>
                    <a:pt x="12244" y="0"/>
                  </a:moveTo>
                  <a:lnTo>
                    <a:pt x="12244" y="1067"/>
                  </a:lnTo>
                  <a:lnTo>
                    <a:pt x="12076" y="1067"/>
                  </a:lnTo>
                  <a:cubicBezTo>
                    <a:pt x="11177" y="1067"/>
                    <a:pt x="10223" y="1180"/>
                    <a:pt x="9380" y="1404"/>
                  </a:cubicBezTo>
                  <a:lnTo>
                    <a:pt x="9436" y="1685"/>
                  </a:lnTo>
                  <a:cubicBezTo>
                    <a:pt x="8706" y="1854"/>
                    <a:pt x="7976" y="2134"/>
                    <a:pt x="7302" y="2471"/>
                  </a:cubicBezTo>
                  <a:lnTo>
                    <a:pt x="7190" y="2191"/>
                  </a:lnTo>
                  <a:cubicBezTo>
                    <a:pt x="2303" y="4662"/>
                    <a:pt x="1" y="10334"/>
                    <a:pt x="1798" y="15445"/>
                  </a:cubicBezTo>
                  <a:lnTo>
                    <a:pt x="2079" y="15389"/>
                  </a:lnTo>
                  <a:cubicBezTo>
                    <a:pt x="3580" y="19561"/>
                    <a:pt x="7506" y="22411"/>
                    <a:pt x="11946" y="22411"/>
                  </a:cubicBezTo>
                  <a:cubicBezTo>
                    <a:pt x="11989" y="22411"/>
                    <a:pt x="12033" y="22410"/>
                    <a:pt x="12076" y="22410"/>
                  </a:cubicBezTo>
                  <a:lnTo>
                    <a:pt x="12076" y="20837"/>
                  </a:lnTo>
                  <a:cubicBezTo>
                    <a:pt x="7807" y="20837"/>
                    <a:pt x="4157" y="17861"/>
                    <a:pt x="3314" y="13704"/>
                  </a:cubicBezTo>
                  <a:cubicBezTo>
                    <a:pt x="3202" y="13087"/>
                    <a:pt x="3146" y="12469"/>
                    <a:pt x="3146" y="11907"/>
                  </a:cubicBezTo>
                  <a:lnTo>
                    <a:pt x="2416" y="11907"/>
                  </a:lnTo>
                  <a:cubicBezTo>
                    <a:pt x="2416" y="9380"/>
                    <a:pt x="3427" y="6965"/>
                    <a:pt x="5168" y="5167"/>
                  </a:cubicBezTo>
                  <a:lnTo>
                    <a:pt x="5673" y="5617"/>
                  </a:lnTo>
                  <a:cubicBezTo>
                    <a:pt x="7419" y="3871"/>
                    <a:pt x="9729" y="2952"/>
                    <a:pt x="12141" y="2952"/>
                  </a:cubicBezTo>
                  <a:cubicBezTo>
                    <a:pt x="12677" y="2952"/>
                    <a:pt x="13219" y="2997"/>
                    <a:pt x="13761" y="3089"/>
                  </a:cubicBezTo>
                  <a:lnTo>
                    <a:pt x="13873" y="2415"/>
                  </a:lnTo>
                  <a:cubicBezTo>
                    <a:pt x="14659" y="2528"/>
                    <a:pt x="15390" y="2808"/>
                    <a:pt x="16120" y="3089"/>
                  </a:cubicBezTo>
                  <a:lnTo>
                    <a:pt x="15839" y="3763"/>
                  </a:lnTo>
                  <a:cubicBezTo>
                    <a:pt x="16569" y="4100"/>
                    <a:pt x="17299" y="4550"/>
                    <a:pt x="17917" y="5167"/>
                  </a:cubicBezTo>
                  <a:lnTo>
                    <a:pt x="18366" y="4606"/>
                  </a:lnTo>
                  <a:cubicBezTo>
                    <a:pt x="21624" y="7414"/>
                    <a:pt x="22635" y="12076"/>
                    <a:pt x="20838" y="15951"/>
                  </a:cubicBezTo>
                  <a:lnTo>
                    <a:pt x="21905" y="16456"/>
                  </a:lnTo>
                  <a:cubicBezTo>
                    <a:pt x="22579" y="15052"/>
                    <a:pt x="22916" y="13480"/>
                    <a:pt x="22916" y="11907"/>
                  </a:cubicBezTo>
                  <a:cubicBezTo>
                    <a:pt x="22916" y="6571"/>
                    <a:pt x="19040" y="2078"/>
                    <a:pt x="13817" y="1236"/>
                  </a:cubicBezTo>
                  <a:lnTo>
                    <a:pt x="13817" y="1236"/>
                  </a:lnTo>
                  <a:cubicBezTo>
                    <a:pt x="21006" y="2247"/>
                    <a:pt x="25106" y="10110"/>
                    <a:pt x="21849" y="16625"/>
                  </a:cubicBezTo>
                  <a:cubicBezTo>
                    <a:pt x="19925" y="20505"/>
                    <a:pt x="16083" y="22583"/>
                    <a:pt x="12195" y="22583"/>
                  </a:cubicBezTo>
                  <a:cubicBezTo>
                    <a:pt x="9498" y="22583"/>
                    <a:pt x="6779" y="21583"/>
                    <a:pt x="4662" y="19489"/>
                  </a:cubicBezTo>
                  <a:lnTo>
                    <a:pt x="3876" y="20163"/>
                  </a:lnTo>
                  <a:cubicBezTo>
                    <a:pt x="6229" y="22516"/>
                    <a:pt x="9231" y="23623"/>
                    <a:pt x="12200" y="23623"/>
                  </a:cubicBezTo>
                  <a:cubicBezTo>
                    <a:pt x="16742" y="23623"/>
                    <a:pt x="21204" y="21031"/>
                    <a:pt x="23140" y="16344"/>
                  </a:cubicBezTo>
                  <a:cubicBezTo>
                    <a:pt x="26398" y="8537"/>
                    <a:pt x="20669" y="0"/>
                    <a:pt x="12244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3560050" y="2137875"/>
              <a:ext cx="33725" cy="33725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067" y="1"/>
                  </a:moveTo>
                  <a:lnTo>
                    <a:pt x="0" y="1068"/>
                  </a:lnTo>
                  <a:cubicBezTo>
                    <a:pt x="113" y="1124"/>
                    <a:pt x="225" y="1236"/>
                    <a:pt x="281" y="1349"/>
                  </a:cubicBezTo>
                  <a:lnTo>
                    <a:pt x="1348" y="28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3489850" y="2208075"/>
              <a:ext cx="32300" cy="33725"/>
            </a:xfrm>
            <a:custGeom>
              <a:avLst/>
              <a:gdLst/>
              <a:ahLst/>
              <a:cxnLst/>
              <a:rect l="l" t="t" r="r" b="b"/>
              <a:pathLst>
                <a:path w="1292" h="1349" extrusionOk="0">
                  <a:moveTo>
                    <a:pt x="1011" y="1"/>
                  </a:moveTo>
                  <a:lnTo>
                    <a:pt x="0" y="1068"/>
                  </a:lnTo>
                  <a:lnTo>
                    <a:pt x="281" y="1349"/>
                  </a:lnTo>
                  <a:lnTo>
                    <a:pt x="1292" y="282"/>
                  </a:lnTo>
                  <a:cubicBezTo>
                    <a:pt x="1179" y="226"/>
                    <a:pt x="1067" y="113"/>
                    <a:pt x="1011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3561450" y="2208075"/>
              <a:ext cx="32325" cy="33725"/>
            </a:xfrm>
            <a:custGeom>
              <a:avLst/>
              <a:gdLst/>
              <a:ahLst/>
              <a:cxnLst/>
              <a:rect l="l" t="t" r="r" b="b"/>
              <a:pathLst>
                <a:path w="1293" h="1349" extrusionOk="0">
                  <a:moveTo>
                    <a:pt x="281" y="1"/>
                  </a:moveTo>
                  <a:cubicBezTo>
                    <a:pt x="169" y="113"/>
                    <a:pt x="57" y="226"/>
                    <a:pt x="0" y="338"/>
                  </a:cubicBezTo>
                  <a:lnTo>
                    <a:pt x="1011" y="1349"/>
                  </a:lnTo>
                  <a:lnTo>
                    <a:pt x="1292" y="1068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3489850" y="2137875"/>
              <a:ext cx="33700" cy="33725"/>
            </a:xfrm>
            <a:custGeom>
              <a:avLst/>
              <a:gdLst/>
              <a:ahLst/>
              <a:cxnLst/>
              <a:rect l="l" t="t" r="r" b="b"/>
              <a:pathLst>
                <a:path w="1348" h="1349" extrusionOk="0">
                  <a:moveTo>
                    <a:pt x="281" y="1"/>
                  </a:moveTo>
                  <a:lnTo>
                    <a:pt x="0" y="281"/>
                  </a:lnTo>
                  <a:lnTo>
                    <a:pt x="1067" y="1349"/>
                  </a:lnTo>
                  <a:cubicBezTo>
                    <a:pt x="1123" y="1236"/>
                    <a:pt x="1236" y="1124"/>
                    <a:pt x="1348" y="1068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3519325" y="2168775"/>
              <a:ext cx="51975" cy="44500"/>
            </a:xfrm>
            <a:custGeom>
              <a:avLst/>
              <a:gdLst/>
              <a:ahLst/>
              <a:cxnLst/>
              <a:rect l="l" t="t" r="r" b="b"/>
              <a:pathLst>
                <a:path w="2079" h="1780" extrusionOk="0">
                  <a:moveTo>
                    <a:pt x="899" y="0"/>
                  </a:moveTo>
                  <a:cubicBezTo>
                    <a:pt x="394" y="0"/>
                    <a:pt x="0" y="393"/>
                    <a:pt x="0" y="843"/>
                  </a:cubicBezTo>
                  <a:cubicBezTo>
                    <a:pt x="0" y="1414"/>
                    <a:pt x="440" y="1779"/>
                    <a:pt x="898" y="1779"/>
                  </a:cubicBezTo>
                  <a:cubicBezTo>
                    <a:pt x="1115" y="1779"/>
                    <a:pt x="1336" y="1697"/>
                    <a:pt x="1517" y="1517"/>
                  </a:cubicBezTo>
                  <a:cubicBezTo>
                    <a:pt x="2079" y="955"/>
                    <a:pt x="1685" y="0"/>
                    <a:pt x="899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634725" y="2247400"/>
              <a:ext cx="370725" cy="209250"/>
            </a:xfrm>
            <a:custGeom>
              <a:avLst/>
              <a:gdLst/>
              <a:ahLst/>
              <a:cxnLst/>
              <a:rect l="l" t="t" r="r" b="b"/>
              <a:pathLst>
                <a:path w="14829" h="8370" extrusionOk="0">
                  <a:moveTo>
                    <a:pt x="11627" y="0"/>
                  </a:moveTo>
                  <a:lnTo>
                    <a:pt x="6965" y="8201"/>
                  </a:lnTo>
                  <a:lnTo>
                    <a:pt x="1" y="8201"/>
                  </a:lnTo>
                  <a:lnTo>
                    <a:pt x="1" y="8369"/>
                  </a:lnTo>
                  <a:lnTo>
                    <a:pt x="7078" y="8369"/>
                  </a:lnTo>
                  <a:lnTo>
                    <a:pt x="11739" y="169"/>
                  </a:lnTo>
                  <a:lnTo>
                    <a:pt x="14828" y="169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624900" y="2438350"/>
              <a:ext cx="28100" cy="28125"/>
            </a:xfrm>
            <a:custGeom>
              <a:avLst/>
              <a:gdLst/>
              <a:ahLst/>
              <a:cxnLst/>
              <a:rect l="l" t="t" r="r" b="b"/>
              <a:pathLst>
                <a:path w="1124" h="1125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997000" y="223617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0" y="0"/>
                  </a:moveTo>
                  <a:lnTo>
                    <a:pt x="0" y="1067"/>
                  </a:lnTo>
                  <a:lnTo>
                    <a:pt x="1067" y="1067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052875" y="1882325"/>
              <a:ext cx="754050" cy="563075"/>
            </a:xfrm>
            <a:custGeom>
              <a:avLst/>
              <a:gdLst/>
              <a:ahLst/>
              <a:cxnLst/>
              <a:rect l="l" t="t" r="r" b="b"/>
              <a:pathLst>
                <a:path w="30162" h="22523" extrusionOk="0">
                  <a:moveTo>
                    <a:pt x="26960" y="1"/>
                  </a:moveTo>
                  <a:lnTo>
                    <a:pt x="12750" y="22354"/>
                  </a:lnTo>
                  <a:lnTo>
                    <a:pt x="1" y="22354"/>
                  </a:lnTo>
                  <a:lnTo>
                    <a:pt x="1" y="22523"/>
                  </a:lnTo>
                  <a:lnTo>
                    <a:pt x="12863" y="22523"/>
                  </a:lnTo>
                  <a:lnTo>
                    <a:pt x="27072" y="225"/>
                  </a:lnTo>
                  <a:lnTo>
                    <a:pt x="30161" y="225"/>
                  </a:lnTo>
                  <a:lnTo>
                    <a:pt x="3016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044450" y="2427125"/>
              <a:ext cx="26725" cy="28100"/>
            </a:xfrm>
            <a:custGeom>
              <a:avLst/>
              <a:gdLst/>
              <a:ahLst/>
              <a:cxnLst/>
              <a:rect l="l" t="t" r="r" b="b"/>
              <a:pathLst>
                <a:path w="1069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068" y="112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798475" y="187110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0" y="0"/>
                  </a:moveTo>
                  <a:lnTo>
                    <a:pt x="0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660000" y="1812125"/>
              <a:ext cx="91300" cy="636100"/>
            </a:xfrm>
            <a:custGeom>
              <a:avLst/>
              <a:gdLst/>
              <a:ahLst/>
              <a:cxnLst/>
              <a:rect l="l" t="t" r="r" b="b"/>
              <a:pathLst>
                <a:path w="3652" h="25444" extrusionOk="0">
                  <a:moveTo>
                    <a:pt x="1" y="0"/>
                  </a:moveTo>
                  <a:lnTo>
                    <a:pt x="1" y="14322"/>
                  </a:lnTo>
                  <a:lnTo>
                    <a:pt x="3483" y="18085"/>
                  </a:lnTo>
                  <a:lnTo>
                    <a:pt x="3483" y="25443"/>
                  </a:lnTo>
                  <a:lnTo>
                    <a:pt x="3652" y="25443"/>
                  </a:lnTo>
                  <a:lnTo>
                    <a:pt x="3652" y="18029"/>
                  </a:lnTo>
                  <a:lnTo>
                    <a:pt x="169" y="1421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735825" y="243695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229800" y="1924450"/>
              <a:ext cx="61800" cy="520950"/>
            </a:xfrm>
            <a:custGeom>
              <a:avLst/>
              <a:gdLst/>
              <a:ahLst/>
              <a:cxnLst/>
              <a:rect l="l" t="t" r="r" b="b"/>
              <a:pathLst>
                <a:path w="2472" h="20838" extrusionOk="0">
                  <a:moveTo>
                    <a:pt x="1" y="1"/>
                  </a:moveTo>
                  <a:lnTo>
                    <a:pt x="1" y="169"/>
                  </a:lnTo>
                  <a:lnTo>
                    <a:pt x="2303" y="169"/>
                  </a:lnTo>
                  <a:lnTo>
                    <a:pt x="2303" y="20838"/>
                  </a:lnTo>
                  <a:lnTo>
                    <a:pt x="2472" y="20838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205925" y="19104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3"/>
                  </a:lnTo>
                  <a:lnTo>
                    <a:pt x="1124" y="1123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274725" y="24257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3641475" y="2257225"/>
              <a:ext cx="35125" cy="47775"/>
            </a:xfrm>
            <a:custGeom>
              <a:avLst/>
              <a:gdLst/>
              <a:ahLst/>
              <a:cxnLst/>
              <a:rect l="l" t="t" r="r" b="b"/>
              <a:pathLst>
                <a:path w="1405" h="1911" extrusionOk="0">
                  <a:moveTo>
                    <a:pt x="1405" y="955"/>
                  </a:moveTo>
                  <a:cubicBezTo>
                    <a:pt x="1405" y="1910"/>
                    <a:pt x="1" y="1910"/>
                    <a:pt x="1" y="955"/>
                  </a:cubicBezTo>
                  <a:cubicBezTo>
                    <a:pt x="1" y="1"/>
                    <a:pt x="1405" y="1"/>
                    <a:pt x="1405" y="955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3645700" y="2272675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899" y="337"/>
                  </a:moveTo>
                  <a:cubicBezTo>
                    <a:pt x="899" y="899"/>
                    <a:pt x="0" y="0"/>
                    <a:pt x="562" y="0"/>
                  </a:cubicBezTo>
                  <a:cubicBezTo>
                    <a:pt x="730" y="0"/>
                    <a:pt x="899" y="169"/>
                    <a:pt x="899" y="337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3238500" y="2196850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extrusionOk="0">
                  <a:moveTo>
                    <a:pt x="2640" y="1686"/>
                  </a:moveTo>
                  <a:cubicBezTo>
                    <a:pt x="2753" y="675"/>
                    <a:pt x="1573" y="1"/>
                    <a:pt x="787" y="675"/>
                  </a:cubicBezTo>
                  <a:cubicBezTo>
                    <a:pt x="1" y="1292"/>
                    <a:pt x="394" y="2584"/>
                    <a:pt x="1405" y="2696"/>
                  </a:cubicBezTo>
                  <a:cubicBezTo>
                    <a:pt x="2022" y="2753"/>
                    <a:pt x="2584" y="2303"/>
                    <a:pt x="2696" y="1686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3253950" y="2216500"/>
              <a:ext cx="42150" cy="37950"/>
            </a:xfrm>
            <a:custGeom>
              <a:avLst/>
              <a:gdLst/>
              <a:ahLst/>
              <a:cxnLst/>
              <a:rect l="l" t="t" r="r" b="b"/>
              <a:pathLst>
                <a:path w="1686" h="1518" extrusionOk="0">
                  <a:moveTo>
                    <a:pt x="1629" y="843"/>
                  </a:moveTo>
                  <a:cubicBezTo>
                    <a:pt x="1685" y="394"/>
                    <a:pt x="1404" y="57"/>
                    <a:pt x="955" y="1"/>
                  </a:cubicBezTo>
                  <a:lnTo>
                    <a:pt x="899" y="1"/>
                  </a:lnTo>
                  <a:cubicBezTo>
                    <a:pt x="0" y="113"/>
                    <a:pt x="0" y="1405"/>
                    <a:pt x="899" y="1517"/>
                  </a:cubicBezTo>
                  <a:lnTo>
                    <a:pt x="955" y="1517"/>
                  </a:lnTo>
                  <a:cubicBezTo>
                    <a:pt x="1292" y="1461"/>
                    <a:pt x="1573" y="1180"/>
                    <a:pt x="1629" y="843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266575" y="2224925"/>
              <a:ext cx="19700" cy="21100"/>
            </a:xfrm>
            <a:custGeom>
              <a:avLst/>
              <a:gdLst/>
              <a:ahLst/>
              <a:cxnLst/>
              <a:rect l="l" t="t" r="r" b="b"/>
              <a:pathLst>
                <a:path w="788" h="844" extrusionOk="0">
                  <a:moveTo>
                    <a:pt x="787" y="450"/>
                  </a:moveTo>
                  <a:cubicBezTo>
                    <a:pt x="787" y="226"/>
                    <a:pt x="619" y="57"/>
                    <a:pt x="450" y="57"/>
                  </a:cubicBezTo>
                  <a:cubicBezTo>
                    <a:pt x="226" y="1"/>
                    <a:pt x="1" y="169"/>
                    <a:pt x="1" y="394"/>
                  </a:cubicBezTo>
                  <a:cubicBezTo>
                    <a:pt x="1" y="619"/>
                    <a:pt x="113" y="787"/>
                    <a:pt x="338" y="787"/>
                  </a:cubicBezTo>
                  <a:cubicBezTo>
                    <a:pt x="563" y="843"/>
                    <a:pt x="731" y="675"/>
                    <a:pt x="787" y="45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3269400" y="2234775"/>
              <a:ext cx="5625" cy="7025"/>
            </a:xfrm>
            <a:custGeom>
              <a:avLst/>
              <a:gdLst/>
              <a:ahLst/>
              <a:cxnLst/>
              <a:rect l="l" t="t" r="r" b="b"/>
              <a:pathLst>
                <a:path w="225" h="281" extrusionOk="0">
                  <a:moveTo>
                    <a:pt x="225" y="112"/>
                  </a:moveTo>
                  <a:cubicBezTo>
                    <a:pt x="169" y="0"/>
                    <a:pt x="0" y="0"/>
                    <a:pt x="0" y="112"/>
                  </a:cubicBezTo>
                  <a:cubicBezTo>
                    <a:pt x="0" y="225"/>
                    <a:pt x="0" y="281"/>
                    <a:pt x="113" y="281"/>
                  </a:cubicBezTo>
                  <a:cubicBezTo>
                    <a:pt x="169" y="281"/>
                    <a:pt x="225" y="225"/>
                    <a:pt x="225" y="169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2"/>
          <p:cNvGrpSpPr/>
          <p:nvPr/>
        </p:nvGrpSpPr>
        <p:grpSpPr>
          <a:xfrm>
            <a:off x="13" y="56"/>
            <a:ext cx="9143721" cy="2251922"/>
            <a:chOff x="-347225" y="-1310325"/>
            <a:chExt cx="7672194" cy="1889514"/>
          </a:xfrm>
        </p:grpSpPr>
        <p:sp>
          <p:nvSpPr>
            <p:cNvPr id="327" name="Google Shape;327;p2"/>
            <p:cNvSpPr/>
            <p:nvPr/>
          </p:nvSpPr>
          <p:spPr>
            <a:xfrm>
              <a:off x="1908395" y="18533"/>
              <a:ext cx="98243" cy="116656"/>
            </a:xfrm>
            <a:custGeom>
              <a:avLst/>
              <a:gdLst/>
              <a:ahLst/>
              <a:cxnLst/>
              <a:rect l="l" t="t" r="r" b="b"/>
              <a:pathLst>
                <a:path w="179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797" y="2134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046472" y="18533"/>
              <a:ext cx="92123" cy="116656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85" y="213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184549" y="18533"/>
              <a:ext cx="89063" cy="116656"/>
            </a:xfrm>
            <a:custGeom>
              <a:avLst/>
              <a:gdLst/>
              <a:ahLst/>
              <a:cxnLst/>
              <a:rect l="l" t="t" r="r" b="b"/>
              <a:pathLst>
                <a:path w="1630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630" y="2134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319620" y="18533"/>
              <a:ext cx="89009" cy="116656"/>
            </a:xfrm>
            <a:custGeom>
              <a:avLst/>
              <a:gdLst/>
              <a:ahLst/>
              <a:cxnLst/>
              <a:rect l="l" t="t" r="r" b="b"/>
              <a:pathLst>
                <a:path w="1629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29" y="213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57697" y="18533"/>
              <a:ext cx="82889" cy="116656"/>
            </a:xfrm>
            <a:custGeom>
              <a:avLst/>
              <a:gdLst/>
              <a:ahLst/>
              <a:cxnLst/>
              <a:rect l="l" t="t" r="r" b="b"/>
              <a:pathLst>
                <a:path w="1517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517" y="213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595774" y="18533"/>
              <a:ext cx="79884" cy="116656"/>
            </a:xfrm>
            <a:custGeom>
              <a:avLst/>
              <a:gdLst/>
              <a:ahLst/>
              <a:cxnLst/>
              <a:rect l="l" t="t" r="r" b="b"/>
              <a:pathLst>
                <a:path w="146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461" y="2134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730846" y="18533"/>
              <a:ext cx="76769" cy="116656"/>
            </a:xfrm>
            <a:custGeom>
              <a:avLst/>
              <a:gdLst/>
              <a:ahLst/>
              <a:cxnLst/>
              <a:rect l="l" t="t" r="r" b="b"/>
              <a:pathLst>
                <a:path w="1405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404" y="2134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868922" y="18533"/>
              <a:ext cx="73709" cy="116656"/>
            </a:xfrm>
            <a:custGeom>
              <a:avLst/>
              <a:gdLst/>
              <a:ahLst/>
              <a:cxnLst/>
              <a:rect l="l" t="t" r="r" b="b"/>
              <a:pathLst>
                <a:path w="1349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348" y="213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3003939" y="18533"/>
              <a:ext cx="70650" cy="116656"/>
            </a:xfrm>
            <a:custGeom>
              <a:avLst/>
              <a:gdLst/>
              <a:ahLst/>
              <a:cxnLst/>
              <a:rect l="l" t="t" r="r" b="b"/>
              <a:pathLst>
                <a:path w="1293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293" y="2134"/>
                  </a:lnTo>
                  <a:lnTo>
                    <a:pt x="129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3142071" y="18533"/>
              <a:ext cx="67535" cy="116656"/>
            </a:xfrm>
            <a:custGeom>
              <a:avLst/>
              <a:gdLst/>
              <a:ahLst/>
              <a:cxnLst/>
              <a:rect l="l" t="t" r="r" b="b"/>
              <a:pathLst>
                <a:path w="123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236" y="2134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3280148" y="18533"/>
              <a:ext cx="61415" cy="116656"/>
            </a:xfrm>
            <a:custGeom>
              <a:avLst/>
              <a:gdLst/>
              <a:ahLst/>
              <a:cxnLst/>
              <a:rect l="l" t="t" r="r" b="b"/>
              <a:pathLst>
                <a:path w="1124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3415165" y="18533"/>
              <a:ext cx="61470" cy="116656"/>
            </a:xfrm>
            <a:custGeom>
              <a:avLst/>
              <a:gdLst/>
              <a:ahLst/>
              <a:cxnLst/>
              <a:rect l="l" t="t" r="r" b="b"/>
              <a:pathLst>
                <a:path w="1125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3553296" y="18533"/>
              <a:ext cx="58356" cy="116656"/>
            </a:xfrm>
            <a:custGeom>
              <a:avLst/>
              <a:gdLst/>
              <a:ahLst/>
              <a:cxnLst/>
              <a:rect l="l" t="t" r="r" b="b"/>
              <a:pathLst>
                <a:path w="106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067" y="213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3691373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5" y="2134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3826390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6" y="2134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3964522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4099539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4237616" y="18533"/>
              <a:ext cx="39996" cy="116656"/>
            </a:xfrm>
            <a:custGeom>
              <a:avLst/>
              <a:gdLst/>
              <a:ahLst/>
              <a:cxnLst/>
              <a:rect l="l" t="t" r="r" b="b"/>
              <a:pathLst>
                <a:path w="73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731" y="2134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362568" y="-1307210"/>
              <a:ext cx="15408" cy="6174"/>
            </a:xfrm>
            <a:custGeom>
              <a:avLst/>
              <a:gdLst/>
              <a:ahLst/>
              <a:cxnLst/>
              <a:rect l="l" t="t" r="r" b="b"/>
              <a:pathLst>
                <a:path w="282" h="113" extrusionOk="0">
                  <a:moveTo>
                    <a:pt x="0" y="0"/>
                  </a:moveTo>
                  <a:lnTo>
                    <a:pt x="169" y="112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221376" y="-1294971"/>
              <a:ext cx="95183" cy="73709"/>
            </a:xfrm>
            <a:custGeom>
              <a:avLst/>
              <a:gdLst/>
              <a:ahLst/>
              <a:cxnLst/>
              <a:rect l="l" t="t" r="r" b="b"/>
              <a:pathLst>
                <a:path w="1742" h="1349" extrusionOk="0">
                  <a:moveTo>
                    <a:pt x="169" y="1"/>
                  </a:moveTo>
                  <a:cubicBezTo>
                    <a:pt x="113" y="113"/>
                    <a:pt x="57" y="169"/>
                    <a:pt x="1" y="282"/>
                  </a:cubicBezTo>
                  <a:lnTo>
                    <a:pt x="1573" y="1349"/>
                  </a:lnTo>
                  <a:cubicBezTo>
                    <a:pt x="1630" y="1236"/>
                    <a:pt x="1686" y="1124"/>
                    <a:pt x="1742" y="106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132421" y="-1080124"/>
              <a:ext cx="104362" cy="36882"/>
            </a:xfrm>
            <a:custGeom>
              <a:avLst/>
              <a:gdLst/>
              <a:ahLst/>
              <a:cxnLst/>
              <a:rect l="l" t="t" r="r" b="b"/>
              <a:pathLst>
                <a:path w="1910" h="675" extrusionOk="0">
                  <a:moveTo>
                    <a:pt x="56" y="0"/>
                  </a:moveTo>
                  <a:cubicBezTo>
                    <a:pt x="0" y="113"/>
                    <a:pt x="0" y="169"/>
                    <a:pt x="0" y="281"/>
                  </a:cubicBezTo>
                  <a:lnTo>
                    <a:pt x="1854" y="674"/>
                  </a:lnTo>
                  <a:cubicBezTo>
                    <a:pt x="1854" y="618"/>
                    <a:pt x="1910" y="562"/>
                    <a:pt x="1910" y="506"/>
                  </a:cubicBezTo>
                  <a:lnTo>
                    <a:pt x="1910" y="39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147721" y="-1135366"/>
              <a:ext cx="104417" cy="46062"/>
            </a:xfrm>
            <a:custGeom>
              <a:avLst/>
              <a:gdLst/>
              <a:ahLst/>
              <a:cxnLst/>
              <a:rect l="l" t="t" r="r" b="b"/>
              <a:pathLst>
                <a:path w="1911" h="843" extrusionOk="0">
                  <a:moveTo>
                    <a:pt x="57" y="0"/>
                  </a:moveTo>
                  <a:lnTo>
                    <a:pt x="57" y="56"/>
                  </a:lnTo>
                  <a:cubicBezTo>
                    <a:pt x="57" y="113"/>
                    <a:pt x="57" y="225"/>
                    <a:pt x="1" y="281"/>
                  </a:cubicBezTo>
                  <a:lnTo>
                    <a:pt x="1854" y="843"/>
                  </a:lnTo>
                  <a:cubicBezTo>
                    <a:pt x="1854" y="730"/>
                    <a:pt x="1854" y="618"/>
                    <a:pt x="1910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282792" y="-1307210"/>
              <a:ext cx="64475" cy="43002"/>
            </a:xfrm>
            <a:custGeom>
              <a:avLst/>
              <a:gdLst/>
              <a:ahLst/>
              <a:cxnLst/>
              <a:rect l="l" t="t" r="r" b="b"/>
              <a:pathLst>
                <a:path w="1180" h="787" extrusionOk="0">
                  <a:moveTo>
                    <a:pt x="0" y="0"/>
                  </a:moveTo>
                  <a:lnTo>
                    <a:pt x="955" y="786"/>
                  </a:lnTo>
                  <a:lnTo>
                    <a:pt x="1180" y="56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126247" y="-1021823"/>
              <a:ext cx="104417" cy="27648"/>
            </a:xfrm>
            <a:custGeom>
              <a:avLst/>
              <a:gdLst/>
              <a:ahLst/>
              <a:cxnLst/>
              <a:rect l="l" t="t" r="r" b="b"/>
              <a:pathLst>
                <a:path w="1911" h="506" extrusionOk="0">
                  <a:moveTo>
                    <a:pt x="1" y="0"/>
                  </a:moveTo>
                  <a:lnTo>
                    <a:pt x="1" y="337"/>
                  </a:lnTo>
                  <a:lnTo>
                    <a:pt x="1910" y="506"/>
                  </a:lnTo>
                  <a:cubicBezTo>
                    <a:pt x="1910" y="394"/>
                    <a:pt x="1910" y="337"/>
                    <a:pt x="1910" y="2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166135" y="-1193667"/>
              <a:ext cx="101357" cy="55296"/>
            </a:xfrm>
            <a:custGeom>
              <a:avLst/>
              <a:gdLst/>
              <a:ahLst/>
              <a:cxnLst/>
              <a:rect l="l" t="t" r="r" b="b"/>
              <a:pathLst>
                <a:path w="1855" h="1012" extrusionOk="0">
                  <a:moveTo>
                    <a:pt x="113" y="0"/>
                  </a:moveTo>
                  <a:cubicBezTo>
                    <a:pt x="57" y="113"/>
                    <a:pt x="57" y="225"/>
                    <a:pt x="1" y="281"/>
                  </a:cubicBezTo>
                  <a:lnTo>
                    <a:pt x="1742" y="1011"/>
                  </a:lnTo>
                  <a:cubicBezTo>
                    <a:pt x="1798" y="955"/>
                    <a:pt x="1854" y="843"/>
                    <a:pt x="1854" y="73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190723" y="-1245849"/>
              <a:ext cx="98243" cy="67535"/>
            </a:xfrm>
            <a:custGeom>
              <a:avLst/>
              <a:gdLst/>
              <a:ahLst/>
              <a:cxnLst/>
              <a:rect l="l" t="t" r="r" b="b"/>
              <a:pathLst>
                <a:path w="1798" h="1236" extrusionOk="0">
                  <a:moveTo>
                    <a:pt x="113" y="0"/>
                  </a:moveTo>
                  <a:lnTo>
                    <a:pt x="0" y="281"/>
                  </a:lnTo>
                  <a:lnTo>
                    <a:pt x="1685" y="1236"/>
                  </a:lnTo>
                  <a:lnTo>
                    <a:pt x="1797" y="89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123187" y="-1307210"/>
              <a:ext cx="1206123" cy="957511"/>
            </a:xfrm>
            <a:custGeom>
              <a:avLst/>
              <a:gdLst/>
              <a:ahLst/>
              <a:cxnLst/>
              <a:rect l="l" t="t" r="r" b="b"/>
              <a:pathLst>
                <a:path w="22074" h="17524" extrusionOk="0">
                  <a:moveTo>
                    <a:pt x="18310" y="0"/>
                  </a:moveTo>
                  <a:cubicBezTo>
                    <a:pt x="18366" y="56"/>
                    <a:pt x="18423" y="112"/>
                    <a:pt x="18479" y="225"/>
                  </a:cubicBezTo>
                  <a:lnTo>
                    <a:pt x="18029" y="618"/>
                  </a:lnTo>
                  <a:cubicBezTo>
                    <a:pt x="18086" y="674"/>
                    <a:pt x="18142" y="786"/>
                    <a:pt x="18198" y="843"/>
                  </a:cubicBezTo>
                  <a:lnTo>
                    <a:pt x="18703" y="449"/>
                  </a:lnTo>
                  <a:cubicBezTo>
                    <a:pt x="18816" y="618"/>
                    <a:pt x="18928" y="843"/>
                    <a:pt x="19097" y="1011"/>
                  </a:cubicBezTo>
                  <a:lnTo>
                    <a:pt x="18591" y="1348"/>
                  </a:lnTo>
                  <a:lnTo>
                    <a:pt x="18760" y="1573"/>
                  </a:lnTo>
                  <a:lnTo>
                    <a:pt x="19265" y="1236"/>
                  </a:lnTo>
                  <a:cubicBezTo>
                    <a:pt x="19377" y="1460"/>
                    <a:pt x="19490" y="1629"/>
                    <a:pt x="19546" y="1797"/>
                  </a:cubicBezTo>
                  <a:lnTo>
                    <a:pt x="19040" y="2078"/>
                  </a:lnTo>
                  <a:lnTo>
                    <a:pt x="19153" y="2359"/>
                  </a:lnTo>
                  <a:lnTo>
                    <a:pt x="19714" y="2078"/>
                  </a:lnTo>
                  <a:cubicBezTo>
                    <a:pt x="19827" y="2247"/>
                    <a:pt x="19939" y="2471"/>
                    <a:pt x="19995" y="2696"/>
                  </a:cubicBezTo>
                  <a:lnTo>
                    <a:pt x="19433" y="2921"/>
                  </a:lnTo>
                  <a:cubicBezTo>
                    <a:pt x="19433" y="2977"/>
                    <a:pt x="19546" y="3089"/>
                    <a:pt x="19546" y="3201"/>
                  </a:cubicBezTo>
                  <a:lnTo>
                    <a:pt x="20107" y="2977"/>
                  </a:lnTo>
                  <a:cubicBezTo>
                    <a:pt x="20164" y="3145"/>
                    <a:pt x="20276" y="3370"/>
                    <a:pt x="20332" y="3538"/>
                  </a:cubicBezTo>
                  <a:lnTo>
                    <a:pt x="19770" y="3707"/>
                  </a:lnTo>
                  <a:lnTo>
                    <a:pt x="19827" y="4044"/>
                  </a:lnTo>
                  <a:lnTo>
                    <a:pt x="20388" y="3819"/>
                  </a:lnTo>
                  <a:cubicBezTo>
                    <a:pt x="20501" y="4044"/>
                    <a:pt x="20557" y="4269"/>
                    <a:pt x="20557" y="4493"/>
                  </a:cubicBezTo>
                  <a:lnTo>
                    <a:pt x="19995" y="4606"/>
                  </a:lnTo>
                  <a:cubicBezTo>
                    <a:pt x="19995" y="4718"/>
                    <a:pt x="20051" y="4830"/>
                    <a:pt x="20051" y="4886"/>
                  </a:cubicBezTo>
                  <a:lnTo>
                    <a:pt x="20613" y="4774"/>
                  </a:lnTo>
                  <a:cubicBezTo>
                    <a:pt x="20613" y="4999"/>
                    <a:pt x="20725" y="5223"/>
                    <a:pt x="20725" y="5392"/>
                  </a:cubicBezTo>
                  <a:lnTo>
                    <a:pt x="20107" y="5448"/>
                  </a:lnTo>
                  <a:lnTo>
                    <a:pt x="20107" y="5785"/>
                  </a:lnTo>
                  <a:lnTo>
                    <a:pt x="20725" y="5729"/>
                  </a:lnTo>
                  <a:lnTo>
                    <a:pt x="20725" y="6403"/>
                  </a:lnTo>
                  <a:lnTo>
                    <a:pt x="20107" y="6403"/>
                  </a:lnTo>
                  <a:lnTo>
                    <a:pt x="20107" y="6684"/>
                  </a:lnTo>
                  <a:lnTo>
                    <a:pt x="20781" y="6684"/>
                  </a:lnTo>
                  <a:lnTo>
                    <a:pt x="20781" y="7301"/>
                  </a:lnTo>
                  <a:lnTo>
                    <a:pt x="20220" y="7245"/>
                  </a:lnTo>
                  <a:lnTo>
                    <a:pt x="20220" y="7582"/>
                  </a:lnTo>
                  <a:lnTo>
                    <a:pt x="20838" y="7638"/>
                  </a:lnTo>
                  <a:cubicBezTo>
                    <a:pt x="20838" y="7863"/>
                    <a:pt x="20725" y="8088"/>
                    <a:pt x="20725" y="8312"/>
                  </a:cubicBezTo>
                  <a:lnTo>
                    <a:pt x="20107" y="8144"/>
                  </a:lnTo>
                  <a:cubicBezTo>
                    <a:pt x="20107" y="8200"/>
                    <a:pt x="20107" y="8256"/>
                    <a:pt x="20107" y="8312"/>
                  </a:cubicBezTo>
                  <a:lnTo>
                    <a:pt x="20107" y="8481"/>
                  </a:lnTo>
                  <a:lnTo>
                    <a:pt x="20725" y="8593"/>
                  </a:lnTo>
                  <a:cubicBezTo>
                    <a:pt x="20669" y="8818"/>
                    <a:pt x="20613" y="8986"/>
                    <a:pt x="20557" y="9211"/>
                  </a:cubicBezTo>
                  <a:lnTo>
                    <a:pt x="19995" y="9043"/>
                  </a:lnTo>
                  <a:cubicBezTo>
                    <a:pt x="19995" y="9099"/>
                    <a:pt x="19939" y="9211"/>
                    <a:pt x="19883" y="9323"/>
                  </a:cubicBezTo>
                  <a:lnTo>
                    <a:pt x="20444" y="9492"/>
                  </a:lnTo>
                  <a:cubicBezTo>
                    <a:pt x="20388" y="9717"/>
                    <a:pt x="20332" y="9941"/>
                    <a:pt x="20220" y="10110"/>
                  </a:cubicBezTo>
                  <a:lnTo>
                    <a:pt x="19658" y="9885"/>
                  </a:lnTo>
                  <a:cubicBezTo>
                    <a:pt x="19658" y="9997"/>
                    <a:pt x="19602" y="10110"/>
                    <a:pt x="19546" y="10166"/>
                  </a:cubicBezTo>
                  <a:lnTo>
                    <a:pt x="20107" y="10391"/>
                  </a:lnTo>
                  <a:cubicBezTo>
                    <a:pt x="20051" y="10615"/>
                    <a:pt x="19939" y="10784"/>
                    <a:pt x="19827" y="10952"/>
                  </a:cubicBezTo>
                  <a:lnTo>
                    <a:pt x="19321" y="10671"/>
                  </a:lnTo>
                  <a:cubicBezTo>
                    <a:pt x="19265" y="10784"/>
                    <a:pt x="19209" y="10896"/>
                    <a:pt x="19153" y="10952"/>
                  </a:cubicBezTo>
                  <a:lnTo>
                    <a:pt x="19714" y="11233"/>
                  </a:lnTo>
                  <a:cubicBezTo>
                    <a:pt x="19602" y="11458"/>
                    <a:pt x="19490" y="11626"/>
                    <a:pt x="19377" y="11795"/>
                  </a:cubicBezTo>
                  <a:lnTo>
                    <a:pt x="18703" y="11458"/>
                  </a:lnTo>
                  <a:cubicBezTo>
                    <a:pt x="18647" y="11570"/>
                    <a:pt x="18591" y="11626"/>
                    <a:pt x="18535" y="11738"/>
                  </a:cubicBezTo>
                  <a:lnTo>
                    <a:pt x="19040" y="12075"/>
                  </a:lnTo>
                  <a:cubicBezTo>
                    <a:pt x="18928" y="12244"/>
                    <a:pt x="18760" y="12412"/>
                    <a:pt x="18647" y="12581"/>
                  </a:cubicBezTo>
                  <a:lnTo>
                    <a:pt x="18198" y="12188"/>
                  </a:lnTo>
                  <a:lnTo>
                    <a:pt x="17973" y="12412"/>
                  </a:lnTo>
                  <a:lnTo>
                    <a:pt x="18479" y="12806"/>
                  </a:lnTo>
                  <a:cubicBezTo>
                    <a:pt x="18310" y="12974"/>
                    <a:pt x="18142" y="13143"/>
                    <a:pt x="18029" y="13311"/>
                  </a:cubicBezTo>
                  <a:lnTo>
                    <a:pt x="17580" y="12862"/>
                  </a:lnTo>
                  <a:lnTo>
                    <a:pt x="17355" y="13086"/>
                  </a:lnTo>
                  <a:lnTo>
                    <a:pt x="17805" y="13480"/>
                  </a:lnTo>
                  <a:cubicBezTo>
                    <a:pt x="17636" y="13648"/>
                    <a:pt x="17468" y="13760"/>
                    <a:pt x="17299" y="13929"/>
                  </a:cubicBezTo>
                  <a:lnTo>
                    <a:pt x="16906" y="13480"/>
                  </a:lnTo>
                  <a:lnTo>
                    <a:pt x="16681" y="13648"/>
                  </a:lnTo>
                  <a:lnTo>
                    <a:pt x="17075" y="14097"/>
                  </a:lnTo>
                  <a:cubicBezTo>
                    <a:pt x="16906" y="14266"/>
                    <a:pt x="16738" y="14378"/>
                    <a:pt x="16569" y="14547"/>
                  </a:cubicBezTo>
                  <a:lnTo>
                    <a:pt x="16232" y="14041"/>
                  </a:lnTo>
                  <a:lnTo>
                    <a:pt x="15951" y="14210"/>
                  </a:lnTo>
                  <a:lnTo>
                    <a:pt x="16288" y="14715"/>
                  </a:lnTo>
                  <a:cubicBezTo>
                    <a:pt x="16120" y="14828"/>
                    <a:pt x="15951" y="14940"/>
                    <a:pt x="15727" y="14996"/>
                  </a:cubicBezTo>
                  <a:lnTo>
                    <a:pt x="15446" y="14491"/>
                  </a:lnTo>
                  <a:lnTo>
                    <a:pt x="15165" y="14603"/>
                  </a:lnTo>
                  <a:lnTo>
                    <a:pt x="15502" y="15165"/>
                  </a:lnTo>
                  <a:cubicBezTo>
                    <a:pt x="15277" y="15277"/>
                    <a:pt x="15109" y="15333"/>
                    <a:pt x="14884" y="15445"/>
                  </a:cubicBezTo>
                  <a:lnTo>
                    <a:pt x="14660" y="14884"/>
                  </a:lnTo>
                  <a:lnTo>
                    <a:pt x="14379" y="14996"/>
                  </a:lnTo>
                  <a:lnTo>
                    <a:pt x="14603" y="15558"/>
                  </a:lnTo>
                  <a:cubicBezTo>
                    <a:pt x="14379" y="15614"/>
                    <a:pt x="14210" y="15726"/>
                    <a:pt x="13986" y="15782"/>
                  </a:cubicBezTo>
                  <a:lnTo>
                    <a:pt x="13817" y="15165"/>
                  </a:lnTo>
                  <a:lnTo>
                    <a:pt x="13536" y="15277"/>
                  </a:lnTo>
                  <a:lnTo>
                    <a:pt x="13705" y="15839"/>
                  </a:lnTo>
                  <a:cubicBezTo>
                    <a:pt x="13480" y="15895"/>
                    <a:pt x="13255" y="15951"/>
                    <a:pt x="13031" y="16007"/>
                  </a:cubicBezTo>
                  <a:lnTo>
                    <a:pt x="12918" y="15445"/>
                  </a:lnTo>
                  <a:lnTo>
                    <a:pt x="12638" y="15502"/>
                  </a:lnTo>
                  <a:lnTo>
                    <a:pt x="12750" y="16063"/>
                  </a:lnTo>
                  <a:cubicBezTo>
                    <a:pt x="12525" y="16063"/>
                    <a:pt x="12357" y="16119"/>
                    <a:pt x="12132" y="16175"/>
                  </a:cubicBezTo>
                  <a:lnTo>
                    <a:pt x="12076" y="15558"/>
                  </a:lnTo>
                  <a:lnTo>
                    <a:pt x="11739" y="15558"/>
                  </a:lnTo>
                  <a:lnTo>
                    <a:pt x="11851" y="16175"/>
                  </a:lnTo>
                  <a:lnTo>
                    <a:pt x="11121" y="16175"/>
                  </a:lnTo>
                  <a:lnTo>
                    <a:pt x="11121" y="15670"/>
                  </a:lnTo>
                  <a:lnTo>
                    <a:pt x="10840" y="15670"/>
                  </a:lnTo>
                  <a:lnTo>
                    <a:pt x="10840" y="16288"/>
                  </a:lnTo>
                  <a:lnTo>
                    <a:pt x="10166" y="16288"/>
                  </a:lnTo>
                  <a:lnTo>
                    <a:pt x="10223" y="15670"/>
                  </a:lnTo>
                  <a:lnTo>
                    <a:pt x="9942" y="15670"/>
                  </a:lnTo>
                  <a:lnTo>
                    <a:pt x="9886" y="16288"/>
                  </a:lnTo>
                  <a:cubicBezTo>
                    <a:pt x="9661" y="16288"/>
                    <a:pt x="9436" y="16232"/>
                    <a:pt x="9155" y="16175"/>
                  </a:cubicBezTo>
                  <a:lnTo>
                    <a:pt x="9324" y="15558"/>
                  </a:lnTo>
                  <a:lnTo>
                    <a:pt x="8987" y="15558"/>
                  </a:lnTo>
                  <a:lnTo>
                    <a:pt x="8875" y="16119"/>
                  </a:lnTo>
                  <a:cubicBezTo>
                    <a:pt x="8650" y="16119"/>
                    <a:pt x="8481" y="16063"/>
                    <a:pt x="8257" y="16007"/>
                  </a:cubicBezTo>
                  <a:lnTo>
                    <a:pt x="8425" y="15389"/>
                  </a:lnTo>
                  <a:cubicBezTo>
                    <a:pt x="8369" y="15389"/>
                    <a:pt x="8257" y="15333"/>
                    <a:pt x="8144" y="15333"/>
                  </a:cubicBezTo>
                  <a:lnTo>
                    <a:pt x="7976" y="15895"/>
                  </a:lnTo>
                  <a:cubicBezTo>
                    <a:pt x="7751" y="15839"/>
                    <a:pt x="7527" y="15726"/>
                    <a:pt x="7358" y="15670"/>
                  </a:cubicBezTo>
                  <a:lnTo>
                    <a:pt x="7583" y="15108"/>
                  </a:lnTo>
                  <a:lnTo>
                    <a:pt x="7302" y="14996"/>
                  </a:lnTo>
                  <a:lnTo>
                    <a:pt x="7077" y="15558"/>
                  </a:lnTo>
                  <a:cubicBezTo>
                    <a:pt x="6853" y="15445"/>
                    <a:pt x="6684" y="15389"/>
                    <a:pt x="6516" y="15277"/>
                  </a:cubicBezTo>
                  <a:lnTo>
                    <a:pt x="6796" y="14715"/>
                  </a:lnTo>
                  <a:lnTo>
                    <a:pt x="6516" y="14603"/>
                  </a:lnTo>
                  <a:lnTo>
                    <a:pt x="6235" y="15108"/>
                  </a:lnTo>
                  <a:cubicBezTo>
                    <a:pt x="6010" y="14996"/>
                    <a:pt x="5842" y="14884"/>
                    <a:pt x="5673" y="14771"/>
                  </a:cubicBezTo>
                  <a:lnTo>
                    <a:pt x="6010" y="14266"/>
                  </a:lnTo>
                  <a:cubicBezTo>
                    <a:pt x="5898" y="14210"/>
                    <a:pt x="5842" y="14154"/>
                    <a:pt x="5729" y="14097"/>
                  </a:cubicBezTo>
                  <a:lnTo>
                    <a:pt x="5392" y="14603"/>
                  </a:lnTo>
                  <a:cubicBezTo>
                    <a:pt x="5224" y="14491"/>
                    <a:pt x="5055" y="14378"/>
                    <a:pt x="4887" y="14210"/>
                  </a:cubicBezTo>
                  <a:lnTo>
                    <a:pt x="5280" y="13760"/>
                  </a:lnTo>
                  <a:lnTo>
                    <a:pt x="5055" y="13592"/>
                  </a:lnTo>
                  <a:lnTo>
                    <a:pt x="4662" y="14041"/>
                  </a:lnTo>
                  <a:cubicBezTo>
                    <a:pt x="4494" y="13873"/>
                    <a:pt x="4325" y="13760"/>
                    <a:pt x="4157" y="13592"/>
                  </a:cubicBezTo>
                  <a:lnTo>
                    <a:pt x="4606" y="13143"/>
                  </a:lnTo>
                  <a:lnTo>
                    <a:pt x="4438" y="12862"/>
                  </a:lnTo>
                  <a:lnTo>
                    <a:pt x="4044" y="13311"/>
                  </a:lnTo>
                  <a:cubicBezTo>
                    <a:pt x="3876" y="13143"/>
                    <a:pt x="3764" y="12974"/>
                    <a:pt x="3595" y="12806"/>
                  </a:cubicBezTo>
                  <a:lnTo>
                    <a:pt x="4044" y="12412"/>
                  </a:lnTo>
                  <a:lnTo>
                    <a:pt x="3876" y="12188"/>
                  </a:lnTo>
                  <a:lnTo>
                    <a:pt x="3427" y="12581"/>
                  </a:lnTo>
                  <a:cubicBezTo>
                    <a:pt x="3258" y="12412"/>
                    <a:pt x="3146" y="12244"/>
                    <a:pt x="3033" y="12019"/>
                  </a:cubicBezTo>
                  <a:lnTo>
                    <a:pt x="3539" y="11682"/>
                  </a:lnTo>
                  <a:lnTo>
                    <a:pt x="3370" y="11458"/>
                  </a:lnTo>
                  <a:lnTo>
                    <a:pt x="2865" y="11795"/>
                  </a:lnTo>
                  <a:cubicBezTo>
                    <a:pt x="2753" y="11626"/>
                    <a:pt x="2640" y="11402"/>
                    <a:pt x="2528" y="11233"/>
                  </a:cubicBezTo>
                  <a:lnTo>
                    <a:pt x="3033" y="10952"/>
                  </a:lnTo>
                  <a:lnTo>
                    <a:pt x="2921" y="10671"/>
                  </a:lnTo>
                  <a:lnTo>
                    <a:pt x="2359" y="10952"/>
                  </a:lnTo>
                  <a:cubicBezTo>
                    <a:pt x="2247" y="10784"/>
                    <a:pt x="2191" y="10559"/>
                    <a:pt x="2079" y="10391"/>
                  </a:cubicBezTo>
                  <a:lnTo>
                    <a:pt x="2640" y="10110"/>
                  </a:lnTo>
                  <a:cubicBezTo>
                    <a:pt x="2584" y="10054"/>
                    <a:pt x="2584" y="9941"/>
                    <a:pt x="2528" y="9829"/>
                  </a:cubicBezTo>
                  <a:lnTo>
                    <a:pt x="1966" y="10054"/>
                  </a:lnTo>
                  <a:cubicBezTo>
                    <a:pt x="1910" y="9885"/>
                    <a:pt x="1798" y="9717"/>
                    <a:pt x="1742" y="9492"/>
                  </a:cubicBezTo>
                  <a:lnTo>
                    <a:pt x="2359" y="9323"/>
                  </a:lnTo>
                  <a:lnTo>
                    <a:pt x="2247" y="9043"/>
                  </a:lnTo>
                  <a:lnTo>
                    <a:pt x="1686" y="9211"/>
                  </a:lnTo>
                  <a:cubicBezTo>
                    <a:pt x="1629" y="8986"/>
                    <a:pt x="1573" y="8762"/>
                    <a:pt x="1517" y="8537"/>
                  </a:cubicBezTo>
                  <a:lnTo>
                    <a:pt x="2079" y="8425"/>
                  </a:lnTo>
                  <a:cubicBezTo>
                    <a:pt x="2079" y="8312"/>
                    <a:pt x="2079" y="8256"/>
                    <a:pt x="2023" y="8144"/>
                  </a:cubicBezTo>
                  <a:lnTo>
                    <a:pt x="1461" y="8256"/>
                  </a:lnTo>
                  <a:cubicBezTo>
                    <a:pt x="1461" y="8032"/>
                    <a:pt x="1405" y="7807"/>
                    <a:pt x="1349" y="7638"/>
                  </a:cubicBezTo>
                  <a:lnTo>
                    <a:pt x="1966" y="7582"/>
                  </a:lnTo>
                  <a:lnTo>
                    <a:pt x="1966" y="7245"/>
                  </a:lnTo>
                  <a:lnTo>
                    <a:pt x="1349" y="7301"/>
                  </a:lnTo>
                  <a:lnTo>
                    <a:pt x="1349" y="6628"/>
                  </a:lnTo>
                  <a:lnTo>
                    <a:pt x="1966" y="6628"/>
                  </a:lnTo>
                  <a:lnTo>
                    <a:pt x="1966" y="6291"/>
                  </a:lnTo>
                  <a:lnTo>
                    <a:pt x="1" y="6291"/>
                  </a:lnTo>
                  <a:lnTo>
                    <a:pt x="1" y="6571"/>
                  </a:lnTo>
                  <a:cubicBezTo>
                    <a:pt x="1" y="6908"/>
                    <a:pt x="1" y="7245"/>
                    <a:pt x="57" y="7582"/>
                  </a:cubicBezTo>
                  <a:cubicBezTo>
                    <a:pt x="57" y="7638"/>
                    <a:pt x="57" y="7695"/>
                    <a:pt x="57" y="7751"/>
                  </a:cubicBezTo>
                  <a:cubicBezTo>
                    <a:pt x="57" y="7975"/>
                    <a:pt x="113" y="8200"/>
                    <a:pt x="169" y="8481"/>
                  </a:cubicBezTo>
                  <a:cubicBezTo>
                    <a:pt x="169" y="8593"/>
                    <a:pt x="169" y="8649"/>
                    <a:pt x="225" y="8762"/>
                  </a:cubicBezTo>
                  <a:cubicBezTo>
                    <a:pt x="281" y="9043"/>
                    <a:pt x="338" y="9267"/>
                    <a:pt x="394" y="9548"/>
                  </a:cubicBezTo>
                  <a:cubicBezTo>
                    <a:pt x="450" y="9604"/>
                    <a:pt x="450" y="9717"/>
                    <a:pt x="450" y="9773"/>
                  </a:cubicBezTo>
                  <a:cubicBezTo>
                    <a:pt x="562" y="10054"/>
                    <a:pt x="675" y="10278"/>
                    <a:pt x="731" y="10559"/>
                  </a:cubicBezTo>
                  <a:cubicBezTo>
                    <a:pt x="731" y="10559"/>
                    <a:pt x="731" y="10615"/>
                    <a:pt x="731" y="10615"/>
                  </a:cubicBezTo>
                  <a:cubicBezTo>
                    <a:pt x="899" y="11008"/>
                    <a:pt x="1068" y="11402"/>
                    <a:pt x="1292" y="11738"/>
                  </a:cubicBezTo>
                  <a:lnTo>
                    <a:pt x="1349" y="11851"/>
                  </a:lnTo>
                  <a:cubicBezTo>
                    <a:pt x="1461" y="12075"/>
                    <a:pt x="1573" y="12300"/>
                    <a:pt x="1686" y="12469"/>
                  </a:cubicBezTo>
                  <a:lnTo>
                    <a:pt x="1854" y="12749"/>
                  </a:lnTo>
                  <a:cubicBezTo>
                    <a:pt x="2023" y="12974"/>
                    <a:pt x="2191" y="13199"/>
                    <a:pt x="2359" y="13367"/>
                  </a:cubicBezTo>
                  <a:lnTo>
                    <a:pt x="2472" y="13536"/>
                  </a:lnTo>
                  <a:cubicBezTo>
                    <a:pt x="2640" y="13760"/>
                    <a:pt x="2865" y="13985"/>
                    <a:pt x="3033" y="14210"/>
                  </a:cubicBezTo>
                  <a:lnTo>
                    <a:pt x="3146" y="14266"/>
                  </a:lnTo>
                  <a:cubicBezTo>
                    <a:pt x="3370" y="14491"/>
                    <a:pt x="3595" y="14771"/>
                    <a:pt x="3876" y="14996"/>
                  </a:cubicBezTo>
                  <a:lnTo>
                    <a:pt x="3932" y="15052"/>
                  </a:lnTo>
                  <a:cubicBezTo>
                    <a:pt x="4213" y="15221"/>
                    <a:pt x="4438" y="15445"/>
                    <a:pt x="4718" y="15614"/>
                  </a:cubicBezTo>
                  <a:lnTo>
                    <a:pt x="4943" y="15726"/>
                  </a:lnTo>
                  <a:cubicBezTo>
                    <a:pt x="5168" y="15895"/>
                    <a:pt x="5392" y="16063"/>
                    <a:pt x="5673" y="16175"/>
                  </a:cubicBezTo>
                  <a:lnTo>
                    <a:pt x="5842" y="16288"/>
                  </a:lnTo>
                  <a:cubicBezTo>
                    <a:pt x="6066" y="16400"/>
                    <a:pt x="6347" y="16512"/>
                    <a:pt x="6628" y="16625"/>
                  </a:cubicBezTo>
                  <a:lnTo>
                    <a:pt x="6740" y="16681"/>
                  </a:lnTo>
                  <a:cubicBezTo>
                    <a:pt x="7077" y="16849"/>
                    <a:pt x="7414" y="16962"/>
                    <a:pt x="7751" y="17074"/>
                  </a:cubicBezTo>
                  <a:lnTo>
                    <a:pt x="7976" y="17130"/>
                  </a:lnTo>
                  <a:cubicBezTo>
                    <a:pt x="8313" y="17243"/>
                    <a:pt x="8650" y="17299"/>
                    <a:pt x="8987" y="17355"/>
                  </a:cubicBezTo>
                  <a:cubicBezTo>
                    <a:pt x="9212" y="17411"/>
                    <a:pt x="9492" y="17467"/>
                    <a:pt x="9773" y="17467"/>
                  </a:cubicBezTo>
                  <a:lnTo>
                    <a:pt x="9942" y="17467"/>
                  </a:lnTo>
                  <a:cubicBezTo>
                    <a:pt x="10279" y="17467"/>
                    <a:pt x="10672" y="17523"/>
                    <a:pt x="11009" y="17523"/>
                  </a:cubicBezTo>
                  <a:cubicBezTo>
                    <a:pt x="12020" y="17523"/>
                    <a:pt x="13087" y="17411"/>
                    <a:pt x="14042" y="17130"/>
                  </a:cubicBezTo>
                  <a:lnTo>
                    <a:pt x="14323" y="17018"/>
                  </a:lnTo>
                  <a:cubicBezTo>
                    <a:pt x="15277" y="16737"/>
                    <a:pt x="16176" y="16344"/>
                    <a:pt x="17018" y="15782"/>
                  </a:cubicBezTo>
                  <a:lnTo>
                    <a:pt x="17131" y="15726"/>
                  </a:lnTo>
                  <a:cubicBezTo>
                    <a:pt x="17412" y="15502"/>
                    <a:pt x="17636" y="15333"/>
                    <a:pt x="17917" y="15165"/>
                  </a:cubicBezTo>
                  <a:lnTo>
                    <a:pt x="18142" y="14940"/>
                  </a:lnTo>
                  <a:cubicBezTo>
                    <a:pt x="18310" y="14771"/>
                    <a:pt x="18535" y="14603"/>
                    <a:pt x="18703" y="14434"/>
                  </a:cubicBezTo>
                  <a:lnTo>
                    <a:pt x="18928" y="14210"/>
                  </a:lnTo>
                  <a:cubicBezTo>
                    <a:pt x="19097" y="14041"/>
                    <a:pt x="19265" y="13817"/>
                    <a:pt x="19490" y="13648"/>
                  </a:cubicBezTo>
                  <a:cubicBezTo>
                    <a:pt x="19490" y="13592"/>
                    <a:pt x="19546" y="13536"/>
                    <a:pt x="19602" y="13480"/>
                  </a:cubicBezTo>
                  <a:lnTo>
                    <a:pt x="19658" y="13423"/>
                  </a:lnTo>
                  <a:cubicBezTo>
                    <a:pt x="20107" y="12862"/>
                    <a:pt x="20444" y="12300"/>
                    <a:pt x="20781" y="11682"/>
                  </a:cubicBezTo>
                  <a:lnTo>
                    <a:pt x="20894" y="11570"/>
                  </a:lnTo>
                  <a:cubicBezTo>
                    <a:pt x="21006" y="11345"/>
                    <a:pt x="21062" y="11121"/>
                    <a:pt x="21175" y="10896"/>
                  </a:cubicBezTo>
                  <a:cubicBezTo>
                    <a:pt x="21343" y="10503"/>
                    <a:pt x="21512" y="10166"/>
                    <a:pt x="21624" y="9773"/>
                  </a:cubicBezTo>
                  <a:cubicBezTo>
                    <a:pt x="21624" y="9717"/>
                    <a:pt x="21624" y="9660"/>
                    <a:pt x="21680" y="9548"/>
                  </a:cubicBezTo>
                  <a:cubicBezTo>
                    <a:pt x="21736" y="9211"/>
                    <a:pt x="21849" y="8874"/>
                    <a:pt x="21905" y="8537"/>
                  </a:cubicBezTo>
                  <a:cubicBezTo>
                    <a:pt x="21961" y="8144"/>
                    <a:pt x="22017" y="7807"/>
                    <a:pt x="22073" y="7414"/>
                  </a:cubicBezTo>
                  <a:lnTo>
                    <a:pt x="22073" y="6684"/>
                  </a:lnTo>
                  <a:cubicBezTo>
                    <a:pt x="22073" y="5954"/>
                    <a:pt x="22017" y="5223"/>
                    <a:pt x="21905" y="4493"/>
                  </a:cubicBezTo>
                  <a:cubicBezTo>
                    <a:pt x="21849" y="4156"/>
                    <a:pt x="21736" y="3819"/>
                    <a:pt x="21624" y="3426"/>
                  </a:cubicBezTo>
                  <a:cubicBezTo>
                    <a:pt x="21512" y="2977"/>
                    <a:pt x="21343" y="2584"/>
                    <a:pt x="21175" y="2134"/>
                  </a:cubicBezTo>
                  <a:cubicBezTo>
                    <a:pt x="20950" y="1573"/>
                    <a:pt x="20669" y="1011"/>
                    <a:pt x="20332" y="506"/>
                  </a:cubicBezTo>
                  <a:cubicBezTo>
                    <a:pt x="20164" y="337"/>
                    <a:pt x="20051" y="169"/>
                    <a:pt x="19939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3077595" y="-1307210"/>
              <a:ext cx="18468" cy="9234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lnTo>
                    <a:pt x="169" y="16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334920" y="-1282677"/>
              <a:ext cx="816376" cy="721357"/>
            </a:xfrm>
            <a:custGeom>
              <a:avLst/>
              <a:gdLst/>
              <a:ahLst/>
              <a:cxnLst/>
              <a:rect l="l" t="t" r="r" b="b"/>
              <a:pathLst>
                <a:path w="14941" h="13202" extrusionOk="0">
                  <a:moveTo>
                    <a:pt x="11009" y="0"/>
                  </a:moveTo>
                  <a:lnTo>
                    <a:pt x="10672" y="618"/>
                  </a:lnTo>
                  <a:cubicBezTo>
                    <a:pt x="13031" y="2135"/>
                    <a:pt x="14154" y="5055"/>
                    <a:pt x="13424" y="7807"/>
                  </a:cubicBezTo>
                  <a:cubicBezTo>
                    <a:pt x="12975" y="9492"/>
                    <a:pt x="11852" y="10896"/>
                    <a:pt x="10335" y="11739"/>
                  </a:cubicBezTo>
                  <a:cubicBezTo>
                    <a:pt x="9313" y="12304"/>
                    <a:pt x="8236" y="12563"/>
                    <a:pt x="7187" y="12563"/>
                  </a:cubicBezTo>
                  <a:cubicBezTo>
                    <a:pt x="3855" y="12563"/>
                    <a:pt x="803" y="9951"/>
                    <a:pt x="675" y="6235"/>
                  </a:cubicBezTo>
                  <a:lnTo>
                    <a:pt x="1" y="6235"/>
                  </a:lnTo>
                  <a:cubicBezTo>
                    <a:pt x="113" y="9773"/>
                    <a:pt x="2753" y="12694"/>
                    <a:pt x="6291" y="13143"/>
                  </a:cubicBezTo>
                  <a:cubicBezTo>
                    <a:pt x="6595" y="13182"/>
                    <a:pt x="6897" y="13201"/>
                    <a:pt x="7196" y="13201"/>
                  </a:cubicBezTo>
                  <a:cubicBezTo>
                    <a:pt x="10333" y="13201"/>
                    <a:pt x="13170" y="11103"/>
                    <a:pt x="14042" y="7976"/>
                  </a:cubicBezTo>
                  <a:cubicBezTo>
                    <a:pt x="14941" y="4943"/>
                    <a:pt x="13705" y="1685"/>
                    <a:pt x="11009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460757" y="-1150720"/>
              <a:ext cx="463456" cy="395921"/>
            </a:xfrm>
            <a:custGeom>
              <a:avLst/>
              <a:gdLst/>
              <a:ahLst/>
              <a:cxnLst/>
              <a:rect l="l" t="t" r="r" b="b"/>
              <a:pathLst>
                <a:path w="8482" h="7246" extrusionOk="0">
                  <a:moveTo>
                    <a:pt x="4944" y="1009"/>
                  </a:moveTo>
                  <a:cubicBezTo>
                    <a:pt x="7058" y="1009"/>
                    <a:pt x="8481" y="3708"/>
                    <a:pt x="6740" y="5448"/>
                  </a:cubicBezTo>
                  <a:lnTo>
                    <a:pt x="6684" y="5448"/>
                  </a:lnTo>
                  <a:cubicBezTo>
                    <a:pt x="6235" y="5954"/>
                    <a:pt x="5561" y="6235"/>
                    <a:pt x="4887" y="6235"/>
                  </a:cubicBezTo>
                  <a:cubicBezTo>
                    <a:pt x="2023" y="6235"/>
                    <a:pt x="1236" y="2303"/>
                    <a:pt x="3876" y="1236"/>
                  </a:cubicBezTo>
                  <a:cubicBezTo>
                    <a:pt x="4243" y="1080"/>
                    <a:pt x="4603" y="1009"/>
                    <a:pt x="4944" y="1009"/>
                  </a:cubicBezTo>
                  <a:close/>
                  <a:moveTo>
                    <a:pt x="4831" y="0"/>
                  </a:moveTo>
                  <a:cubicBezTo>
                    <a:pt x="1" y="0"/>
                    <a:pt x="1" y="7246"/>
                    <a:pt x="4831" y="7246"/>
                  </a:cubicBezTo>
                  <a:cubicBezTo>
                    <a:pt x="6853" y="7246"/>
                    <a:pt x="8482" y="5617"/>
                    <a:pt x="8482" y="3595"/>
                  </a:cubicBezTo>
                  <a:cubicBezTo>
                    <a:pt x="8482" y="1629"/>
                    <a:pt x="6853" y="0"/>
                    <a:pt x="4831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312211" y="-1132306"/>
              <a:ext cx="196431" cy="187251"/>
            </a:xfrm>
            <a:custGeom>
              <a:avLst/>
              <a:gdLst/>
              <a:ahLst/>
              <a:cxnLst/>
              <a:rect l="l" t="t" r="r" b="b"/>
              <a:pathLst>
                <a:path w="3595" h="3427" extrusionOk="0">
                  <a:moveTo>
                    <a:pt x="955" y="0"/>
                  </a:moveTo>
                  <a:lnTo>
                    <a:pt x="0" y="2191"/>
                  </a:lnTo>
                  <a:cubicBezTo>
                    <a:pt x="786" y="2528"/>
                    <a:pt x="1517" y="2977"/>
                    <a:pt x="2247" y="3427"/>
                  </a:cubicBezTo>
                  <a:lnTo>
                    <a:pt x="3595" y="1517"/>
                  </a:lnTo>
                  <a:cubicBezTo>
                    <a:pt x="2752" y="955"/>
                    <a:pt x="1854" y="450"/>
                    <a:pt x="955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115778" y="-1209021"/>
              <a:ext cx="184191" cy="168838"/>
            </a:xfrm>
            <a:custGeom>
              <a:avLst/>
              <a:gdLst/>
              <a:ahLst/>
              <a:cxnLst/>
              <a:rect l="l" t="t" r="r" b="b"/>
              <a:pathLst>
                <a:path w="3371" h="3090" extrusionOk="0">
                  <a:moveTo>
                    <a:pt x="506" y="0"/>
                  </a:moveTo>
                  <a:lnTo>
                    <a:pt x="1" y="2303"/>
                  </a:lnTo>
                  <a:cubicBezTo>
                    <a:pt x="843" y="2528"/>
                    <a:pt x="1629" y="2752"/>
                    <a:pt x="2416" y="3089"/>
                  </a:cubicBezTo>
                  <a:lnTo>
                    <a:pt x="3370" y="899"/>
                  </a:lnTo>
                  <a:cubicBezTo>
                    <a:pt x="2472" y="562"/>
                    <a:pt x="1461" y="225"/>
                    <a:pt x="506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766384" y="-665840"/>
              <a:ext cx="187251" cy="196485"/>
            </a:xfrm>
            <a:custGeom>
              <a:avLst/>
              <a:gdLst/>
              <a:ahLst/>
              <a:cxnLst/>
              <a:rect l="l" t="t" r="r" b="b"/>
              <a:pathLst>
                <a:path w="3427" h="3596" extrusionOk="0">
                  <a:moveTo>
                    <a:pt x="2022" y="0"/>
                  </a:moveTo>
                  <a:lnTo>
                    <a:pt x="0" y="1292"/>
                  </a:lnTo>
                  <a:cubicBezTo>
                    <a:pt x="450" y="2022"/>
                    <a:pt x="899" y="2809"/>
                    <a:pt x="1236" y="3595"/>
                  </a:cubicBezTo>
                  <a:lnTo>
                    <a:pt x="3426" y="2696"/>
                  </a:lnTo>
                  <a:cubicBezTo>
                    <a:pt x="3033" y="1798"/>
                    <a:pt x="2584" y="843"/>
                    <a:pt x="2022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5910165" y="-1242789"/>
              <a:ext cx="165778" cy="144304"/>
            </a:xfrm>
            <a:custGeom>
              <a:avLst/>
              <a:gdLst/>
              <a:ahLst/>
              <a:cxnLst/>
              <a:rect l="l" t="t" r="r" b="b"/>
              <a:pathLst>
                <a:path w="3034" h="2641" extrusionOk="0">
                  <a:moveTo>
                    <a:pt x="57" y="1"/>
                  </a:moveTo>
                  <a:lnTo>
                    <a:pt x="1" y="2359"/>
                  </a:lnTo>
                  <a:cubicBezTo>
                    <a:pt x="843" y="2416"/>
                    <a:pt x="1685" y="2528"/>
                    <a:pt x="2528" y="2640"/>
                  </a:cubicBezTo>
                  <a:lnTo>
                    <a:pt x="3033" y="338"/>
                  </a:lnTo>
                  <a:cubicBezTo>
                    <a:pt x="2022" y="169"/>
                    <a:pt x="1068" y="57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643606" y="-853038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742" y="0"/>
                  </a:moveTo>
                  <a:lnTo>
                    <a:pt x="1" y="1629"/>
                  </a:lnTo>
                  <a:cubicBezTo>
                    <a:pt x="619" y="2247"/>
                    <a:pt x="1124" y="2921"/>
                    <a:pt x="1630" y="3651"/>
                  </a:cubicBezTo>
                  <a:lnTo>
                    <a:pt x="3652" y="2359"/>
                  </a:lnTo>
                  <a:cubicBezTo>
                    <a:pt x="3034" y="1517"/>
                    <a:pt x="2416" y="731"/>
                    <a:pt x="1742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490175" y="-1012643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349" y="1"/>
                  </a:moveTo>
                  <a:lnTo>
                    <a:pt x="1" y="1967"/>
                  </a:lnTo>
                  <a:cubicBezTo>
                    <a:pt x="675" y="2472"/>
                    <a:pt x="1349" y="3034"/>
                    <a:pt x="1966" y="3652"/>
                  </a:cubicBezTo>
                  <a:lnTo>
                    <a:pt x="3651" y="2023"/>
                  </a:lnTo>
                  <a:cubicBezTo>
                    <a:pt x="2977" y="1293"/>
                    <a:pt x="2191" y="619"/>
                    <a:pt x="1349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783913" y="-705727"/>
              <a:ext cx="184191" cy="196431"/>
            </a:xfrm>
            <a:custGeom>
              <a:avLst/>
              <a:gdLst/>
              <a:ahLst/>
              <a:cxnLst/>
              <a:rect l="l" t="t" r="r" b="b"/>
              <a:pathLst>
                <a:path w="3371" h="3595" extrusionOk="0">
                  <a:moveTo>
                    <a:pt x="1460" y="0"/>
                  </a:moveTo>
                  <a:cubicBezTo>
                    <a:pt x="899" y="843"/>
                    <a:pt x="393" y="1741"/>
                    <a:pt x="0" y="2640"/>
                  </a:cubicBezTo>
                  <a:lnTo>
                    <a:pt x="2191" y="3595"/>
                  </a:lnTo>
                  <a:cubicBezTo>
                    <a:pt x="2528" y="2809"/>
                    <a:pt x="2921" y="2078"/>
                    <a:pt x="3370" y="1404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5680019" y="-1242789"/>
              <a:ext cx="162663" cy="141244"/>
            </a:xfrm>
            <a:custGeom>
              <a:avLst/>
              <a:gdLst/>
              <a:ahLst/>
              <a:cxnLst/>
              <a:rect l="l" t="t" r="r" b="b"/>
              <a:pathLst>
                <a:path w="2977" h="2585" extrusionOk="0">
                  <a:moveTo>
                    <a:pt x="2977" y="1"/>
                  </a:moveTo>
                  <a:cubicBezTo>
                    <a:pt x="1966" y="1"/>
                    <a:pt x="1011" y="57"/>
                    <a:pt x="0" y="225"/>
                  </a:cubicBezTo>
                  <a:lnTo>
                    <a:pt x="393" y="2584"/>
                  </a:lnTo>
                  <a:cubicBezTo>
                    <a:pt x="1236" y="2416"/>
                    <a:pt x="2078" y="2359"/>
                    <a:pt x="2921" y="2359"/>
                  </a:cubicBezTo>
                  <a:lnTo>
                    <a:pt x="2977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903576" y="-886806"/>
              <a:ext cx="193371" cy="199545"/>
            </a:xfrm>
            <a:custGeom>
              <a:avLst/>
              <a:gdLst/>
              <a:ahLst/>
              <a:cxnLst/>
              <a:rect l="l" t="t" r="r" b="b"/>
              <a:pathLst>
                <a:path w="3539" h="3652" extrusionOk="0">
                  <a:moveTo>
                    <a:pt x="1910" y="1"/>
                  </a:moveTo>
                  <a:cubicBezTo>
                    <a:pt x="1236" y="731"/>
                    <a:pt x="562" y="1517"/>
                    <a:pt x="1" y="2303"/>
                  </a:cubicBezTo>
                  <a:lnTo>
                    <a:pt x="1910" y="3651"/>
                  </a:lnTo>
                  <a:cubicBezTo>
                    <a:pt x="2416" y="2977"/>
                    <a:pt x="2977" y="2360"/>
                    <a:pt x="3539" y="1742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707197" y="-500115"/>
              <a:ext cx="168838" cy="184191"/>
            </a:xfrm>
            <a:custGeom>
              <a:avLst/>
              <a:gdLst/>
              <a:ahLst/>
              <a:cxnLst/>
              <a:rect l="l" t="t" r="r" b="b"/>
              <a:pathLst>
                <a:path w="3090" h="3371" extrusionOk="0">
                  <a:moveTo>
                    <a:pt x="899" y="0"/>
                  </a:moveTo>
                  <a:cubicBezTo>
                    <a:pt x="506" y="955"/>
                    <a:pt x="225" y="1910"/>
                    <a:pt x="0" y="2865"/>
                  </a:cubicBezTo>
                  <a:lnTo>
                    <a:pt x="2303" y="3370"/>
                  </a:lnTo>
                  <a:cubicBezTo>
                    <a:pt x="2471" y="2584"/>
                    <a:pt x="2752" y="1741"/>
                    <a:pt x="3089" y="955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5452932" y="-1218256"/>
              <a:ext cx="181077" cy="165778"/>
            </a:xfrm>
            <a:custGeom>
              <a:avLst/>
              <a:gdLst/>
              <a:ahLst/>
              <a:cxnLst/>
              <a:rect l="l" t="t" r="r" b="b"/>
              <a:pathLst>
                <a:path w="3314" h="3034" extrusionOk="0">
                  <a:moveTo>
                    <a:pt x="2921" y="1"/>
                  </a:moveTo>
                  <a:cubicBezTo>
                    <a:pt x="1910" y="226"/>
                    <a:pt x="955" y="506"/>
                    <a:pt x="0" y="843"/>
                  </a:cubicBezTo>
                  <a:lnTo>
                    <a:pt x="842" y="3034"/>
                  </a:lnTo>
                  <a:cubicBezTo>
                    <a:pt x="1685" y="2753"/>
                    <a:pt x="2471" y="2528"/>
                    <a:pt x="3314" y="2360"/>
                  </a:cubicBezTo>
                  <a:lnTo>
                    <a:pt x="292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5244205" y="-1147660"/>
              <a:ext cx="193426" cy="187251"/>
            </a:xfrm>
            <a:custGeom>
              <a:avLst/>
              <a:gdLst/>
              <a:ahLst/>
              <a:cxnLst/>
              <a:rect l="l" t="t" r="r" b="b"/>
              <a:pathLst>
                <a:path w="3540" h="3427" extrusionOk="0">
                  <a:moveTo>
                    <a:pt x="2641" y="1"/>
                  </a:moveTo>
                  <a:cubicBezTo>
                    <a:pt x="1742" y="394"/>
                    <a:pt x="843" y="899"/>
                    <a:pt x="1" y="1405"/>
                  </a:cubicBezTo>
                  <a:lnTo>
                    <a:pt x="1236" y="3427"/>
                  </a:lnTo>
                  <a:cubicBezTo>
                    <a:pt x="1967" y="2977"/>
                    <a:pt x="2753" y="2584"/>
                    <a:pt x="3539" y="2247"/>
                  </a:cubicBezTo>
                  <a:lnTo>
                    <a:pt x="264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5057006" y="-1034117"/>
              <a:ext cx="196485" cy="193426"/>
            </a:xfrm>
            <a:custGeom>
              <a:avLst/>
              <a:gdLst/>
              <a:ahLst/>
              <a:cxnLst/>
              <a:rect l="l" t="t" r="r" b="b"/>
              <a:pathLst>
                <a:path w="3596" h="3540" extrusionOk="0">
                  <a:moveTo>
                    <a:pt x="2360" y="1"/>
                  </a:moveTo>
                  <a:cubicBezTo>
                    <a:pt x="1517" y="562"/>
                    <a:pt x="731" y="1180"/>
                    <a:pt x="1" y="1854"/>
                  </a:cubicBezTo>
                  <a:lnTo>
                    <a:pt x="1630" y="3539"/>
                  </a:lnTo>
                  <a:cubicBezTo>
                    <a:pt x="2247" y="2977"/>
                    <a:pt x="2921" y="2472"/>
                    <a:pt x="3595" y="1967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855393" y="-454108"/>
              <a:ext cx="162663" cy="153538"/>
            </a:xfrm>
            <a:custGeom>
              <a:avLst/>
              <a:gdLst/>
              <a:ahLst/>
              <a:cxnLst/>
              <a:rect l="l" t="t" r="r" b="b"/>
              <a:pathLst>
                <a:path w="2977" h="2810" extrusionOk="0">
                  <a:moveTo>
                    <a:pt x="2247" y="1"/>
                  </a:moveTo>
                  <a:lnTo>
                    <a:pt x="0" y="843"/>
                  </a:lnTo>
                  <a:cubicBezTo>
                    <a:pt x="225" y="1461"/>
                    <a:pt x="393" y="2135"/>
                    <a:pt x="562" y="2809"/>
                  </a:cubicBezTo>
                  <a:lnTo>
                    <a:pt x="2977" y="2809"/>
                  </a:lnTo>
                  <a:cubicBezTo>
                    <a:pt x="2808" y="1854"/>
                    <a:pt x="2584" y="899"/>
                    <a:pt x="2247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4903576" y="-1040237"/>
              <a:ext cx="1908848" cy="739662"/>
            </a:xfrm>
            <a:custGeom>
              <a:avLst/>
              <a:gdLst/>
              <a:ahLst/>
              <a:cxnLst/>
              <a:rect l="l" t="t" r="r" b="b"/>
              <a:pathLst>
                <a:path w="34935" h="13537" extrusionOk="0">
                  <a:moveTo>
                    <a:pt x="17468" y="0"/>
                  </a:moveTo>
                  <a:cubicBezTo>
                    <a:pt x="9268" y="0"/>
                    <a:pt x="2079" y="5561"/>
                    <a:pt x="1" y="13536"/>
                  </a:cubicBezTo>
                  <a:lnTo>
                    <a:pt x="338" y="13536"/>
                  </a:lnTo>
                  <a:cubicBezTo>
                    <a:pt x="2375" y="5773"/>
                    <a:pt x="9431" y="331"/>
                    <a:pt x="17433" y="331"/>
                  </a:cubicBezTo>
                  <a:cubicBezTo>
                    <a:pt x="17594" y="331"/>
                    <a:pt x="17755" y="333"/>
                    <a:pt x="17917" y="337"/>
                  </a:cubicBezTo>
                  <a:cubicBezTo>
                    <a:pt x="25780" y="506"/>
                    <a:pt x="32632" y="5898"/>
                    <a:pt x="34598" y="13536"/>
                  </a:cubicBezTo>
                  <a:lnTo>
                    <a:pt x="34935" y="13536"/>
                  </a:lnTo>
                  <a:cubicBezTo>
                    <a:pt x="32857" y="5561"/>
                    <a:pt x="25668" y="0"/>
                    <a:pt x="17468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5023293" y="-949424"/>
              <a:ext cx="1694004" cy="648850"/>
            </a:xfrm>
            <a:custGeom>
              <a:avLst/>
              <a:gdLst/>
              <a:ahLst/>
              <a:cxnLst/>
              <a:rect l="l" t="t" r="r" b="b"/>
              <a:pathLst>
                <a:path w="31003" h="11875" extrusionOk="0">
                  <a:moveTo>
                    <a:pt x="15289" y="1"/>
                  </a:moveTo>
                  <a:cubicBezTo>
                    <a:pt x="9303" y="1"/>
                    <a:pt x="3606" y="3317"/>
                    <a:pt x="730" y="8897"/>
                  </a:cubicBezTo>
                  <a:lnTo>
                    <a:pt x="1123" y="9122"/>
                  </a:lnTo>
                  <a:cubicBezTo>
                    <a:pt x="674" y="9964"/>
                    <a:pt x="281" y="10919"/>
                    <a:pt x="0" y="11874"/>
                  </a:cubicBezTo>
                  <a:lnTo>
                    <a:pt x="2640" y="11874"/>
                  </a:lnTo>
                  <a:cubicBezTo>
                    <a:pt x="3033" y="10751"/>
                    <a:pt x="3595" y="9684"/>
                    <a:pt x="4269" y="8729"/>
                  </a:cubicBezTo>
                  <a:cubicBezTo>
                    <a:pt x="4774" y="7943"/>
                    <a:pt x="5336" y="7269"/>
                    <a:pt x="6010" y="6651"/>
                  </a:cubicBezTo>
                  <a:lnTo>
                    <a:pt x="5279" y="5864"/>
                  </a:lnTo>
                  <a:cubicBezTo>
                    <a:pt x="7979" y="3276"/>
                    <a:pt x="11542" y="1875"/>
                    <a:pt x="15228" y="1875"/>
                  </a:cubicBezTo>
                  <a:cubicBezTo>
                    <a:pt x="15300" y="1875"/>
                    <a:pt x="15373" y="1876"/>
                    <a:pt x="15445" y="1877"/>
                  </a:cubicBezTo>
                  <a:lnTo>
                    <a:pt x="15445" y="2944"/>
                  </a:lnTo>
                  <a:cubicBezTo>
                    <a:pt x="19096" y="2944"/>
                    <a:pt x="22522" y="4460"/>
                    <a:pt x="24993" y="7100"/>
                  </a:cubicBezTo>
                  <a:cubicBezTo>
                    <a:pt x="25555" y="7718"/>
                    <a:pt x="26116" y="8336"/>
                    <a:pt x="26566" y="9066"/>
                  </a:cubicBezTo>
                  <a:lnTo>
                    <a:pt x="27464" y="8504"/>
                  </a:lnTo>
                  <a:cubicBezTo>
                    <a:pt x="28138" y="9571"/>
                    <a:pt x="28644" y="10695"/>
                    <a:pt x="29037" y="11874"/>
                  </a:cubicBezTo>
                  <a:lnTo>
                    <a:pt x="31003" y="11874"/>
                  </a:lnTo>
                  <a:cubicBezTo>
                    <a:pt x="30273" y="9291"/>
                    <a:pt x="28981" y="6988"/>
                    <a:pt x="27127" y="5078"/>
                  </a:cubicBezTo>
                  <a:cubicBezTo>
                    <a:pt x="26173" y="4067"/>
                    <a:pt x="25106" y="3169"/>
                    <a:pt x="23926" y="2438"/>
                  </a:cubicBezTo>
                  <a:lnTo>
                    <a:pt x="23701" y="2832"/>
                  </a:lnTo>
                  <a:cubicBezTo>
                    <a:pt x="22747" y="2214"/>
                    <a:pt x="21736" y="1764"/>
                    <a:pt x="20669" y="1371"/>
                  </a:cubicBezTo>
                  <a:lnTo>
                    <a:pt x="20837" y="978"/>
                  </a:lnTo>
                  <a:cubicBezTo>
                    <a:pt x="19010" y="316"/>
                    <a:pt x="17136" y="1"/>
                    <a:pt x="15289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5152136" y="-543062"/>
              <a:ext cx="1285898" cy="1122251"/>
            </a:xfrm>
            <a:custGeom>
              <a:avLst/>
              <a:gdLst/>
              <a:ahLst/>
              <a:cxnLst/>
              <a:rect l="l" t="t" r="r" b="b"/>
              <a:pathLst>
                <a:path w="23534" h="20539" extrusionOk="0">
                  <a:moveTo>
                    <a:pt x="13200" y="0"/>
                  </a:moveTo>
                  <a:cubicBezTo>
                    <a:pt x="4831" y="56"/>
                    <a:pt x="1" y="9604"/>
                    <a:pt x="5000" y="16344"/>
                  </a:cubicBezTo>
                  <a:cubicBezTo>
                    <a:pt x="7100" y="19200"/>
                    <a:pt x="10183" y="20538"/>
                    <a:pt x="13234" y="20538"/>
                  </a:cubicBezTo>
                  <a:cubicBezTo>
                    <a:pt x="17444" y="20538"/>
                    <a:pt x="21596" y="17991"/>
                    <a:pt x="23028" y="13367"/>
                  </a:cubicBezTo>
                  <a:lnTo>
                    <a:pt x="23028" y="13311"/>
                  </a:lnTo>
                  <a:cubicBezTo>
                    <a:pt x="23365" y="12300"/>
                    <a:pt x="23534" y="11289"/>
                    <a:pt x="23534" y="10222"/>
                  </a:cubicBezTo>
                  <a:lnTo>
                    <a:pt x="22298" y="10222"/>
                  </a:lnTo>
                  <a:lnTo>
                    <a:pt x="22298" y="10278"/>
                  </a:lnTo>
                  <a:cubicBezTo>
                    <a:pt x="22298" y="15719"/>
                    <a:pt x="17839" y="19330"/>
                    <a:pt x="13182" y="19330"/>
                  </a:cubicBezTo>
                  <a:cubicBezTo>
                    <a:pt x="10964" y="19330"/>
                    <a:pt x="8701" y="18511"/>
                    <a:pt x="6853" y="16681"/>
                  </a:cubicBezTo>
                  <a:cubicBezTo>
                    <a:pt x="1180" y="11008"/>
                    <a:pt x="5168" y="1236"/>
                    <a:pt x="13200" y="1236"/>
                  </a:cubicBezTo>
                  <a:lnTo>
                    <a:pt x="1320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5526533" y="-341056"/>
              <a:ext cx="758075" cy="694147"/>
            </a:xfrm>
            <a:custGeom>
              <a:avLst/>
              <a:gdLst/>
              <a:ahLst/>
              <a:cxnLst/>
              <a:rect l="l" t="t" r="r" b="b"/>
              <a:pathLst>
                <a:path w="13874" h="12704" extrusionOk="0">
                  <a:moveTo>
                    <a:pt x="6362" y="1"/>
                  </a:moveTo>
                  <a:cubicBezTo>
                    <a:pt x="6245" y="1"/>
                    <a:pt x="6128" y="4"/>
                    <a:pt x="6011" y="10"/>
                  </a:cubicBezTo>
                  <a:lnTo>
                    <a:pt x="6067" y="10"/>
                  </a:lnTo>
                  <a:cubicBezTo>
                    <a:pt x="3146" y="178"/>
                    <a:pt x="675" y="2200"/>
                    <a:pt x="1" y="5009"/>
                  </a:cubicBezTo>
                  <a:lnTo>
                    <a:pt x="450" y="5121"/>
                  </a:lnTo>
                  <a:cubicBezTo>
                    <a:pt x="1185" y="2220"/>
                    <a:pt x="3767" y="472"/>
                    <a:pt x="6425" y="472"/>
                  </a:cubicBezTo>
                  <a:cubicBezTo>
                    <a:pt x="7833" y="472"/>
                    <a:pt x="9261" y="962"/>
                    <a:pt x="10448" y="2032"/>
                  </a:cubicBezTo>
                  <a:cubicBezTo>
                    <a:pt x="13874" y="5065"/>
                    <a:pt x="12806" y="10681"/>
                    <a:pt x="8482" y="12310"/>
                  </a:cubicBezTo>
                  <a:lnTo>
                    <a:pt x="8650" y="12703"/>
                  </a:lnTo>
                  <a:cubicBezTo>
                    <a:pt x="11739" y="11580"/>
                    <a:pt x="13480" y="8435"/>
                    <a:pt x="12806" y="5233"/>
                  </a:cubicBezTo>
                  <a:cubicBezTo>
                    <a:pt x="12211" y="2147"/>
                    <a:pt x="9476" y="1"/>
                    <a:pt x="6362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5722966" y="-154295"/>
              <a:ext cx="368328" cy="317076"/>
            </a:xfrm>
            <a:custGeom>
              <a:avLst/>
              <a:gdLst/>
              <a:ahLst/>
              <a:cxnLst/>
              <a:rect l="l" t="t" r="r" b="b"/>
              <a:pathLst>
                <a:path w="6741" h="5803" extrusionOk="0">
                  <a:moveTo>
                    <a:pt x="2918" y="0"/>
                  </a:moveTo>
                  <a:cubicBezTo>
                    <a:pt x="1424" y="0"/>
                    <a:pt x="0" y="1185"/>
                    <a:pt x="0" y="2939"/>
                  </a:cubicBezTo>
                  <a:cubicBezTo>
                    <a:pt x="0" y="4511"/>
                    <a:pt x="1292" y="5803"/>
                    <a:pt x="2921" y="5803"/>
                  </a:cubicBezTo>
                  <a:cubicBezTo>
                    <a:pt x="5505" y="5803"/>
                    <a:pt x="6740" y="2658"/>
                    <a:pt x="4943" y="860"/>
                  </a:cubicBezTo>
                  <a:cubicBezTo>
                    <a:pt x="4348" y="265"/>
                    <a:pt x="3625" y="0"/>
                    <a:pt x="2918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600189" y="-138012"/>
              <a:ext cx="633879" cy="427940"/>
            </a:xfrm>
            <a:custGeom>
              <a:avLst/>
              <a:gdLst/>
              <a:ahLst/>
              <a:cxnLst/>
              <a:rect l="l" t="t" r="r" b="b"/>
              <a:pathLst>
                <a:path w="11601" h="7832" extrusionOk="0">
                  <a:moveTo>
                    <a:pt x="9100" y="1"/>
                  </a:moveTo>
                  <a:lnTo>
                    <a:pt x="8763" y="282"/>
                  </a:lnTo>
                  <a:cubicBezTo>
                    <a:pt x="11035" y="3602"/>
                    <a:pt x="8276" y="7365"/>
                    <a:pt x="5009" y="7365"/>
                  </a:cubicBezTo>
                  <a:cubicBezTo>
                    <a:pt x="4076" y="7365"/>
                    <a:pt x="3102" y="7058"/>
                    <a:pt x="2191" y="6347"/>
                  </a:cubicBezTo>
                  <a:cubicBezTo>
                    <a:pt x="619" y="5112"/>
                    <a:pt x="57" y="3034"/>
                    <a:pt x="787" y="1180"/>
                  </a:cubicBezTo>
                  <a:lnTo>
                    <a:pt x="338" y="1012"/>
                  </a:lnTo>
                  <a:cubicBezTo>
                    <a:pt x="113" y="1573"/>
                    <a:pt x="1" y="2191"/>
                    <a:pt x="1" y="2809"/>
                  </a:cubicBezTo>
                  <a:cubicBezTo>
                    <a:pt x="1" y="4325"/>
                    <a:pt x="731" y="5786"/>
                    <a:pt x="1911" y="6741"/>
                  </a:cubicBezTo>
                  <a:cubicBezTo>
                    <a:pt x="2894" y="7503"/>
                    <a:pt x="3945" y="7832"/>
                    <a:pt x="4953" y="7832"/>
                  </a:cubicBezTo>
                  <a:cubicBezTo>
                    <a:pt x="8549" y="7832"/>
                    <a:pt x="11600" y="3642"/>
                    <a:pt x="9100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398926" y="-1267323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573" y="0"/>
                  </a:moveTo>
                  <a:lnTo>
                    <a:pt x="1" y="674"/>
                  </a:lnTo>
                  <a:lnTo>
                    <a:pt x="57" y="899"/>
                  </a:lnTo>
                  <a:lnTo>
                    <a:pt x="1686" y="281"/>
                  </a:lnTo>
                  <a:cubicBezTo>
                    <a:pt x="1742" y="225"/>
                    <a:pt x="1742" y="169"/>
                    <a:pt x="1742" y="113"/>
                  </a:cubicBezTo>
                  <a:cubicBezTo>
                    <a:pt x="1686" y="0"/>
                    <a:pt x="1630" y="0"/>
                    <a:pt x="1573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1478756" y="-923962"/>
              <a:ext cx="101248" cy="24916"/>
            </a:xfrm>
            <a:custGeom>
              <a:avLst/>
              <a:gdLst/>
              <a:ahLst/>
              <a:cxnLst/>
              <a:rect l="l" t="t" r="r" b="b"/>
              <a:pathLst>
                <a:path w="1853" h="456" extrusionOk="0">
                  <a:moveTo>
                    <a:pt x="1721" y="0"/>
                  </a:moveTo>
                  <a:cubicBezTo>
                    <a:pt x="1710" y="0"/>
                    <a:pt x="1698" y="2"/>
                    <a:pt x="1685" y="7"/>
                  </a:cubicBezTo>
                  <a:lnTo>
                    <a:pt x="0" y="175"/>
                  </a:lnTo>
                  <a:lnTo>
                    <a:pt x="0" y="456"/>
                  </a:lnTo>
                  <a:lnTo>
                    <a:pt x="1685" y="287"/>
                  </a:lnTo>
                  <a:cubicBezTo>
                    <a:pt x="1841" y="287"/>
                    <a:pt x="1852" y="0"/>
                    <a:pt x="1721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1435753" y="-1157277"/>
              <a:ext cx="100483" cy="43439"/>
            </a:xfrm>
            <a:custGeom>
              <a:avLst/>
              <a:gdLst/>
              <a:ahLst/>
              <a:cxnLst/>
              <a:rect l="l" t="t" r="r" b="b"/>
              <a:pathLst>
                <a:path w="1839" h="795" extrusionOk="0">
                  <a:moveTo>
                    <a:pt x="1672" y="1"/>
                  </a:moveTo>
                  <a:cubicBezTo>
                    <a:pt x="1659" y="1"/>
                    <a:pt x="1645" y="3"/>
                    <a:pt x="1630" y="8"/>
                  </a:cubicBezTo>
                  <a:lnTo>
                    <a:pt x="1" y="514"/>
                  </a:lnTo>
                  <a:cubicBezTo>
                    <a:pt x="1" y="626"/>
                    <a:pt x="57" y="682"/>
                    <a:pt x="57" y="794"/>
                  </a:cubicBezTo>
                  <a:lnTo>
                    <a:pt x="1686" y="289"/>
                  </a:lnTo>
                  <a:cubicBezTo>
                    <a:pt x="1839" y="238"/>
                    <a:pt x="1806" y="1"/>
                    <a:pt x="1672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1463402" y="-1037559"/>
              <a:ext cx="100483" cy="31145"/>
            </a:xfrm>
            <a:custGeom>
              <a:avLst/>
              <a:gdLst/>
              <a:ahLst/>
              <a:cxnLst/>
              <a:rect l="l" t="t" r="r" b="b"/>
              <a:pathLst>
                <a:path w="1839" h="570" extrusionOk="0">
                  <a:moveTo>
                    <a:pt x="1672" y="0"/>
                  </a:moveTo>
                  <a:cubicBezTo>
                    <a:pt x="1659" y="0"/>
                    <a:pt x="1644" y="2"/>
                    <a:pt x="1629" y="8"/>
                  </a:cubicBezTo>
                  <a:lnTo>
                    <a:pt x="0" y="288"/>
                  </a:lnTo>
                  <a:lnTo>
                    <a:pt x="0" y="569"/>
                  </a:lnTo>
                  <a:lnTo>
                    <a:pt x="1685" y="232"/>
                  </a:lnTo>
                  <a:cubicBezTo>
                    <a:pt x="1838" y="232"/>
                    <a:pt x="1806" y="0"/>
                    <a:pt x="1672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-212208" y="181144"/>
              <a:ext cx="58356" cy="92123"/>
            </a:xfrm>
            <a:custGeom>
              <a:avLst/>
              <a:gdLst/>
              <a:ahLst/>
              <a:cxnLst/>
              <a:rect l="l" t="t" r="r" b="b"/>
              <a:pathLst>
                <a:path w="1068" h="1686" extrusionOk="0">
                  <a:moveTo>
                    <a:pt x="843" y="1"/>
                  </a:moveTo>
                  <a:lnTo>
                    <a:pt x="0" y="1517"/>
                  </a:lnTo>
                  <a:cubicBezTo>
                    <a:pt x="0" y="1574"/>
                    <a:pt x="0" y="1630"/>
                    <a:pt x="57" y="1686"/>
                  </a:cubicBezTo>
                  <a:lnTo>
                    <a:pt x="113" y="1686"/>
                  </a:lnTo>
                  <a:cubicBezTo>
                    <a:pt x="169" y="1686"/>
                    <a:pt x="225" y="1686"/>
                    <a:pt x="225" y="1630"/>
                  </a:cubicBezTo>
                  <a:lnTo>
                    <a:pt x="1068" y="1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978521" y="129016"/>
              <a:ext cx="64475" cy="85949"/>
            </a:xfrm>
            <a:custGeom>
              <a:avLst/>
              <a:gdLst/>
              <a:ahLst/>
              <a:cxnLst/>
              <a:rect l="l" t="t" r="r" b="b"/>
              <a:pathLst>
                <a:path w="1180" h="1573" extrusionOk="0">
                  <a:moveTo>
                    <a:pt x="225" y="0"/>
                  </a:moveTo>
                  <a:lnTo>
                    <a:pt x="0" y="112"/>
                  </a:lnTo>
                  <a:lnTo>
                    <a:pt x="955" y="1517"/>
                  </a:lnTo>
                  <a:cubicBezTo>
                    <a:pt x="955" y="1573"/>
                    <a:pt x="1011" y="1573"/>
                    <a:pt x="1067" y="1573"/>
                  </a:cubicBezTo>
                  <a:lnTo>
                    <a:pt x="1124" y="1573"/>
                  </a:lnTo>
                  <a:cubicBezTo>
                    <a:pt x="1180" y="1517"/>
                    <a:pt x="1180" y="1460"/>
                    <a:pt x="1124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067530" y="61481"/>
              <a:ext cx="73655" cy="82889"/>
            </a:xfrm>
            <a:custGeom>
              <a:avLst/>
              <a:gdLst/>
              <a:ahLst/>
              <a:cxnLst/>
              <a:rect l="l" t="t" r="r" b="b"/>
              <a:pathLst>
                <a:path w="1348" h="1517" extrusionOk="0">
                  <a:moveTo>
                    <a:pt x="225" y="0"/>
                  </a:moveTo>
                  <a:lnTo>
                    <a:pt x="0" y="169"/>
                  </a:lnTo>
                  <a:lnTo>
                    <a:pt x="1123" y="1461"/>
                  </a:lnTo>
                  <a:cubicBezTo>
                    <a:pt x="1123" y="1517"/>
                    <a:pt x="1179" y="1517"/>
                    <a:pt x="1236" y="1517"/>
                  </a:cubicBezTo>
                  <a:lnTo>
                    <a:pt x="1292" y="1517"/>
                  </a:lnTo>
                  <a:cubicBezTo>
                    <a:pt x="1348" y="1461"/>
                    <a:pt x="1348" y="1405"/>
                    <a:pt x="1292" y="1348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1150365" y="-12175"/>
              <a:ext cx="76769" cy="79829"/>
            </a:xfrm>
            <a:custGeom>
              <a:avLst/>
              <a:gdLst/>
              <a:ahLst/>
              <a:cxnLst/>
              <a:rect l="l" t="t" r="r" b="b"/>
              <a:pathLst>
                <a:path w="1405" h="1461" extrusionOk="0">
                  <a:moveTo>
                    <a:pt x="169" y="1"/>
                  </a:moveTo>
                  <a:lnTo>
                    <a:pt x="0" y="169"/>
                  </a:lnTo>
                  <a:lnTo>
                    <a:pt x="1180" y="1405"/>
                  </a:lnTo>
                  <a:cubicBezTo>
                    <a:pt x="1180" y="1405"/>
                    <a:pt x="1236" y="1461"/>
                    <a:pt x="1292" y="1461"/>
                  </a:cubicBezTo>
                  <a:cubicBezTo>
                    <a:pt x="1292" y="1461"/>
                    <a:pt x="1348" y="1405"/>
                    <a:pt x="1348" y="1405"/>
                  </a:cubicBezTo>
                  <a:cubicBezTo>
                    <a:pt x="1405" y="1348"/>
                    <a:pt x="1405" y="1292"/>
                    <a:pt x="1348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886451" y="184258"/>
              <a:ext cx="58356" cy="92068"/>
            </a:xfrm>
            <a:custGeom>
              <a:avLst/>
              <a:gdLst/>
              <a:ahLst/>
              <a:cxnLst/>
              <a:rect l="l" t="t" r="r" b="b"/>
              <a:pathLst>
                <a:path w="1068" h="1685" extrusionOk="0">
                  <a:moveTo>
                    <a:pt x="225" y="0"/>
                  </a:moveTo>
                  <a:lnTo>
                    <a:pt x="0" y="112"/>
                  </a:lnTo>
                  <a:lnTo>
                    <a:pt x="787" y="1629"/>
                  </a:lnTo>
                  <a:cubicBezTo>
                    <a:pt x="787" y="1629"/>
                    <a:pt x="843" y="1685"/>
                    <a:pt x="899" y="1685"/>
                  </a:cubicBezTo>
                  <a:lnTo>
                    <a:pt x="955" y="1685"/>
                  </a:lnTo>
                  <a:cubicBezTo>
                    <a:pt x="1011" y="1629"/>
                    <a:pt x="1067" y="1573"/>
                    <a:pt x="1011" y="151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83898" y="270153"/>
              <a:ext cx="39942" cy="95183"/>
            </a:xfrm>
            <a:custGeom>
              <a:avLst/>
              <a:gdLst/>
              <a:ahLst/>
              <a:cxnLst/>
              <a:rect l="l" t="t" r="r" b="b"/>
              <a:pathLst>
                <a:path w="731" h="1742" extrusionOk="0">
                  <a:moveTo>
                    <a:pt x="225" y="1"/>
                  </a:moveTo>
                  <a:lnTo>
                    <a:pt x="0" y="57"/>
                  </a:lnTo>
                  <a:lnTo>
                    <a:pt x="450" y="1686"/>
                  </a:lnTo>
                  <a:cubicBezTo>
                    <a:pt x="506" y="1742"/>
                    <a:pt x="562" y="1742"/>
                    <a:pt x="618" y="1742"/>
                  </a:cubicBezTo>
                  <a:cubicBezTo>
                    <a:pt x="674" y="1742"/>
                    <a:pt x="731" y="1686"/>
                    <a:pt x="731" y="162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573415" y="294741"/>
              <a:ext cx="33822" cy="101303"/>
            </a:xfrm>
            <a:custGeom>
              <a:avLst/>
              <a:gdLst/>
              <a:ahLst/>
              <a:cxnLst/>
              <a:rect l="l" t="t" r="r" b="b"/>
              <a:pathLst>
                <a:path w="619" h="1854" extrusionOk="0">
                  <a:moveTo>
                    <a:pt x="281" y="0"/>
                  </a:moveTo>
                  <a:lnTo>
                    <a:pt x="1" y="56"/>
                  </a:lnTo>
                  <a:lnTo>
                    <a:pt x="338" y="1741"/>
                  </a:lnTo>
                  <a:cubicBezTo>
                    <a:pt x="338" y="1797"/>
                    <a:pt x="394" y="1853"/>
                    <a:pt x="506" y="1853"/>
                  </a:cubicBezTo>
                  <a:cubicBezTo>
                    <a:pt x="562" y="1853"/>
                    <a:pt x="618" y="1741"/>
                    <a:pt x="562" y="1685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785147" y="233325"/>
              <a:ext cx="49176" cy="95183"/>
            </a:xfrm>
            <a:custGeom>
              <a:avLst/>
              <a:gdLst/>
              <a:ahLst/>
              <a:cxnLst/>
              <a:rect l="l" t="t" r="r" b="b"/>
              <a:pathLst>
                <a:path w="900" h="1742" extrusionOk="0">
                  <a:moveTo>
                    <a:pt x="226" y="1"/>
                  </a:moveTo>
                  <a:lnTo>
                    <a:pt x="1" y="57"/>
                  </a:lnTo>
                  <a:lnTo>
                    <a:pt x="619" y="1629"/>
                  </a:lnTo>
                  <a:cubicBezTo>
                    <a:pt x="675" y="1686"/>
                    <a:pt x="675" y="1742"/>
                    <a:pt x="731" y="1742"/>
                  </a:cubicBezTo>
                  <a:lnTo>
                    <a:pt x="787" y="1742"/>
                  </a:lnTo>
                  <a:cubicBezTo>
                    <a:pt x="843" y="1686"/>
                    <a:pt x="900" y="1629"/>
                    <a:pt x="900" y="1573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1224021" y="-95010"/>
              <a:ext cx="85949" cy="70595"/>
            </a:xfrm>
            <a:custGeom>
              <a:avLst/>
              <a:gdLst/>
              <a:ahLst/>
              <a:cxnLst/>
              <a:rect l="l" t="t" r="r" b="b"/>
              <a:pathLst>
                <a:path w="1573" h="1292" extrusionOk="0">
                  <a:moveTo>
                    <a:pt x="169" y="0"/>
                  </a:moveTo>
                  <a:lnTo>
                    <a:pt x="0" y="225"/>
                  </a:lnTo>
                  <a:lnTo>
                    <a:pt x="1348" y="1292"/>
                  </a:lnTo>
                  <a:lnTo>
                    <a:pt x="1405" y="1292"/>
                  </a:lnTo>
                  <a:cubicBezTo>
                    <a:pt x="1461" y="1292"/>
                    <a:pt x="1517" y="1292"/>
                    <a:pt x="1517" y="1236"/>
                  </a:cubicBezTo>
                  <a:cubicBezTo>
                    <a:pt x="1573" y="1180"/>
                    <a:pt x="1573" y="1123"/>
                    <a:pt x="1517" y="106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1478756" y="-696548"/>
              <a:ext cx="101303" cy="24643"/>
            </a:xfrm>
            <a:custGeom>
              <a:avLst/>
              <a:gdLst/>
              <a:ahLst/>
              <a:cxnLst/>
              <a:rect l="l" t="t" r="r" b="b"/>
              <a:pathLst>
                <a:path w="1854" h="451" extrusionOk="0">
                  <a:moveTo>
                    <a:pt x="0" y="1"/>
                  </a:moveTo>
                  <a:lnTo>
                    <a:pt x="0" y="282"/>
                  </a:lnTo>
                  <a:lnTo>
                    <a:pt x="1685" y="450"/>
                  </a:lnTo>
                  <a:cubicBezTo>
                    <a:pt x="1741" y="450"/>
                    <a:pt x="1797" y="394"/>
                    <a:pt x="1853" y="338"/>
                  </a:cubicBezTo>
                  <a:cubicBezTo>
                    <a:pt x="1853" y="282"/>
                    <a:pt x="1797" y="169"/>
                    <a:pt x="1685" y="1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1288442" y="-180959"/>
              <a:ext cx="92123" cy="61415"/>
            </a:xfrm>
            <a:custGeom>
              <a:avLst/>
              <a:gdLst/>
              <a:ahLst/>
              <a:cxnLst/>
              <a:rect l="l" t="t" r="r" b="b"/>
              <a:pathLst>
                <a:path w="1686" h="1124" extrusionOk="0">
                  <a:moveTo>
                    <a:pt x="169" y="0"/>
                  </a:moveTo>
                  <a:lnTo>
                    <a:pt x="1" y="169"/>
                  </a:lnTo>
                  <a:lnTo>
                    <a:pt x="1405" y="1124"/>
                  </a:lnTo>
                  <a:lnTo>
                    <a:pt x="1517" y="1124"/>
                  </a:lnTo>
                  <a:cubicBezTo>
                    <a:pt x="1573" y="1124"/>
                    <a:pt x="1573" y="1124"/>
                    <a:pt x="1630" y="1068"/>
                  </a:cubicBezTo>
                  <a:cubicBezTo>
                    <a:pt x="1686" y="1011"/>
                    <a:pt x="1686" y="955"/>
                    <a:pt x="1630" y="8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460342" y="-583005"/>
              <a:ext cx="98243" cy="30762"/>
            </a:xfrm>
            <a:custGeom>
              <a:avLst/>
              <a:gdLst/>
              <a:ahLst/>
              <a:cxnLst/>
              <a:rect l="l" t="t" r="r" b="b"/>
              <a:pathLst>
                <a:path w="1798" h="563" extrusionOk="0">
                  <a:moveTo>
                    <a:pt x="56" y="1"/>
                  </a:moveTo>
                  <a:cubicBezTo>
                    <a:pt x="56" y="57"/>
                    <a:pt x="0" y="169"/>
                    <a:pt x="0" y="226"/>
                  </a:cubicBezTo>
                  <a:lnTo>
                    <a:pt x="1685" y="563"/>
                  </a:lnTo>
                  <a:cubicBezTo>
                    <a:pt x="1741" y="563"/>
                    <a:pt x="1797" y="506"/>
                    <a:pt x="1797" y="450"/>
                  </a:cubicBezTo>
                  <a:cubicBezTo>
                    <a:pt x="1797" y="394"/>
                    <a:pt x="1797" y="338"/>
                    <a:pt x="1741" y="338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484875" y="-802059"/>
              <a:ext cx="101303" cy="13496"/>
            </a:xfrm>
            <a:custGeom>
              <a:avLst/>
              <a:gdLst/>
              <a:ahLst/>
              <a:cxnLst/>
              <a:rect l="l" t="t" r="r" b="b"/>
              <a:pathLst>
                <a:path w="1854" h="247" extrusionOk="0">
                  <a:moveTo>
                    <a:pt x="1739" y="0"/>
                  </a:moveTo>
                  <a:cubicBezTo>
                    <a:pt x="1719" y="0"/>
                    <a:pt x="1700" y="7"/>
                    <a:pt x="1685" y="22"/>
                  </a:cubicBezTo>
                  <a:lnTo>
                    <a:pt x="0" y="22"/>
                  </a:lnTo>
                  <a:lnTo>
                    <a:pt x="0" y="78"/>
                  </a:lnTo>
                  <a:lnTo>
                    <a:pt x="0" y="247"/>
                  </a:lnTo>
                  <a:lnTo>
                    <a:pt x="1685" y="247"/>
                  </a:lnTo>
                  <a:cubicBezTo>
                    <a:pt x="1741" y="247"/>
                    <a:pt x="1854" y="191"/>
                    <a:pt x="1854" y="135"/>
                  </a:cubicBezTo>
                  <a:cubicBezTo>
                    <a:pt x="1854" y="52"/>
                    <a:pt x="1794" y="0"/>
                    <a:pt x="1739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346744" y="-276089"/>
              <a:ext cx="95238" cy="55296"/>
            </a:xfrm>
            <a:custGeom>
              <a:avLst/>
              <a:gdLst/>
              <a:ahLst/>
              <a:cxnLst/>
              <a:rect l="l" t="t" r="r" b="b"/>
              <a:pathLst>
                <a:path w="1743" h="1012" extrusionOk="0">
                  <a:moveTo>
                    <a:pt x="169" y="0"/>
                  </a:moveTo>
                  <a:lnTo>
                    <a:pt x="1" y="225"/>
                  </a:lnTo>
                  <a:lnTo>
                    <a:pt x="1517" y="1011"/>
                  </a:lnTo>
                  <a:lnTo>
                    <a:pt x="1574" y="1011"/>
                  </a:lnTo>
                  <a:cubicBezTo>
                    <a:pt x="1630" y="1011"/>
                    <a:pt x="1686" y="955"/>
                    <a:pt x="1686" y="955"/>
                  </a:cubicBezTo>
                  <a:cubicBezTo>
                    <a:pt x="1742" y="899"/>
                    <a:pt x="1742" y="787"/>
                    <a:pt x="1630" y="78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432693" y="-481701"/>
              <a:ext cx="101357" cy="43002"/>
            </a:xfrm>
            <a:custGeom>
              <a:avLst/>
              <a:gdLst/>
              <a:ahLst/>
              <a:cxnLst/>
              <a:rect l="l" t="t" r="r" b="b"/>
              <a:pathLst>
                <a:path w="1855" h="787" extrusionOk="0">
                  <a:moveTo>
                    <a:pt x="113" y="0"/>
                  </a:moveTo>
                  <a:cubicBezTo>
                    <a:pt x="113" y="113"/>
                    <a:pt x="57" y="169"/>
                    <a:pt x="1" y="281"/>
                  </a:cubicBezTo>
                  <a:lnTo>
                    <a:pt x="1629" y="787"/>
                  </a:lnTo>
                  <a:lnTo>
                    <a:pt x="1686" y="787"/>
                  </a:lnTo>
                  <a:cubicBezTo>
                    <a:pt x="1742" y="787"/>
                    <a:pt x="1798" y="731"/>
                    <a:pt x="1798" y="674"/>
                  </a:cubicBezTo>
                  <a:cubicBezTo>
                    <a:pt x="1854" y="618"/>
                    <a:pt x="1798" y="562"/>
                    <a:pt x="1742" y="506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395866" y="-374278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13" y="0"/>
                  </a:moveTo>
                  <a:cubicBezTo>
                    <a:pt x="57" y="112"/>
                    <a:pt x="1" y="169"/>
                    <a:pt x="1" y="225"/>
                  </a:cubicBezTo>
                  <a:lnTo>
                    <a:pt x="1573" y="899"/>
                  </a:lnTo>
                  <a:lnTo>
                    <a:pt x="1629" y="899"/>
                  </a:lnTo>
                  <a:cubicBezTo>
                    <a:pt x="1686" y="899"/>
                    <a:pt x="1686" y="843"/>
                    <a:pt x="1742" y="843"/>
                  </a:cubicBezTo>
                  <a:cubicBezTo>
                    <a:pt x="1742" y="730"/>
                    <a:pt x="1742" y="674"/>
                    <a:pt x="1686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55508" y="316215"/>
              <a:ext cx="15408" cy="101303"/>
            </a:xfrm>
            <a:custGeom>
              <a:avLst/>
              <a:gdLst/>
              <a:ahLst/>
              <a:cxnLst/>
              <a:rect l="l" t="t" r="r" b="b"/>
              <a:pathLst>
                <a:path w="282" h="1854" extrusionOk="0">
                  <a:moveTo>
                    <a:pt x="1" y="0"/>
                  </a:moveTo>
                  <a:lnTo>
                    <a:pt x="1" y="1685"/>
                  </a:lnTo>
                  <a:cubicBezTo>
                    <a:pt x="1" y="1797"/>
                    <a:pt x="57" y="1854"/>
                    <a:pt x="113" y="1854"/>
                  </a:cubicBezTo>
                  <a:cubicBezTo>
                    <a:pt x="226" y="1854"/>
                    <a:pt x="282" y="1797"/>
                    <a:pt x="282" y="1741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238905" y="313101"/>
              <a:ext cx="24588" cy="98297"/>
            </a:xfrm>
            <a:custGeom>
              <a:avLst/>
              <a:gdLst/>
              <a:ahLst/>
              <a:cxnLst/>
              <a:rect l="l" t="t" r="r" b="b"/>
              <a:pathLst>
                <a:path w="450" h="1799" extrusionOk="0">
                  <a:moveTo>
                    <a:pt x="169" y="1"/>
                  </a:moveTo>
                  <a:lnTo>
                    <a:pt x="1" y="1686"/>
                  </a:lnTo>
                  <a:cubicBezTo>
                    <a:pt x="1" y="1742"/>
                    <a:pt x="57" y="1798"/>
                    <a:pt x="113" y="1798"/>
                  </a:cubicBezTo>
                  <a:cubicBezTo>
                    <a:pt x="169" y="1798"/>
                    <a:pt x="225" y="1742"/>
                    <a:pt x="281" y="1686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19242" y="294741"/>
              <a:ext cx="30708" cy="98243"/>
            </a:xfrm>
            <a:custGeom>
              <a:avLst/>
              <a:gdLst/>
              <a:ahLst/>
              <a:cxnLst/>
              <a:rect l="l" t="t" r="r" b="b"/>
              <a:pathLst>
                <a:path w="562" h="1798" extrusionOk="0">
                  <a:moveTo>
                    <a:pt x="337" y="0"/>
                  </a:moveTo>
                  <a:lnTo>
                    <a:pt x="0" y="1685"/>
                  </a:lnTo>
                  <a:cubicBezTo>
                    <a:pt x="0" y="1741"/>
                    <a:pt x="56" y="1797"/>
                    <a:pt x="113" y="1797"/>
                  </a:cubicBezTo>
                  <a:cubicBezTo>
                    <a:pt x="169" y="1797"/>
                    <a:pt x="225" y="1741"/>
                    <a:pt x="225" y="1685"/>
                  </a:cubicBezTo>
                  <a:lnTo>
                    <a:pt x="562" y="56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-347225" y="58421"/>
              <a:ext cx="12294" cy="21528"/>
            </a:xfrm>
            <a:custGeom>
              <a:avLst/>
              <a:gdLst/>
              <a:ahLst/>
              <a:cxnLst/>
              <a:rect l="l" t="t" r="r" b="b"/>
              <a:pathLst>
                <a:path w="22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25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469051" y="313101"/>
              <a:ext cx="21583" cy="98297"/>
            </a:xfrm>
            <a:custGeom>
              <a:avLst/>
              <a:gdLst/>
              <a:ahLst/>
              <a:cxnLst/>
              <a:rect l="l" t="t" r="r" b="b"/>
              <a:pathLst>
                <a:path w="395" h="1799" extrusionOk="0">
                  <a:moveTo>
                    <a:pt x="1" y="1"/>
                  </a:moveTo>
                  <a:lnTo>
                    <a:pt x="113" y="1686"/>
                  </a:lnTo>
                  <a:cubicBezTo>
                    <a:pt x="169" y="1742"/>
                    <a:pt x="226" y="1798"/>
                    <a:pt x="282" y="1798"/>
                  </a:cubicBezTo>
                  <a:cubicBezTo>
                    <a:pt x="338" y="1798"/>
                    <a:pt x="394" y="1742"/>
                    <a:pt x="394" y="1686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-316572" y="125902"/>
              <a:ext cx="64530" cy="86003"/>
            </a:xfrm>
            <a:custGeom>
              <a:avLst/>
              <a:gdLst/>
              <a:ahLst/>
              <a:cxnLst/>
              <a:rect l="l" t="t" r="r" b="b"/>
              <a:pathLst>
                <a:path w="1181" h="1574" extrusionOk="0">
                  <a:moveTo>
                    <a:pt x="956" y="1"/>
                  </a:moveTo>
                  <a:lnTo>
                    <a:pt x="1" y="1405"/>
                  </a:lnTo>
                  <a:cubicBezTo>
                    <a:pt x="1" y="1461"/>
                    <a:pt x="1" y="1517"/>
                    <a:pt x="57" y="1574"/>
                  </a:cubicBezTo>
                  <a:lnTo>
                    <a:pt x="113" y="1574"/>
                  </a:lnTo>
                  <a:cubicBezTo>
                    <a:pt x="169" y="1574"/>
                    <a:pt x="226" y="1517"/>
                    <a:pt x="226" y="1517"/>
                  </a:cubicBezTo>
                  <a:lnTo>
                    <a:pt x="1180" y="113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699" y="264033"/>
              <a:ext cx="43002" cy="98243"/>
            </a:xfrm>
            <a:custGeom>
              <a:avLst/>
              <a:gdLst/>
              <a:ahLst/>
              <a:cxnLst/>
              <a:rect l="l" t="t" r="r" b="b"/>
              <a:pathLst>
                <a:path w="787" h="1798" extrusionOk="0">
                  <a:moveTo>
                    <a:pt x="506" y="0"/>
                  </a:moveTo>
                  <a:lnTo>
                    <a:pt x="0" y="1685"/>
                  </a:lnTo>
                  <a:cubicBezTo>
                    <a:pt x="0" y="1741"/>
                    <a:pt x="56" y="1798"/>
                    <a:pt x="112" y="1798"/>
                  </a:cubicBezTo>
                  <a:lnTo>
                    <a:pt x="169" y="1798"/>
                  </a:lnTo>
                  <a:cubicBezTo>
                    <a:pt x="225" y="1798"/>
                    <a:pt x="281" y="1798"/>
                    <a:pt x="281" y="1741"/>
                  </a:cubicBezTo>
                  <a:lnTo>
                    <a:pt x="786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-107844" y="230265"/>
              <a:ext cx="49121" cy="95183"/>
            </a:xfrm>
            <a:custGeom>
              <a:avLst/>
              <a:gdLst/>
              <a:ahLst/>
              <a:cxnLst/>
              <a:rect l="l" t="t" r="r" b="b"/>
              <a:pathLst>
                <a:path w="899" h="1742" extrusionOk="0">
                  <a:moveTo>
                    <a:pt x="674" y="1"/>
                  </a:moveTo>
                  <a:lnTo>
                    <a:pt x="0" y="1573"/>
                  </a:lnTo>
                  <a:cubicBezTo>
                    <a:pt x="0" y="1629"/>
                    <a:pt x="0" y="1685"/>
                    <a:pt x="112" y="1742"/>
                  </a:cubicBezTo>
                  <a:cubicBezTo>
                    <a:pt x="169" y="1742"/>
                    <a:pt x="225" y="1685"/>
                    <a:pt x="281" y="1685"/>
                  </a:cubicBezTo>
                  <a:lnTo>
                    <a:pt x="899" y="113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337564" y="-1212081"/>
              <a:ext cx="178072" cy="73709"/>
            </a:xfrm>
            <a:custGeom>
              <a:avLst/>
              <a:gdLst/>
              <a:ahLst/>
              <a:cxnLst/>
              <a:rect l="l" t="t" r="r" b="b"/>
              <a:pathLst>
                <a:path w="3259" h="1349" extrusionOk="0">
                  <a:moveTo>
                    <a:pt x="3090" y="0"/>
                  </a:moveTo>
                  <a:lnTo>
                    <a:pt x="0" y="1067"/>
                  </a:lnTo>
                  <a:cubicBezTo>
                    <a:pt x="57" y="1180"/>
                    <a:pt x="113" y="1236"/>
                    <a:pt x="113" y="1348"/>
                  </a:cubicBezTo>
                  <a:lnTo>
                    <a:pt x="3146" y="281"/>
                  </a:lnTo>
                  <a:cubicBezTo>
                    <a:pt x="3202" y="225"/>
                    <a:pt x="3258" y="169"/>
                    <a:pt x="3258" y="113"/>
                  </a:cubicBezTo>
                  <a:cubicBezTo>
                    <a:pt x="3202" y="0"/>
                    <a:pt x="3146" y="0"/>
                    <a:pt x="3090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1297676" y="-1307210"/>
              <a:ext cx="159603" cy="70595"/>
            </a:xfrm>
            <a:custGeom>
              <a:avLst/>
              <a:gdLst/>
              <a:ahLst/>
              <a:cxnLst/>
              <a:rect l="l" t="t" r="r" b="b"/>
              <a:pathLst>
                <a:path w="2921" h="1292" extrusionOk="0">
                  <a:moveTo>
                    <a:pt x="2303" y="0"/>
                  </a:moveTo>
                  <a:lnTo>
                    <a:pt x="0" y="1067"/>
                  </a:lnTo>
                  <a:lnTo>
                    <a:pt x="113" y="1292"/>
                  </a:lnTo>
                  <a:lnTo>
                    <a:pt x="292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1398926" y="-865332"/>
              <a:ext cx="184191" cy="21528"/>
            </a:xfrm>
            <a:custGeom>
              <a:avLst/>
              <a:gdLst/>
              <a:ahLst/>
              <a:cxnLst/>
              <a:rect l="l" t="t" r="r" b="b"/>
              <a:pathLst>
                <a:path w="3371" h="394" extrusionOk="0">
                  <a:moveTo>
                    <a:pt x="3202" y="1"/>
                  </a:moveTo>
                  <a:cubicBezTo>
                    <a:pt x="3212" y="1"/>
                    <a:pt x="3222" y="1"/>
                    <a:pt x="3232" y="2"/>
                  </a:cubicBezTo>
                  <a:lnTo>
                    <a:pt x="3232" y="2"/>
                  </a:lnTo>
                  <a:lnTo>
                    <a:pt x="3258" y="1"/>
                  </a:lnTo>
                  <a:close/>
                  <a:moveTo>
                    <a:pt x="3232" y="2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3258" y="225"/>
                  </a:lnTo>
                  <a:cubicBezTo>
                    <a:pt x="3314" y="225"/>
                    <a:pt x="3371" y="169"/>
                    <a:pt x="3371" y="113"/>
                  </a:cubicBezTo>
                  <a:cubicBezTo>
                    <a:pt x="3371" y="62"/>
                    <a:pt x="3324" y="11"/>
                    <a:pt x="3232" y="2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1368272" y="-1101598"/>
              <a:ext cx="181077" cy="58356"/>
            </a:xfrm>
            <a:custGeom>
              <a:avLst/>
              <a:gdLst/>
              <a:ahLst/>
              <a:cxnLst/>
              <a:rect l="l" t="t" r="r" b="b"/>
              <a:pathLst>
                <a:path w="3314" h="1068" extrusionOk="0">
                  <a:moveTo>
                    <a:pt x="3145" y="0"/>
                  </a:moveTo>
                  <a:lnTo>
                    <a:pt x="0" y="786"/>
                  </a:lnTo>
                  <a:lnTo>
                    <a:pt x="56" y="1067"/>
                  </a:lnTo>
                  <a:lnTo>
                    <a:pt x="3202" y="281"/>
                  </a:lnTo>
                  <a:cubicBezTo>
                    <a:pt x="3258" y="281"/>
                    <a:pt x="3314" y="169"/>
                    <a:pt x="3314" y="112"/>
                  </a:cubicBezTo>
                  <a:cubicBezTo>
                    <a:pt x="3258" y="56"/>
                    <a:pt x="3202" y="0"/>
                    <a:pt x="3145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1389746" y="-981935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3202" y="1"/>
                  </a:moveTo>
                  <a:lnTo>
                    <a:pt x="0" y="450"/>
                  </a:lnTo>
                  <a:cubicBezTo>
                    <a:pt x="0" y="618"/>
                    <a:pt x="0" y="618"/>
                    <a:pt x="0" y="731"/>
                  </a:cubicBezTo>
                  <a:lnTo>
                    <a:pt x="3202" y="281"/>
                  </a:lnTo>
                  <a:cubicBezTo>
                    <a:pt x="3314" y="225"/>
                    <a:pt x="3314" y="169"/>
                    <a:pt x="3314" y="113"/>
                  </a:cubicBezTo>
                  <a:cubicBezTo>
                    <a:pt x="3314" y="57"/>
                    <a:pt x="3258" y="1"/>
                    <a:pt x="3202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180603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506" y="0"/>
                  </a:moveTo>
                  <a:lnTo>
                    <a:pt x="0" y="3201"/>
                  </a:lnTo>
                  <a:cubicBezTo>
                    <a:pt x="0" y="3314"/>
                    <a:pt x="57" y="3370"/>
                    <a:pt x="113" y="3370"/>
                  </a:cubicBezTo>
                  <a:cubicBezTo>
                    <a:pt x="225" y="3370"/>
                    <a:pt x="225" y="3314"/>
                    <a:pt x="281" y="3258"/>
                  </a:cubicBezTo>
                  <a:lnTo>
                    <a:pt x="731" y="5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978521" y="27713"/>
              <a:ext cx="116656" cy="153484"/>
            </a:xfrm>
            <a:custGeom>
              <a:avLst/>
              <a:gdLst/>
              <a:ahLst/>
              <a:cxnLst/>
              <a:rect l="l" t="t" r="r" b="b"/>
              <a:pathLst>
                <a:path w="2135" h="2809" extrusionOk="0">
                  <a:moveTo>
                    <a:pt x="169" y="1"/>
                  </a:moveTo>
                  <a:lnTo>
                    <a:pt x="0" y="169"/>
                  </a:lnTo>
                  <a:lnTo>
                    <a:pt x="1910" y="2753"/>
                  </a:lnTo>
                  <a:cubicBezTo>
                    <a:pt x="1910" y="2753"/>
                    <a:pt x="1966" y="2809"/>
                    <a:pt x="2022" y="2809"/>
                  </a:cubicBezTo>
                  <a:lnTo>
                    <a:pt x="2078" y="2809"/>
                  </a:lnTo>
                  <a:cubicBezTo>
                    <a:pt x="2134" y="2753"/>
                    <a:pt x="2134" y="2640"/>
                    <a:pt x="2078" y="258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889511" y="86014"/>
              <a:ext cx="104417" cy="165013"/>
            </a:xfrm>
            <a:custGeom>
              <a:avLst/>
              <a:gdLst/>
              <a:ahLst/>
              <a:cxnLst/>
              <a:rect l="l" t="t" r="r" b="b"/>
              <a:pathLst>
                <a:path w="1911" h="3020" extrusionOk="0">
                  <a:moveTo>
                    <a:pt x="225" y="1"/>
                  </a:moveTo>
                  <a:lnTo>
                    <a:pt x="0" y="113"/>
                  </a:lnTo>
                  <a:lnTo>
                    <a:pt x="1685" y="2921"/>
                  </a:lnTo>
                  <a:cubicBezTo>
                    <a:pt x="1685" y="2961"/>
                    <a:pt x="1713" y="3001"/>
                    <a:pt x="1750" y="3001"/>
                  </a:cubicBezTo>
                  <a:cubicBezTo>
                    <a:pt x="1765" y="3001"/>
                    <a:pt x="1781" y="2994"/>
                    <a:pt x="1798" y="2978"/>
                  </a:cubicBezTo>
                  <a:cubicBezTo>
                    <a:pt x="1798" y="3006"/>
                    <a:pt x="1812" y="3020"/>
                    <a:pt x="1826" y="3020"/>
                  </a:cubicBezTo>
                  <a:cubicBezTo>
                    <a:pt x="1840" y="3020"/>
                    <a:pt x="1854" y="3006"/>
                    <a:pt x="1854" y="2978"/>
                  </a:cubicBezTo>
                  <a:cubicBezTo>
                    <a:pt x="1910" y="2978"/>
                    <a:pt x="1910" y="2865"/>
                    <a:pt x="1910" y="280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1055236" y="-36708"/>
              <a:ext cx="128950" cy="144250"/>
            </a:xfrm>
            <a:custGeom>
              <a:avLst/>
              <a:gdLst/>
              <a:ahLst/>
              <a:cxnLst/>
              <a:rect l="l" t="t" r="r" b="b"/>
              <a:pathLst>
                <a:path w="2360" h="2640" extrusionOk="0">
                  <a:moveTo>
                    <a:pt x="169" y="0"/>
                  </a:moveTo>
                  <a:lnTo>
                    <a:pt x="0" y="169"/>
                  </a:lnTo>
                  <a:lnTo>
                    <a:pt x="2135" y="2584"/>
                  </a:lnTo>
                  <a:cubicBezTo>
                    <a:pt x="2191" y="2584"/>
                    <a:pt x="2191" y="2640"/>
                    <a:pt x="2247" y="2640"/>
                  </a:cubicBezTo>
                  <a:lnTo>
                    <a:pt x="2359" y="2640"/>
                  </a:lnTo>
                  <a:cubicBezTo>
                    <a:pt x="2359" y="2584"/>
                    <a:pt x="2359" y="2471"/>
                    <a:pt x="2359" y="241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803561" y="132076"/>
              <a:ext cx="89063" cy="168838"/>
            </a:xfrm>
            <a:custGeom>
              <a:avLst/>
              <a:gdLst/>
              <a:ahLst/>
              <a:cxnLst/>
              <a:rect l="l" t="t" r="r" b="b"/>
              <a:pathLst>
                <a:path w="1630" h="3090" extrusionOk="0">
                  <a:moveTo>
                    <a:pt x="226" y="0"/>
                  </a:moveTo>
                  <a:lnTo>
                    <a:pt x="1" y="113"/>
                  </a:lnTo>
                  <a:lnTo>
                    <a:pt x="1405" y="3033"/>
                  </a:lnTo>
                  <a:cubicBezTo>
                    <a:pt x="1405" y="3089"/>
                    <a:pt x="1461" y="3089"/>
                    <a:pt x="1517" y="3089"/>
                  </a:cubicBezTo>
                  <a:lnTo>
                    <a:pt x="1573" y="3089"/>
                  </a:lnTo>
                  <a:cubicBezTo>
                    <a:pt x="1630" y="3089"/>
                    <a:pt x="1630" y="2977"/>
                    <a:pt x="1630" y="292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1128892" y="-110364"/>
              <a:ext cx="144304" cy="128950"/>
            </a:xfrm>
            <a:custGeom>
              <a:avLst/>
              <a:gdLst/>
              <a:ahLst/>
              <a:cxnLst/>
              <a:rect l="l" t="t" r="r" b="b"/>
              <a:pathLst>
                <a:path w="2641" h="2360" extrusionOk="0">
                  <a:moveTo>
                    <a:pt x="169" y="0"/>
                  </a:moveTo>
                  <a:lnTo>
                    <a:pt x="0" y="169"/>
                  </a:lnTo>
                  <a:lnTo>
                    <a:pt x="2359" y="2359"/>
                  </a:lnTo>
                  <a:lnTo>
                    <a:pt x="2472" y="2359"/>
                  </a:lnTo>
                  <a:cubicBezTo>
                    <a:pt x="2528" y="2359"/>
                    <a:pt x="2528" y="2359"/>
                    <a:pt x="2584" y="2303"/>
                  </a:cubicBezTo>
                  <a:cubicBezTo>
                    <a:pt x="2640" y="2247"/>
                    <a:pt x="2640" y="2191"/>
                    <a:pt x="2584" y="213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13303" y="202672"/>
              <a:ext cx="55296" cy="178017"/>
            </a:xfrm>
            <a:custGeom>
              <a:avLst/>
              <a:gdLst/>
              <a:ahLst/>
              <a:cxnLst/>
              <a:rect l="l" t="t" r="r" b="b"/>
              <a:pathLst>
                <a:path w="1012" h="3258" extrusionOk="0">
                  <a:moveTo>
                    <a:pt x="225" y="0"/>
                  </a:moveTo>
                  <a:lnTo>
                    <a:pt x="1" y="56"/>
                  </a:lnTo>
                  <a:lnTo>
                    <a:pt x="787" y="3201"/>
                  </a:lnTo>
                  <a:cubicBezTo>
                    <a:pt x="787" y="3258"/>
                    <a:pt x="843" y="3258"/>
                    <a:pt x="899" y="3258"/>
                  </a:cubicBezTo>
                  <a:cubicBezTo>
                    <a:pt x="955" y="3258"/>
                    <a:pt x="1012" y="3201"/>
                    <a:pt x="1012" y="314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705372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281" y="0"/>
                  </a:moveTo>
                  <a:lnTo>
                    <a:pt x="1" y="113"/>
                  </a:lnTo>
                  <a:lnTo>
                    <a:pt x="1124" y="3146"/>
                  </a:lnTo>
                  <a:cubicBezTo>
                    <a:pt x="1124" y="3202"/>
                    <a:pt x="1180" y="3202"/>
                    <a:pt x="1236" y="3202"/>
                  </a:cubicBezTo>
                  <a:lnTo>
                    <a:pt x="1292" y="3202"/>
                  </a:lnTo>
                  <a:cubicBezTo>
                    <a:pt x="1349" y="3202"/>
                    <a:pt x="1405" y="3146"/>
                    <a:pt x="1349" y="3033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1193313" y="-187079"/>
              <a:ext cx="153484" cy="116656"/>
            </a:xfrm>
            <a:custGeom>
              <a:avLst/>
              <a:gdLst/>
              <a:ahLst/>
              <a:cxnLst/>
              <a:rect l="l" t="t" r="r" b="b"/>
              <a:pathLst>
                <a:path w="2809" h="2135" extrusionOk="0">
                  <a:moveTo>
                    <a:pt x="113" y="0"/>
                  </a:moveTo>
                  <a:cubicBezTo>
                    <a:pt x="57" y="56"/>
                    <a:pt x="1" y="112"/>
                    <a:pt x="1" y="225"/>
                  </a:cubicBezTo>
                  <a:lnTo>
                    <a:pt x="2584" y="2134"/>
                  </a:lnTo>
                  <a:lnTo>
                    <a:pt x="2640" y="2134"/>
                  </a:lnTo>
                  <a:cubicBezTo>
                    <a:pt x="2697" y="2134"/>
                    <a:pt x="2697" y="2134"/>
                    <a:pt x="2753" y="2078"/>
                  </a:cubicBezTo>
                  <a:cubicBezTo>
                    <a:pt x="2809" y="2022"/>
                    <a:pt x="2809" y="1966"/>
                    <a:pt x="2753" y="191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1368272" y="-552297"/>
              <a:ext cx="178017" cy="55296"/>
            </a:xfrm>
            <a:custGeom>
              <a:avLst/>
              <a:gdLst/>
              <a:ahLst/>
              <a:cxnLst/>
              <a:rect l="l" t="t" r="r" b="b"/>
              <a:pathLst>
                <a:path w="3258" h="1012" extrusionOk="0">
                  <a:moveTo>
                    <a:pt x="56" y="1"/>
                  </a:moveTo>
                  <a:cubicBezTo>
                    <a:pt x="56" y="57"/>
                    <a:pt x="0" y="169"/>
                    <a:pt x="0" y="225"/>
                  </a:cubicBezTo>
                  <a:lnTo>
                    <a:pt x="3145" y="1012"/>
                  </a:lnTo>
                  <a:cubicBezTo>
                    <a:pt x="3258" y="1012"/>
                    <a:pt x="3258" y="787"/>
                    <a:pt x="3145" y="787"/>
                  </a:cubicBezTo>
                  <a:lnTo>
                    <a:pt x="3202" y="787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1389746" y="-653546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0" y="0"/>
                  </a:moveTo>
                  <a:lnTo>
                    <a:pt x="0" y="225"/>
                  </a:lnTo>
                  <a:lnTo>
                    <a:pt x="3202" y="730"/>
                  </a:lnTo>
                  <a:cubicBezTo>
                    <a:pt x="3258" y="730"/>
                    <a:pt x="3314" y="674"/>
                    <a:pt x="3314" y="618"/>
                  </a:cubicBezTo>
                  <a:cubicBezTo>
                    <a:pt x="3314" y="506"/>
                    <a:pt x="3258" y="449"/>
                    <a:pt x="3202" y="4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1398926" y="-754849"/>
              <a:ext cx="184191" cy="24643"/>
            </a:xfrm>
            <a:custGeom>
              <a:avLst/>
              <a:gdLst/>
              <a:ahLst/>
              <a:cxnLst/>
              <a:rect l="l" t="t" r="r" b="b"/>
              <a:pathLst>
                <a:path w="3371" h="451" extrusionOk="0">
                  <a:moveTo>
                    <a:pt x="1" y="1"/>
                  </a:moveTo>
                  <a:lnTo>
                    <a:pt x="1" y="282"/>
                  </a:lnTo>
                  <a:lnTo>
                    <a:pt x="3258" y="450"/>
                  </a:lnTo>
                  <a:cubicBezTo>
                    <a:pt x="3314" y="450"/>
                    <a:pt x="3371" y="394"/>
                    <a:pt x="3371" y="338"/>
                  </a:cubicBezTo>
                  <a:cubicBezTo>
                    <a:pt x="3371" y="225"/>
                    <a:pt x="3314" y="169"/>
                    <a:pt x="3258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1337564" y="-457167"/>
              <a:ext cx="174957" cy="73709"/>
            </a:xfrm>
            <a:custGeom>
              <a:avLst/>
              <a:gdLst/>
              <a:ahLst/>
              <a:cxnLst/>
              <a:rect l="l" t="t" r="r" b="b"/>
              <a:pathLst>
                <a:path w="3202" h="1349" extrusionOk="0">
                  <a:moveTo>
                    <a:pt x="57" y="1"/>
                  </a:moveTo>
                  <a:cubicBezTo>
                    <a:pt x="57" y="57"/>
                    <a:pt x="0" y="169"/>
                    <a:pt x="0" y="225"/>
                  </a:cubicBezTo>
                  <a:lnTo>
                    <a:pt x="3033" y="1349"/>
                  </a:lnTo>
                  <a:lnTo>
                    <a:pt x="3090" y="1349"/>
                  </a:lnTo>
                  <a:cubicBezTo>
                    <a:pt x="3146" y="1292"/>
                    <a:pt x="3202" y="1292"/>
                    <a:pt x="3202" y="1236"/>
                  </a:cubicBezTo>
                  <a:cubicBezTo>
                    <a:pt x="3202" y="1180"/>
                    <a:pt x="3202" y="1124"/>
                    <a:pt x="3146" y="106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1251614" y="-273029"/>
              <a:ext cx="162718" cy="101303"/>
            </a:xfrm>
            <a:custGeom>
              <a:avLst/>
              <a:gdLst/>
              <a:ahLst/>
              <a:cxnLst/>
              <a:rect l="l" t="t" r="r" b="b"/>
              <a:pathLst>
                <a:path w="2978" h="1854" extrusionOk="0">
                  <a:moveTo>
                    <a:pt x="113" y="1"/>
                  </a:moveTo>
                  <a:lnTo>
                    <a:pt x="1" y="225"/>
                  </a:lnTo>
                  <a:lnTo>
                    <a:pt x="2753" y="1854"/>
                  </a:lnTo>
                  <a:lnTo>
                    <a:pt x="2809" y="1854"/>
                  </a:lnTo>
                  <a:cubicBezTo>
                    <a:pt x="2865" y="1854"/>
                    <a:pt x="2921" y="1854"/>
                    <a:pt x="2921" y="1798"/>
                  </a:cubicBezTo>
                  <a:cubicBezTo>
                    <a:pt x="2978" y="1742"/>
                    <a:pt x="2921" y="1685"/>
                    <a:pt x="2865" y="162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508994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281" y="0"/>
                  </a:moveTo>
                  <a:lnTo>
                    <a:pt x="0" y="56"/>
                  </a:lnTo>
                  <a:lnTo>
                    <a:pt x="449" y="3258"/>
                  </a:lnTo>
                  <a:cubicBezTo>
                    <a:pt x="506" y="3314"/>
                    <a:pt x="562" y="3370"/>
                    <a:pt x="618" y="3370"/>
                  </a:cubicBezTo>
                  <a:cubicBezTo>
                    <a:pt x="674" y="3370"/>
                    <a:pt x="730" y="3314"/>
                    <a:pt x="730" y="320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97676" y="-362038"/>
              <a:ext cx="168838" cy="89063"/>
            </a:xfrm>
            <a:custGeom>
              <a:avLst/>
              <a:gdLst/>
              <a:ahLst/>
              <a:cxnLst/>
              <a:rect l="l" t="t" r="r" b="b"/>
              <a:pathLst>
                <a:path w="3090" h="1630" extrusionOk="0">
                  <a:moveTo>
                    <a:pt x="113" y="1"/>
                  </a:moveTo>
                  <a:lnTo>
                    <a:pt x="0" y="225"/>
                  </a:lnTo>
                  <a:lnTo>
                    <a:pt x="2921" y="1630"/>
                  </a:lnTo>
                  <a:lnTo>
                    <a:pt x="2977" y="1630"/>
                  </a:lnTo>
                  <a:cubicBezTo>
                    <a:pt x="3033" y="1630"/>
                    <a:pt x="3089" y="1630"/>
                    <a:pt x="3089" y="1573"/>
                  </a:cubicBezTo>
                  <a:cubicBezTo>
                    <a:pt x="3089" y="1517"/>
                    <a:pt x="3089" y="1405"/>
                    <a:pt x="3033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10750" y="233325"/>
              <a:ext cx="21528" cy="184191"/>
            </a:xfrm>
            <a:custGeom>
              <a:avLst/>
              <a:gdLst/>
              <a:ahLst/>
              <a:cxnLst/>
              <a:rect l="l" t="t" r="r" b="b"/>
              <a:pathLst>
                <a:path w="394" h="3371" extrusionOk="0">
                  <a:moveTo>
                    <a:pt x="1" y="1"/>
                  </a:moveTo>
                  <a:lnTo>
                    <a:pt x="169" y="3258"/>
                  </a:lnTo>
                  <a:cubicBezTo>
                    <a:pt x="169" y="3314"/>
                    <a:pt x="225" y="3371"/>
                    <a:pt x="282" y="3371"/>
                  </a:cubicBezTo>
                  <a:cubicBezTo>
                    <a:pt x="338" y="3371"/>
                    <a:pt x="394" y="3314"/>
                    <a:pt x="394" y="3202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60940" y="202672"/>
              <a:ext cx="58356" cy="178017"/>
            </a:xfrm>
            <a:custGeom>
              <a:avLst/>
              <a:gdLst/>
              <a:ahLst/>
              <a:cxnLst/>
              <a:rect l="l" t="t" r="r" b="b"/>
              <a:pathLst>
                <a:path w="1068" h="3258" extrusionOk="0">
                  <a:moveTo>
                    <a:pt x="843" y="0"/>
                  </a:moveTo>
                  <a:lnTo>
                    <a:pt x="56" y="3089"/>
                  </a:lnTo>
                  <a:cubicBezTo>
                    <a:pt x="0" y="3145"/>
                    <a:pt x="56" y="3258"/>
                    <a:pt x="112" y="3258"/>
                  </a:cubicBezTo>
                  <a:cubicBezTo>
                    <a:pt x="169" y="3258"/>
                    <a:pt x="225" y="3201"/>
                    <a:pt x="281" y="3145"/>
                  </a:cubicBezTo>
                  <a:lnTo>
                    <a:pt x="1067" y="5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-49543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1123" y="0"/>
                  </a:moveTo>
                  <a:lnTo>
                    <a:pt x="56" y="3033"/>
                  </a:lnTo>
                  <a:cubicBezTo>
                    <a:pt x="0" y="3089"/>
                    <a:pt x="56" y="3202"/>
                    <a:pt x="112" y="3202"/>
                  </a:cubicBezTo>
                  <a:lnTo>
                    <a:pt x="169" y="3202"/>
                  </a:lnTo>
                  <a:cubicBezTo>
                    <a:pt x="225" y="3202"/>
                    <a:pt x="281" y="3146"/>
                    <a:pt x="337" y="3089"/>
                  </a:cubicBezTo>
                  <a:lnTo>
                    <a:pt x="1404" y="57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-347225" y="-39768"/>
              <a:ext cx="24588" cy="39942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281" y="0"/>
                  </a:moveTo>
                  <a:lnTo>
                    <a:pt x="0" y="337"/>
                  </a:lnTo>
                  <a:lnTo>
                    <a:pt x="0" y="730"/>
                  </a:lnTo>
                  <a:lnTo>
                    <a:pt x="450" y="22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297207" y="233325"/>
              <a:ext cx="24643" cy="184191"/>
            </a:xfrm>
            <a:custGeom>
              <a:avLst/>
              <a:gdLst/>
              <a:ahLst/>
              <a:cxnLst/>
              <a:rect l="l" t="t" r="r" b="b"/>
              <a:pathLst>
                <a:path w="451" h="3371" extrusionOk="0">
                  <a:moveTo>
                    <a:pt x="169" y="1"/>
                  </a:moveTo>
                  <a:lnTo>
                    <a:pt x="1" y="3202"/>
                  </a:lnTo>
                  <a:cubicBezTo>
                    <a:pt x="1" y="3314"/>
                    <a:pt x="57" y="3371"/>
                    <a:pt x="113" y="3371"/>
                  </a:cubicBezTo>
                  <a:cubicBezTo>
                    <a:pt x="225" y="3371"/>
                    <a:pt x="282" y="3314"/>
                    <a:pt x="282" y="320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-163086" y="132076"/>
              <a:ext cx="92068" cy="168838"/>
            </a:xfrm>
            <a:custGeom>
              <a:avLst/>
              <a:gdLst/>
              <a:ahLst/>
              <a:cxnLst/>
              <a:rect l="l" t="t" r="r" b="b"/>
              <a:pathLst>
                <a:path w="1685" h="3090" extrusionOk="0">
                  <a:moveTo>
                    <a:pt x="1460" y="0"/>
                  </a:moveTo>
                  <a:lnTo>
                    <a:pt x="56" y="2921"/>
                  </a:lnTo>
                  <a:cubicBezTo>
                    <a:pt x="0" y="2977"/>
                    <a:pt x="56" y="3033"/>
                    <a:pt x="112" y="3089"/>
                  </a:cubicBezTo>
                  <a:lnTo>
                    <a:pt x="169" y="3089"/>
                  </a:lnTo>
                  <a:cubicBezTo>
                    <a:pt x="225" y="3089"/>
                    <a:pt x="281" y="3033"/>
                    <a:pt x="281" y="2977"/>
                  </a:cubicBezTo>
                  <a:lnTo>
                    <a:pt x="1685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-347225" y="24653"/>
              <a:ext cx="104362" cy="147364"/>
            </a:xfrm>
            <a:custGeom>
              <a:avLst/>
              <a:gdLst/>
              <a:ahLst/>
              <a:cxnLst/>
              <a:rect l="l" t="t" r="r" b="b"/>
              <a:pathLst>
                <a:path w="1910" h="2697" extrusionOk="0">
                  <a:moveTo>
                    <a:pt x="1685" y="1"/>
                  </a:moveTo>
                  <a:lnTo>
                    <a:pt x="0" y="2247"/>
                  </a:lnTo>
                  <a:lnTo>
                    <a:pt x="0" y="2696"/>
                  </a:lnTo>
                  <a:lnTo>
                    <a:pt x="1910" y="169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-264390" y="82954"/>
              <a:ext cx="104417" cy="162718"/>
            </a:xfrm>
            <a:custGeom>
              <a:avLst/>
              <a:gdLst/>
              <a:ahLst/>
              <a:cxnLst/>
              <a:rect l="l" t="t" r="r" b="b"/>
              <a:pathLst>
                <a:path w="1911" h="2978" extrusionOk="0">
                  <a:moveTo>
                    <a:pt x="1686" y="1"/>
                  </a:moveTo>
                  <a:lnTo>
                    <a:pt x="57" y="2809"/>
                  </a:lnTo>
                  <a:cubicBezTo>
                    <a:pt x="1" y="2865"/>
                    <a:pt x="1" y="2921"/>
                    <a:pt x="113" y="2977"/>
                  </a:cubicBezTo>
                  <a:lnTo>
                    <a:pt x="169" y="2977"/>
                  </a:lnTo>
                  <a:cubicBezTo>
                    <a:pt x="225" y="2977"/>
                    <a:pt x="225" y="2921"/>
                    <a:pt x="281" y="2921"/>
                  </a:cubicBezTo>
                  <a:lnTo>
                    <a:pt x="1910" y="113"/>
                  </a:lnTo>
                  <a:lnTo>
                    <a:pt x="168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-347225" y="-1307210"/>
              <a:ext cx="1896554" cy="1436267"/>
            </a:xfrm>
            <a:custGeom>
              <a:avLst/>
              <a:gdLst/>
              <a:ahLst/>
              <a:cxnLst/>
              <a:rect l="l" t="t" r="r" b="b"/>
              <a:pathLst>
                <a:path w="34710" h="26286" extrusionOk="0">
                  <a:moveTo>
                    <a:pt x="26791" y="0"/>
                  </a:moveTo>
                  <a:cubicBezTo>
                    <a:pt x="31677" y="7358"/>
                    <a:pt x="29936" y="17355"/>
                    <a:pt x="22747" y="22578"/>
                  </a:cubicBezTo>
                  <a:cubicBezTo>
                    <a:pt x="19818" y="24706"/>
                    <a:pt x="16413" y="25734"/>
                    <a:pt x="13035" y="25734"/>
                  </a:cubicBezTo>
                  <a:cubicBezTo>
                    <a:pt x="8121" y="25734"/>
                    <a:pt x="3262" y="23560"/>
                    <a:pt x="0" y="19433"/>
                  </a:cubicBezTo>
                  <a:lnTo>
                    <a:pt x="0" y="20163"/>
                  </a:lnTo>
                  <a:cubicBezTo>
                    <a:pt x="3258" y="24039"/>
                    <a:pt x="8032" y="26285"/>
                    <a:pt x="13087" y="26285"/>
                  </a:cubicBezTo>
                  <a:cubicBezTo>
                    <a:pt x="26566" y="26285"/>
                    <a:pt x="34710" y="11289"/>
                    <a:pt x="27296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7060" y="-1097773"/>
              <a:ext cx="107477" cy="106712"/>
            </a:xfrm>
            <a:custGeom>
              <a:avLst/>
              <a:gdLst/>
              <a:ahLst/>
              <a:cxnLst/>
              <a:rect l="l" t="t" r="r" b="b"/>
              <a:pathLst>
                <a:path w="1967" h="1953" extrusionOk="0">
                  <a:moveTo>
                    <a:pt x="169" y="0"/>
                  </a:moveTo>
                  <a:cubicBezTo>
                    <a:pt x="127" y="0"/>
                    <a:pt x="85" y="14"/>
                    <a:pt x="57" y="42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798" y="1952"/>
                  </a:lnTo>
                  <a:lnTo>
                    <a:pt x="1966" y="1727"/>
                  </a:lnTo>
                  <a:lnTo>
                    <a:pt x="281" y="42"/>
                  </a:lnTo>
                  <a:cubicBezTo>
                    <a:pt x="253" y="14"/>
                    <a:pt x="211" y="0"/>
                    <a:pt x="169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-187674" y="-810091"/>
              <a:ext cx="276260" cy="12349"/>
            </a:xfrm>
            <a:custGeom>
              <a:avLst/>
              <a:gdLst/>
              <a:ahLst/>
              <a:cxnLst/>
              <a:rect l="l" t="t" r="r" b="b"/>
              <a:pathLst>
                <a:path w="5056" h="226" extrusionOk="0">
                  <a:moveTo>
                    <a:pt x="113" y="1"/>
                  </a:moveTo>
                  <a:cubicBezTo>
                    <a:pt x="57" y="1"/>
                    <a:pt x="1" y="57"/>
                    <a:pt x="1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5056" y="225"/>
                  </a:lnTo>
                  <a:lnTo>
                    <a:pt x="5056" y="169"/>
                  </a:lnTo>
                  <a:lnTo>
                    <a:pt x="5056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55508" y="-1310325"/>
              <a:ext cx="15408" cy="230253"/>
            </a:xfrm>
            <a:custGeom>
              <a:avLst/>
              <a:gdLst/>
              <a:ahLst/>
              <a:cxnLst/>
              <a:rect l="l" t="t" r="r" b="b"/>
              <a:pathLst>
                <a:path w="282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282" y="4213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-34243" y="-1196727"/>
              <a:ext cx="948277" cy="943414"/>
            </a:xfrm>
            <a:custGeom>
              <a:avLst/>
              <a:gdLst/>
              <a:ahLst/>
              <a:cxnLst/>
              <a:rect l="l" t="t" r="r" b="b"/>
              <a:pathLst>
                <a:path w="17355" h="17266" extrusionOk="0">
                  <a:moveTo>
                    <a:pt x="9493" y="0"/>
                  </a:moveTo>
                  <a:lnTo>
                    <a:pt x="9212" y="899"/>
                  </a:lnTo>
                  <a:cubicBezTo>
                    <a:pt x="10167" y="1179"/>
                    <a:pt x="11065" y="1685"/>
                    <a:pt x="11852" y="2415"/>
                  </a:cubicBezTo>
                  <a:lnTo>
                    <a:pt x="10785" y="3482"/>
                  </a:lnTo>
                  <a:lnTo>
                    <a:pt x="11009" y="3651"/>
                  </a:lnTo>
                  <a:lnTo>
                    <a:pt x="12020" y="2584"/>
                  </a:lnTo>
                  <a:cubicBezTo>
                    <a:pt x="13200" y="3819"/>
                    <a:pt x="13874" y="5392"/>
                    <a:pt x="13930" y="7021"/>
                  </a:cubicBezTo>
                  <a:lnTo>
                    <a:pt x="12469" y="7021"/>
                  </a:lnTo>
                  <a:lnTo>
                    <a:pt x="12469" y="7245"/>
                  </a:lnTo>
                  <a:lnTo>
                    <a:pt x="12469" y="7358"/>
                  </a:lnTo>
                  <a:lnTo>
                    <a:pt x="13874" y="7358"/>
                  </a:lnTo>
                  <a:cubicBezTo>
                    <a:pt x="13817" y="8986"/>
                    <a:pt x="13200" y="10615"/>
                    <a:pt x="12020" y="11795"/>
                  </a:cubicBezTo>
                  <a:lnTo>
                    <a:pt x="11009" y="10784"/>
                  </a:lnTo>
                  <a:lnTo>
                    <a:pt x="10841" y="11008"/>
                  </a:lnTo>
                  <a:lnTo>
                    <a:pt x="11852" y="12019"/>
                  </a:lnTo>
                  <a:cubicBezTo>
                    <a:pt x="10616" y="13199"/>
                    <a:pt x="9043" y="13873"/>
                    <a:pt x="7359" y="13873"/>
                  </a:cubicBezTo>
                  <a:lnTo>
                    <a:pt x="7359" y="12412"/>
                  </a:lnTo>
                  <a:lnTo>
                    <a:pt x="7078" y="12412"/>
                  </a:lnTo>
                  <a:lnTo>
                    <a:pt x="7078" y="13873"/>
                  </a:lnTo>
                  <a:cubicBezTo>
                    <a:pt x="5393" y="13873"/>
                    <a:pt x="3820" y="13199"/>
                    <a:pt x="2585" y="12019"/>
                  </a:cubicBezTo>
                  <a:lnTo>
                    <a:pt x="3708" y="10896"/>
                  </a:lnTo>
                  <a:lnTo>
                    <a:pt x="3539" y="10727"/>
                  </a:lnTo>
                  <a:lnTo>
                    <a:pt x="2416" y="11851"/>
                  </a:lnTo>
                  <a:cubicBezTo>
                    <a:pt x="1686" y="11121"/>
                    <a:pt x="1180" y="10222"/>
                    <a:pt x="900" y="9211"/>
                  </a:cubicBezTo>
                  <a:lnTo>
                    <a:pt x="1" y="9492"/>
                  </a:lnTo>
                  <a:cubicBezTo>
                    <a:pt x="956" y="12637"/>
                    <a:pt x="3820" y="14771"/>
                    <a:pt x="7078" y="14827"/>
                  </a:cubicBezTo>
                  <a:lnTo>
                    <a:pt x="7078" y="17186"/>
                  </a:lnTo>
                  <a:cubicBezTo>
                    <a:pt x="7117" y="17226"/>
                    <a:pt x="7157" y="17266"/>
                    <a:pt x="7197" y="17266"/>
                  </a:cubicBezTo>
                  <a:cubicBezTo>
                    <a:pt x="7213" y="17266"/>
                    <a:pt x="7230" y="17259"/>
                    <a:pt x="7246" y="17243"/>
                  </a:cubicBezTo>
                  <a:cubicBezTo>
                    <a:pt x="7359" y="17243"/>
                    <a:pt x="7415" y="17186"/>
                    <a:pt x="7415" y="17130"/>
                  </a:cubicBezTo>
                  <a:lnTo>
                    <a:pt x="7415" y="14827"/>
                  </a:lnTo>
                  <a:cubicBezTo>
                    <a:pt x="11459" y="14715"/>
                    <a:pt x="14772" y="11401"/>
                    <a:pt x="14828" y="7358"/>
                  </a:cubicBezTo>
                  <a:lnTo>
                    <a:pt x="17187" y="7358"/>
                  </a:lnTo>
                  <a:cubicBezTo>
                    <a:pt x="17343" y="7358"/>
                    <a:pt x="17355" y="7070"/>
                    <a:pt x="17223" y="7070"/>
                  </a:cubicBezTo>
                  <a:cubicBezTo>
                    <a:pt x="17212" y="7070"/>
                    <a:pt x="17200" y="7072"/>
                    <a:pt x="17187" y="7077"/>
                  </a:cubicBezTo>
                  <a:lnTo>
                    <a:pt x="14828" y="7077"/>
                  </a:lnTo>
                  <a:cubicBezTo>
                    <a:pt x="14772" y="5111"/>
                    <a:pt x="13986" y="3258"/>
                    <a:pt x="12638" y="1910"/>
                  </a:cubicBezTo>
                  <a:lnTo>
                    <a:pt x="12638" y="1853"/>
                  </a:lnTo>
                  <a:cubicBezTo>
                    <a:pt x="12638" y="1835"/>
                    <a:pt x="12638" y="1828"/>
                    <a:pt x="12636" y="1828"/>
                  </a:cubicBezTo>
                  <a:cubicBezTo>
                    <a:pt x="12632" y="1828"/>
                    <a:pt x="12619" y="1853"/>
                    <a:pt x="12582" y="1853"/>
                  </a:cubicBezTo>
                  <a:cubicBezTo>
                    <a:pt x="11683" y="1011"/>
                    <a:pt x="10616" y="337"/>
                    <a:pt x="9493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-175380" y="-1307210"/>
              <a:ext cx="1402500" cy="1288466"/>
            </a:xfrm>
            <a:custGeom>
              <a:avLst/>
              <a:gdLst/>
              <a:ahLst/>
              <a:cxnLst/>
              <a:rect l="l" t="t" r="r" b="b"/>
              <a:pathLst>
                <a:path w="25668" h="23581" extrusionOk="0">
                  <a:moveTo>
                    <a:pt x="18647" y="0"/>
                  </a:moveTo>
                  <a:cubicBezTo>
                    <a:pt x="21231" y="2415"/>
                    <a:pt x="22691" y="5785"/>
                    <a:pt x="22635" y="9267"/>
                  </a:cubicBezTo>
                  <a:cubicBezTo>
                    <a:pt x="22673" y="16981"/>
                    <a:pt x="16387" y="22072"/>
                    <a:pt x="9830" y="22072"/>
                  </a:cubicBezTo>
                  <a:cubicBezTo>
                    <a:pt x="6695" y="22072"/>
                    <a:pt x="3497" y="20908"/>
                    <a:pt x="899" y="18310"/>
                  </a:cubicBezTo>
                  <a:lnTo>
                    <a:pt x="0" y="19208"/>
                  </a:lnTo>
                  <a:cubicBezTo>
                    <a:pt x="2764" y="22118"/>
                    <a:pt x="6463" y="23580"/>
                    <a:pt x="10175" y="23580"/>
                  </a:cubicBezTo>
                  <a:cubicBezTo>
                    <a:pt x="13628" y="23580"/>
                    <a:pt x="17092" y="22315"/>
                    <a:pt x="19826" y="19770"/>
                  </a:cubicBezTo>
                  <a:cubicBezTo>
                    <a:pt x="25443" y="14434"/>
                    <a:pt x="25668" y="5617"/>
                    <a:pt x="20388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22537" y="-1307210"/>
              <a:ext cx="494110" cy="807142"/>
            </a:xfrm>
            <a:custGeom>
              <a:avLst/>
              <a:gdLst/>
              <a:ahLst/>
              <a:cxnLst/>
              <a:rect l="l" t="t" r="r" b="b"/>
              <a:pathLst>
                <a:path w="9043" h="14772" extrusionOk="0">
                  <a:moveTo>
                    <a:pt x="0" y="0"/>
                  </a:moveTo>
                  <a:cubicBezTo>
                    <a:pt x="730" y="393"/>
                    <a:pt x="1460" y="843"/>
                    <a:pt x="2134" y="1404"/>
                  </a:cubicBezTo>
                  <a:lnTo>
                    <a:pt x="2640" y="786"/>
                  </a:lnTo>
                  <a:cubicBezTo>
                    <a:pt x="6403" y="4156"/>
                    <a:pt x="7582" y="9548"/>
                    <a:pt x="5448" y="14154"/>
                  </a:cubicBezTo>
                  <a:lnTo>
                    <a:pt x="6740" y="14771"/>
                  </a:lnTo>
                  <a:cubicBezTo>
                    <a:pt x="9043" y="9717"/>
                    <a:pt x="7863" y="3763"/>
                    <a:pt x="3819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-347225" y="-1304151"/>
              <a:ext cx="702780" cy="1190770"/>
            </a:xfrm>
            <a:custGeom>
              <a:avLst/>
              <a:gdLst/>
              <a:ahLst/>
              <a:cxnLst/>
              <a:rect l="l" t="t" r="r" b="b"/>
              <a:pathLst>
                <a:path w="12862" h="21793" extrusionOk="0">
                  <a:moveTo>
                    <a:pt x="4100" y="0"/>
                  </a:moveTo>
                  <a:cubicBezTo>
                    <a:pt x="1517" y="2415"/>
                    <a:pt x="56" y="5785"/>
                    <a:pt x="0" y="9324"/>
                  </a:cubicBezTo>
                  <a:cubicBezTo>
                    <a:pt x="0" y="10728"/>
                    <a:pt x="281" y="12132"/>
                    <a:pt x="730" y="13536"/>
                  </a:cubicBezTo>
                  <a:lnTo>
                    <a:pt x="1067" y="13424"/>
                  </a:lnTo>
                  <a:cubicBezTo>
                    <a:pt x="2808" y="18422"/>
                    <a:pt x="7526" y="21792"/>
                    <a:pt x="12862" y="21792"/>
                  </a:cubicBezTo>
                  <a:lnTo>
                    <a:pt x="12862" y="19883"/>
                  </a:lnTo>
                  <a:cubicBezTo>
                    <a:pt x="7863" y="19883"/>
                    <a:pt x="3482" y="16400"/>
                    <a:pt x="2471" y="11458"/>
                  </a:cubicBezTo>
                  <a:cubicBezTo>
                    <a:pt x="2359" y="10784"/>
                    <a:pt x="2303" y="10054"/>
                    <a:pt x="2303" y="9380"/>
                  </a:cubicBezTo>
                  <a:lnTo>
                    <a:pt x="1460" y="9380"/>
                  </a:lnTo>
                  <a:cubicBezTo>
                    <a:pt x="1460" y="6403"/>
                    <a:pt x="2640" y="3482"/>
                    <a:pt x="4718" y="1404"/>
                  </a:cubicBezTo>
                  <a:lnTo>
                    <a:pt x="5336" y="1966"/>
                  </a:lnTo>
                  <a:cubicBezTo>
                    <a:pt x="6066" y="1180"/>
                    <a:pt x="7021" y="506"/>
                    <a:pt x="7976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407690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1236" y="0"/>
                  </a:moveTo>
                  <a:lnTo>
                    <a:pt x="1" y="1236"/>
                  </a:lnTo>
                  <a:cubicBezTo>
                    <a:pt x="113" y="1348"/>
                    <a:pt x="225" y="1460"/>
                    <a:pt x="338" y="1573"/>
                  </a:cubicBezTo>
                  <a:lnTo>
                    <a:pt x="1573" y="3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226611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1180" y="1"/>
                  </a:moveTo>
                  <a:lnTo>
                    <a:pt x="1" y="1237"/>
                  </a:lnTo>
                  <a:lnTo>
                    <a:pt x="338" y="1573"/>
                  </a:lnTo>
                  <a:lnTo>
                    <a:pt x="1517" y="338"/>
                  </a:lnTo>
                  <a:cubicBezTo>
                    <a:pt x="1405" y="226"/>
                    <a:pt x="1293" y="113"/>
                    <a:pt x="1180" y="1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410750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282" y="1"/>
                  </a:moveTo>
                  <a:cubicBezTo>
                    <a:pt x="225" y="113"/>
                    <a:pt x="113" y="226"/>
                    <a:pt x="1" y="338"/>
                  </a:cubicBezTo>
                  <a:lnTo>
                    <a:pt x="1180" y="1573"/>
                  </a:lnTo>
                  <a:lnTo>
                    <a:pt x="1517" y="123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226611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338" y="0"/>
                  </a:moveTo>
                  <a:lnTo>
                    <a:pt x="1" y="337"/>
                  </a:lnTo>
                  <a:lnTo>
                    <a:pt x="1237" y="1573"/>
                  </a:lnTo>
                  <a:cubicBezTo>
                    <a:pt x="1293" y="1460"/>
                    <a:pt x="1405" y="1348"/>
                    <a:pt x="1574" y="1236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03381" y="-856098"/>
              <a:ext cx="132010" cy="113760"/>
            </a:xfrm>
            <a:custGeom>
              <a:avLst/>
              <a:gdLst/>
              <a:ahLst/>
              <a:cxnLst/>
              <a:rect l="l" t="t" r="r" b="b"/>
              <a:pathLst>
                <a:path w="2416" h="2082" extrusionOk="0">
                  <a:moveTo>
                    <a:pt x="1011" y="0"/>
                  </a:moveTo>
                  <a:cubicBezTo>
                    <a:pt x="449" y="0"/>
                    <a:pt x="0" y="450"/>
                    <a:pt x="0" y="1011"/>
                  </a:cubicBezTo>
                  <a:cubicBezTo>
                    <a:pt x="0" y="1665"/>
                    <a:pt x="526" y="2081"/>
                    <a:pt x="1074" y="2081"/>
                  </a:cubicBezTo>
                  <a:cubicBezTo>
                    <a:pt x="1327" y="2081"/>
                    <a:pt x="1585" y="1993"/>
                    <a:pt x="1797" y="1798"/>
                  </a:cubicBezTo>
                  <a:cubicBezTo>
                    <a:pt x="2415" y="1124"/>
                    <a:pt x="1966" y="0"/>
                    <a:pt x="1011" y="0"/>
                  </a:cubicBez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3439753" y="-1034117"/>
              <a:ext cx="1157002" cy="616886"/>
            </a:xfrm>
            <a:custGeom>
              <a:avLst/>
              <a:gdLst/>
              <a:ahLst/>
              <a:cxnLst/>
              <a:rect l="l" t="t" r="r" b="b"/>
              <a:pathLst>
                <a:path w="21175" h="11290" extrusionOk="0">
                  <a:moveTo>
                    <a:pt x="0" y="1"/>
                  </a:moveTo>
                  <a:lnTo>
                    <a:pt x="0" y="169"/>
                  </a:lnTo>
                  <a:lnTo>
                    <a:pt x="5504" y="169"/>
                  </a:lnTo>
                  <a:lnTo>
                    <a:pt x="7751" y="11290"/>
                  </a:lnTo>
                  <a:lnTo>
                    <a:pt x="21174" y="11290"/>
                  </a:lnTo>
                  <a:lnTo>
                    <a:pt x="21174" y="11121"/>
                  </a:lnTo>
                  <a:lnTo>
                    <a:pt x="7919" y="111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3412105" y="-1061710"/>
              <a:ext cx="64530" cy="64475"/>
            </a:xfrm>
            <a:custGeom>
              <a:avLst/>
              <a:gdLst/>
              <a:ahLst/>
              <a:cxnLst/>
              <a:rect l="l" t="t" r="r" b="b"/>
              <a:pathLst>
                <a:path w="1181" h="1180" extrusionOk="0">
                  <a:moveTo>
                    <a:pt x="1" y="0"/>
                  </a:moveTo>
                  <a:lnTo>
                    <a:pt x="1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4566006" y="-454108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641366" y="-1202902"/>
              <a:ext cx="472691" cy="583118"/>
            </a:xfrm>
            <a:custGeom>
              <a:avLst/>
              <a:gdLst/>
              <a:ahLst/>
              <a:cxnLst/>
              <a:rect l="l" t="t" r="r" b="b"/>
              <a:pathLst>
                <a:path w="8651" h="10672" extrusionOk="0">
                  <a:moveTo>
                    <a:pt x="1" y="1"/>
                  </a:moveTo>
                  <a:lnTo>
                    <a:pt x="1" y="169"/>
                  </a:lnTo>
                  <a:lnTo>
                    <a:pt x="4943" y="169"/>
                  </a:lnTo>
                  <a:lnTo>
                    <a:pt x="4943" y="10672"/>
                  </a:lnTo>
                  <a:lnTo>
                    <a:pt x="8650" y="10672"/>
                  </a:lnTo>
                  <a:lnTo>
                    <a:pt x="8650" y="10503"/>
                  </a:lnTo>
                  <a:lnTo>
                    <a:pt x="5112" y="10503"/>
                  </a:lnTo>
                  <a:lnTo>
                    <a:pt x="5112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2083299" y="-65666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6787858" y="-1187548"/>
              <a:ext cx="537111" cy="273200"/>
            </a:xfrm>
            <a:custGeom>
              <a:avLst/>
              <a:gdLst/>
              <a:ahLst/>
              <a:cxnLst/>
              <a:rect l="l" t="t" r="r" b="b"/>
              <a:pathLst>
                <a:path w="9830" h="5000" extrusionOk="0">
                  <a:moveTo>
                    <a:pt x="3876" y="1"/>
                  </a:moveTo>
                  <a:lnTo>
                    <a:pt x="3876" y="4831"/>
                  </a:lnTo>
                  <a:lnTo>
                    <a:pt x="1" y="4831"/>
                  </a:lnTo>
                  <a:lnTo>
                    <a:pt x="1" y="4999"/>
                  </a:lnTo>
                  <a:lnTo>
                    <a:pt x="4044" y="4999"/>
                  </a:lnTo>
                  <a:lnTo>
                    <a:pt x="4044" y="169"/>
                  </a:lnTo>
                  <a:lnTo>
                    <a:pt x="9829" y="169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6766384" y="-951227"/>
              <a:ext cx="64475" cy="64475"/>
            </a:xfrm>
            <a:custGeom>
              <a:avLst/>
              <a:gdLst/>
              <a:ahLst/>
              <a:cxnLst/>
              <a:rect l="l" t="t" r="r" b="b"/>
              <a:pathLst>
                <a:path w="1180" h="1180" extrusionOk="0">
                  <a:moveTo>
                    <a:pt x="0" y="0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3596244" y="-426459"/>
              <a:ext cx="270086" cy="383627"/>
            </a:xfrm>
            <a:custGeom>
              <a:avLst/>
              <a:gdLst/>
              <a:ahLst/>
              <a:cxnLst/>
              <a:rect l="l" t="t" r="r" b="b"/>
              <a:pathLst>
                <a:path w="4943" h="7021" extrusionOk="0">
                  <a:moveTo>
                    <a:pt x="1" y="0"/>
                  </a:moveTo>
                  <a:lnTo>
                    <a:pt x="1" y="7021"/>
                  </a:lnTo>
                  <a:lnTo>
                    <a:pt x="169" y="7021"/>
                  </a:lnTo>
                  <a:lnTo>
                    <a:pt x="169" y="169"/>
                  </a:lnTo>
                  <a:lnTo>
                    <a:pt x="4943" y="169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3568650" y="-7971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3835624" y="-457167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2295032" y="-128778"/>
              <a:ext cx="24643" cy="39942"/>
            </a:xfrm>
            <a:custGeom>
              <a:avLst/>
              <a:gdLst/>
              <a:ahLst/>
              <a:cxnLst/>
              <a:rect l="l" t="t" r="r" b="b"/>
              <a:pathLst>
                <a:path w="451" h="731" extrusionOk="0">
                  <a:moveTo>
                    <a:pt x="1" y="0"/>
                  </a:moveTo>
                  <a:lnTo>
                    <a:pt x="1" y="730"/>
                  </a:lnTo>
                  <a:lnTo>
                    <a:pt x="450" y="73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62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DM Sans Medium"/>
                <a:ea typeface="DM Sans Medium"/>
                <a:cs typeface="DM Sans Medium"/>
                <a:sym typeface="DM Sans Medium"/>
              </a:endParaRPr>
            </a:p>
          </p:txBody>
        </p:sp>
      </p:grpSp>
      <p:sp>
        <p:nvSpPr>
          <p:cNvPr id="458" name="Google Shape;458;p2"/>
          <p:cNvSpPr txBox="1">
            <a:spLocks noGrp="1"/>
          </p:cNvSpPr>
          <p:nvPr>
            <p:ph type="subTitle" idx="1"/>
          </p:nvPr>
        </p:nvSpPr>
        <p:spPr>
          <a:xfrm>
            <a:off x="885800" y="4208677"/>
            <a:ext cx="6192900" cy="3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59" name="Google Shape;459;p2"/>
          <p:cNvSpPr txBox="1">
            <a:spLocks noGrp="1"/>
          </p:cNvSpPr>
          <p:nvPr>
            <p:ph type="ctrTitle"/>
          </p:nvPr>
        </p:nvSpPr>
        <p:spPr>
          <a:xfrm>
            <a:off x="885800" y="2097740"/>
            <a:ext cx="6192900" cy="20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800">
                <a:latin typeface="Michroma"/>
                <a:ea typeface="Michroma"/>
                <a:cs typeface="Michroma"/>
                <a:sym typeface="Michrom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bg>
      <p:bgPr>
        <a:gradFill>
          <a:gsLst>
            <a:gs pos="0">
              <a:schemeClr val="accent6"/>
            </a:gs>
            <a:gs pos="40000">
              <a:schemeClr val="accent6"/>
            </a:gs>
            <a:gs pos="100000">
              <a:schemeClr val="dk1"/>
            </a:gs>
          </a:gsLst>
          <a:lin ang="2698631" scaled="0"/>
        </a:gradFill>
        <a:effectLst/>
      </p:bgPr>
    </p:bg>
    <p:spTree>
      <p:nvGrpSpPr>
        <p:cNvPr id="1" name="Shape 1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15" name="Google Shape;12015;p26"/>
          <p:cNvGrpSpPr/>
          <p:nvPr/>
        </p:nvGrpSpPr>
        <p:grpSpPr>
          <a:xfrm flipH="1">
            <a:off x="-82849" y="2670990"/>
            <a:ext cx="9363767" cy="2555558"/>
            <a:chOff x="1851250" y="1720850"/>
            <a:chExt cx="3539775" cy="966075"/>
          </a:xfrm>
        </p:grpSpPr>
        <p:sp>
          <p:nvSpPr>
            <p:cNvPr id="12016" name="Google Shape;12016;p26"/>
            <p:cNvSpPr/>
            <p:nvPr/>
          </p:nvSpPr>
          <p:spPr>
            <a:xfrm>
              <a:off x="4361800" y="2473450"/>
              <a:ext cx="44950" cy="66025"/>
            </a:xfrm>
            <a:custGeom>
              <a:avLst/>
              <a:gdLst/>
              <a:ahLst/>
              <a:cxnLst/>
              <a:rect l="l" t="t" r="r" b="b"/>
              <a:pathLst>
                <a:path w="1798" h="2641" extrusionOk="0">
                  <a:moveTo>
                    <a:pt x="225" y="1"/>
                  </a:moveTo>
                  <a:lnTo>
                    <a:pt x="0" y="113"/>
                  </a:lnTo>
                  <a:lnTo>
                    <a:pt x="1573" y="2641"/>
                  </a:lnTo>
                  <a:lnTo>
                    <a:pt x="1797" y="252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26"/>
            <p:cNvSpPr/>
            <p:nvPr/>
          </p:nvSpPr>
          <p:spPr>
            <a:xfrm>
              <a:off x="4399700" y="2453800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1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26"/>
            <p:cNvSpPr/>
            <p:nvPr/>
          </p:nvSpPr>
          <p:spPr>
            <a:xfrm>
              <a:off x="4439025" y="2436950"/>
              <a:ext cx="30900" cy="73050"/>
            </a:xfrm>
            <a:custGeom>
              <a:avLst/>
              <a:gdLst/>
              <a:ahLst/>
              <a:cxnLst/>
              <a:rect l="l" t="t" r="r" b="b"/>
              <a:pathLst>
                <a:path w="1236" h="2922" extrusionOk="0">
                  <a:moveTo>
                    <a:pt x="281" y="1"/>
                  </a:moveTo>
                  <a:lnTo>
                    <a:pt x="0" y="113"/>
                  </a:lnTo>
                  <a:lnTo>
                    <a:pt x="1011" y="2921"/>
                  </a:lnTo>
                  <a:lnTo>
                    <a:pt x="1236" y="280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26"/>
            <p:cNvSpPr/>
            <p:nvPr/>
          </p:nvSpPr>
          <p:spPr>
            <a:xfrm>
              <a:off x="4326700" y="2497325"/>
              <a:ext cx="49150" cy="63225"/>
            </a:xfrm>
            <a:custGeom>
              <a:avLst/>
              <a:gdLst/>
              <a:ahLst/>
              <a:cxnLst/>
              <a:rect l="l" t="t" r="r" b="b"/>
              <a:pathLst>
                <a:path w="1966" h="2529" extrusionOk="0">
                  <a:moveTo>
                    <a:pt x="169" y="1"/>
                  </a:moveTo>
                  <a:lnTo>
                    <a:pt x="0" y="169"/>
                  </a:lnTo>
                  <a:lnTo>
                    <a:pt x="1741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26"/>
            <p:cNvSpPr/>
            <p:nvPr/>
          </p:nvSpPr>
          <p:spPr>
            <a:xfrm>
              <a:off x="4603300" y="2414500"/>
              <a:ext cx="11250" cy="73025"/>
            </a:xfrm>
            <a:custGeom>
              <a:avLst/>
              <a:gdLst/>
              <a:ahLst/>
              <a:cxnLst/>
              <a:rect l="l" t="t" r="r" b="b"/>
              <a:pathLst>
                <a:path w="450" h="2921" extrusionOk="0">
                  <a:moveTo>
                    <a:pt x="169" y="0"/>
                  </a:moveTo>
                  <a:lnTo>
                    <a:pt x="0" y="2921"/>
                  </a:lnTo>
                  <a:lnTo>
                    <a:pt x="281" y="292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26"/>
            <p:cNvSpPr/>
            <p:nvPr/>
          </p:nvSpPr>
          <p:spPr>
            <a:xfrm>
              <a:off x="4563975" y="2414500"/>
              <a:ext cx="9850" cy="73025"/>
            </a:xfrm>
            <a:custGeom>
              <a:avLst/>
              <a:gdLst/>
              <a:ahLst/>
              <a:cxnLst/>
              <a:rect l="l" t="t" r="r" b="b"/>
              <a:pathLst>
                <a:path w="394" h="2921" extrusionOk="0">
                  <a:moveTo>
                    <a:pt x="1" y="0"/>
                  </a:moveTo>
                  <a:lnTo>
                    <a:pt x="169" y="2921"/>
                  </a:lnTo>
                  <a:lnTo>
                    <a:pt x="394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26"/>
            <p:cNvSpPr/>
            <p:nvPr/>
          </p:nvSpPr>
          <p:spPr>
            <a:xfrm>
              <a:off x="4521850" y="2417300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1" y="0"/>
                  </a:moveTo>
                  <a:lnTo>
                    <a:pt x="450" y="2977"/>
                  </a:lnTo>
                  <a:lnTo>
                    <a:pt x="675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26"/>
            <p:cNvSpPr/>
            <p:nvPr/>
          </p:nvSpPr>
          <p:spPr>
            <a:xfrm>
              <a:off x="4479725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282" y="0"/>
                  </a:moveTo>
                  <a:lnTo>
                    <a:pt x="1" y="57"/>
                  </a:lnTo>
                  <a:lnTo>
                    <a:pt x="731" y="2921"/>
                  </a:lnTo>
                  <a:lnTo>
                    <a:pt x="956" y="28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26"/>
            <p:cNvSpPr/>
            <p:nvPr/>
          </p:nvSpPr>
          <p:spPr>
            <a:xfrm>
              <a:off x="4236825" y="2585800"/>
              <a:ext cx="63200" cy="49150"/>
            </a:xfrm>
            <a:custGeom>
              <a:avLst/>
              <a:gdLst/>
              <a:ahLst/>
              <a:cxnLst/>
              <a:rect l="l" t="t" r="r" b="b"/>
              <a:pathLst>
                <a:path w="2528" h="1966" extrusionOk="0">
                  <a:moveTo>
                    <a:pt x="169" y="0"/>
                  </a:moveTo>
                  <a:lnTo>
                    <a:pt x="1" y="225"/>
                  </a:lnTo>
                  <a:lnTo>
                    <a:pt x="2416" y="1966"/>
                  </a:lnTo>
                  <a:lnTo>
                    <a:pt x="2528" y="179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26"/>
            <p:cNvSpPr/>
            <p:nvPr/>
          </p:nvSpPr>
          <p:spPr>
            <a:xfrm>
              <a:off x="4263500" y="2553500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0"/>
                  </a:moveTo>
                  <a:lnTo>
                    <a:pt x="1" y="225"/>
                  </a:lnTo>
                  <a:lnTo>
                    <a:pt x="2191" y="2191"/>
                  </a:lnTo>
                  <a:lnTo>
                    <a:pt x="2360" y="202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26"/>
            <p:cNvSpPr/>
            <p:nvPr/>
          </p:nvSpPr>
          <p:spPr>
            <a:xfrm>
              <a:off x="4212950" y="2622300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13"/>
                    <a:pt x="1" y="225"/>
                  </a:cubicBezTo>
                  <a:lnTo>
                    <a:pt x="2528" y="1742"/>
                  </a:lnTo>
                  <a:lnTo>
                    <a:pt x="2697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26"/>
            <p:cNvSpPr/>
            <p:nvPr/>
          </p:nvSpPr>
          <p:spPr>
            <a:xfrm>
              <a:off x="4294400" y="2522600"/>
              <a:ext cx="54775" cy="60400"/>
            </a:xfrm>
            <a:custGeom>
              <a:avLst/>
              <a:gdLst/>
              <a:ahLst/>
              <a:cxnLst/>
              <a:rect l="l" t="t" r="r" b="b"/>
              <a:pathLst>
                <a:path w="2191" h="2416" extrusionOk="0">
                  <a:moveTo>
                    <a:pt x="169" y="1"/>
                  </a:moveTo>
                  <a:lnTo>
                    <a:pt x="0" y="225"/>
                  </a:lnTo>
                  <a:lnTo>
                    <a:pt x="1966" y="2416"/>
                  </a:lnTo>
                  <a:lnTo>
                    <a:pt x="2191" y="224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26"/>
            <p:cNvSpPr/>
            <p:nvPr/>
          </p:nvSpPr>
          <p:spPr>
            <a:xfrm>
              <a:off x="4638400" y="2418700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450" y="1"/>
                  </a:moveTo>
                  <a:lnTo>
                    <a:pt x="1" y="2921"/>
                  </a:lnTo>
                  <a:lnTo>
                    <a:pt x="225" y="2921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26"/>
            <p:cNvSpPr/>
            <p:nvPr/>
          </p:nvSpPr>
          <p:spPr>
            <a:xfrm>
              <a:off x="4740900" y="2455200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1" y="2697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26"/>
            <p:cNvSpPr/>
            <p:nvPr/>
          </p:nvSpPr>
          <p:spPr>
            <a:xfrm>
              <a:off x="4673500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731" y="0"/>
                  </a:moveTo>
                  <a:lnTo>
                    <a:pt x="1" y="2865"/>
                  </a:lnTo>
                  <a:lnTo>
                    <a:pt x="281" y="2921"/>
                  </a:lnTo>
                  <a:lnTo>
                    <a:pt x="955" y="1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26"/>
            <p:cNvSpPr/>
            <p:nvPr/>
          </p:nvSpPr>
          <p:spPr>
            <a:xfrm>
              <a:off x="4707200" y="2438350"/>
              <a:ext cx="30925" cy="71650"/>
            </a:xfrm>
            <a:custGeom>
              <a:avLst/>
              <a:gdLst/>
              <a:ahLst/>
              <a:cxnLst/>
              <a:rect l="l" t="t" r="r" b="b"/>
              <a:pathLst>
                <a:path w="1237" h="2866" extrusionOk="0">
                  <a:moveTo>
                    <a:pt x="955" y="1"/>
                  </a:moveTo>
                  <a:lnTo>
                    <a:pt x="1" y="2753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26"/>
            <p:cNvSpPr/>
            <p:nvPr/>
          </p:nvSpPr>
          <p:spPr>
            <a:xfrm>
              <a:off x="4829350" y="2571750"/>
              <a:ext cx="5650" cy="11250"/>
            </a:xfrm>
            <a:custGeom>
              <a:avLst/>
              <a:gdLst/>
              <a:ahLst/>
              <a:cxnLst/>
              <a:rect l="l" t="t" r="r" b="b"/>
              <a:pathLst>
                <a:path w="226" h="450" extrusionOk="0">
                  <a:moveTo>
                    <a:pt x="226" y="1"/>
                  </a:moveTo>
                  <a:lnTo>
                    <a:pt x="1" y="281"/>
                  </a:lnTo>
                  <a:lnTo>
                    <a:pt x="169" y="450"/>
                  </a:lnTo>
                  <a:lnTo>
                    <a:pt x="226" y="394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26"/>
            <p:cNvSpPr/>
            <p:nvPr/>
          </p:nvSpPr>
          <p:spPr>
            <a:xfrm>
              <a:off x="4771800" y="2473450"/>
              <a:ext cx="43550" cy="67425"/>
            </a:xfrm>
            <a:custGeom>
              <a:avLst/>
              <a:gdLst/>
              <a:ahLst/>
              <a:cxnLst/>
              <a:rect l="l" t="t" r="r" b="b"/>
              <a:pathLst>
                <a:path w="1742" h="2697" extrusionOk="0">
                  <a:moveTo>
                    <a:pt x="1517" y="1"/>
                  </a:moveTo>
                  <a:lnTo>
                    <a:pt x="0" y="2528"/>
                  </a:lnTo>
                  <a:lnTo>
                    <a:pt x="225" y="2697"/>
                  </a:lnTo>
                  <a:lnTo>
                    <a:pt x="1741" y="169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26"/>
            <p:cNvSpPr/>
            <p:nvPr/>
          </p:nvSpPr>
          <p:spPr>
            <a:xfrm>
              <a:off x="4801275" y="2512775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9" y="1"/>
                  </a:moveTo>
                  <a:lnTo>
                    <a:pt x="1" y="1798"/>
                  </a:lnTo>
                  <a:lnTo>
                    <a:pt x="225" y="1910"/>
                  </a:lnTo>
                  <a:lnTo>
                    <a:pt x="1349" y="394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26"/>
            <p:cNvSpPr/>
            <p:nvPr/>
          </p:nvSpPr>
          <p:spPr>
            <a:xfrm>
              <a:off x="4309850" y="2509975"/>
              <a:ext cx="66000" cy="78650"/>
            </a:xfrm>
            <a:custGeom>
              <a:avLst/>
              <a:gdLst/>
              <a:ahLst/>
              <a:cxnLst/>
              <a:rect l="l" t="t" r="r" b="b"/>
              <a:pathLst>
                <a:path w="2640" h="3146" extrusionOk="0">
                  <a:moveTo>
                    <a:pt x="225" y="0"/>
                  </a:moveTo>
                  <a:lnTo>
                    <a:pt x="0" y="169"/>
                  </a:lnTo>
                  <a:lnTo>
                    <a:pt x="2471" y="3145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26"/>
            <p:cNvSpPr/>
            <p:nvPr/>
          </p:nvSpPr>
          <p:spPr>
            <a:xfrm>
              <a:off x="4420775" y="2443975"/>
              <a:ext cx="42125" cy="92700"/>
            </a:xfrm>
            <a:custGeom>
              <a:avLst/>
              <a:gdLst/>
              <a:ahLst/>
              <a:cxnLst/>
              <a:rect l="l" t="t" r="r" b="b"/>
              <a:pathLst>
                <a:path w="1685" h="3708" extrusionOk="0">
                  <a:moveTo>
                    <a:pt x="225" y="1"/>
                  </a:moveTo>
                  <a:lnTo>
                    <a:pt x="0" y="113"/>
                  </a:lnTo>
                  <a:lnTo>
                    <a:pt x="1460" y="3707"/>
                  </a:lnTo>
                  <a:lnTo>
                    <a:pt x="1685" y="359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26"/>
            <p:cNvSpPr/>
            <p:nvPr/>
          </p:nvSpPr>
          <p:spPr>
            <a:xfrm>
              <a:off x="4381450" y="24622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69"/>
                  </a:lnTo>
                  <a:lnTo>
                    <a:pt x="1798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26"/>
            <p:cNvSpPr/>
            <p:nvPr/>
          </p:nvSpPr>
          <p:spPr>
            <a:xfrm>
              <a:off x="4344950" y="2484700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0" y="113"/>
                  </a:lnTo>
                  <a:lnTo>
                    <a:pt x="2134" y="3314"/>
                  </a:lnTo>
                  <a:lnTo>
                    <a:pt x="2359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26"/>
            <p:cNvSpPr/>
            <p:nvPr/>
          </p:nvSpPr>
          <p:spPr>
            <a:xfrm>
              <a:off x="4460075" y="2431350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1" y="56"/>
                  </a:lnTo>
                  <a:lnTo>
                    <a:pt x="1068" y="3763"/>
                  </a:lnTo>
                  <a:lnTo>
                    <a:pt x="1349" y="365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26"/>
            <p:cNvSpPr/>
            <p:nvPr/>
          </p:nvSpPr>
          <p:spPr>
            <a:xfrm>
              <a:off x="4586450" y="2413075"/>
              <a:ext cx="7050" cy="96925"/>
            </a:xfrm>
            <a:custGeom>
              <a:avLst/>
              <a:gdLst/>
              <a:ahLst/>
              <a:cxnLst/>
              <a:rect l="l" t="t" r="r" b="b"/>
              <a:pathLst>
                <a:path w="282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281" y="387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26"/>
            <p:cNvSpPr/>
            <p:nvPr/>
          </p:nvSpPr>
          <p:spPr>
            <a:xfrm>
              <a:off x="4502200" y="2421500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1" y="57"/>
                  </a:lnTo>
                  <a:lnTo>
                    <a:pt x="675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26"/>
            <p:cNvSpPr/>
            <p:nvPr/>
          </p:nvSpPr>
          <p:spPr>
            <a:xfrm>
              <a:off x="4542925" y="2414500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281" y="0"/>
                  </a:moveTo>
                  <a:lnTo>
                    <a:pt x="0" y="56"/>
                  </a:lnTo>
                  <a:lnTo>
                    <a:pt x="394" y="3875"/>
                  </a:lnTo>
                  <a:lnTo>
                    <a:pt x="618" y="387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26"/>
            <p:cNvSpPr/>
            <p:nvPr/>
          </p:nvSpPr>
          <p:spPr>
            <a:xfrm>
              <a:off x="4278950" y="25366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69" y="0"/>
                  </a:moveTo>
                  <a:lnTo>
                    <a:pt x="0" y="225"/>
                  </a:lnTo>
                  <a:lnTo>
                    <a:pt x="2752" y="2921"/>
                  </a:lnTo>
                  <a:cubicBezTo>
                    <a:pt x="2809" y="2865"/>
                    <a:pt x="2865" y="2809"/>
                    <a:pt x="2921" y="275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26"/>
            <p:cNvSpPr/>
            <p:nvPr/>
          </p:nvSpPr>
          <p:spPr>
            <a:xfrm>
              <a:off x="4249450" y="2568950"/>
              <a:ext cx="78675" cy="67425"/>
            </a:xfrm>
            <a:custGeom>
              <a:avLst/>
              <a:gdLst/>
              <a:ahLst/>
              <a:cxnLst/>
              <a:rect l="l" t="t" r="r" b="b"/>
              <a:pathLst>
                <a:path w="3147" h="2697" extrusionOk="0">
                  <a:moveTo>
                    <a:pt x="169" y="0"/>
                  </a:moveTo>
                  <a:cubicBezTo>
                    <a:pt x="113" y="113"/>
                    <a:pt x="57" y="169"/>
                    <a:pt x="1" y="225"/>
                  </a:cubicBezTo>
                  <a:lnTo>
                    <a:pt x="2978" y="2696"/>
                  </a:lnTo>
                  <a:lnTo>
                    <a:pt x="3146" y="247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26"/>
            <p:cNvSpPr/>
            <p:nvPr/>
          </p:nvSpPr>
          <p:spPr>
            <a:xfrm>
              <a:off x="4225600" y="2602650"/>
              <a:ext cx="82850" cy="59000"/>
            </a:xfrm>
            <a:custGeom>
              <a:avLst/>
              <a:gdLst/>
              <a:ahLst/>
              <a:cxnLst/>
              <a:rect l="l" t="t" r="r" b="b"/>
              <a:pathLst>
                <a:path w="3314" h="2360" extrusionOk="0">
                  <a:moveTo>
                    <a:pt x="113" y="0"/>
                  </a:moveTo>
                  <a:lnTo>
                    <a:pt x="0" y="225"/>
                  </a:lnTo>
                  <a:lnTo>
                    <a:pt x="3202" y="2359"/>
                  </a:lnTo>
                  <a:lnTo>
                    <a:pt x="3314" y="213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26"/>
            <p:cNvSpPr/>
            <p:nvPr/>
          </p:nvSpPr>
          <p:spPr>
            <a:xfrm>
              <a:off x="4618750" y="2417300"/>
              <a:ext cx="16875" cy="95500"/>
            </a:xfrm>
            <a:custGeom>
              <a:avLst/>
              <a:gdLst/>
              <a:ahLst/>
              <a:cxnLst/>
              <a:rect l="l" t="t" r="r" b="b"/>
              <a:pathLst>
                <a:path w="675" h="3820" extrusionOk="0">
                  <a:moveTo>
                    <a:pt x="393" y="0"/>
                  </a:moveTo>
                  <a:lnTo>
                    <a:pt x="0" y="3820"/>
                  </a:lnTo>
                  <a:lnTo>
                    <a:pt x="281" y="382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26"/>
            <p:cNvSpPr/>
            <p:nvPr/>
          </p:nvSpPr>
          <p:spPr>
            <a:xfrm>
              <a:off x="4684725" y="2432750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6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26"/>
            <p:cNvSpPr/>
            <p:nvPr/>
          </p:nvSpPr>
          <p:spPr>
            <a:xfrm>
              <a:off x="4652450" y="2421500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0" y="1"/>
                  </a:moveTo>
                  <a:lnTo>
                    <a:pt x="0" y="3764"/>
                  </a:lnTo>
                  <a:lnTo>
                    <a:pt x="281" y="3820"/>
                  </a:lnTo>
                  <a:lnTo>
                    <a:pt x="1011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26"/>
            <p:cNvSpPr/>
            <p:nvPr/>
          </p:nvSpPr>
          <p:spPr>
            <a:xfrm>
              <a:off x="4826550" y="2599825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8" y="1"/>
                  </a:moveTo>
                  <a:lnTo>
                    <a:pt x="1" y="338"/>
                  </a:lnTo>
                  <a:lnTo>
                    <a:pt x="169" y="506"/>
                  </a:lnTo>
                  <a:lnTo>
                    <a:pt x="338" y="33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26"/>
            <p:cNvSpPr/>
            <p:nvPr/>
          </p:nvSpPr>
          <p:spPr>
            <a:xfrm>
              <a:off x="4717025" y="2446775"/>
              <a:ext cx="42150" cy="89900"/>
            </a:xfrm>
            <a:custGeom>
              <a:avLst/>
              <a:gdLst/>
              <a:ahLst/>
              <a:cxnLst/>
              <a:rect l="l" t="t" r="r" b="b"/>
              <a:pathLst>
                <a:path w="1686" h="3596" extrusionOk="0">
                  <a:moveTo>
                    <a:pt x="1461" y="1"/>
                  </a:moveTo>
                  <a:lnTo>
                    <a:pt x="1" y="3539"/>
                  </a:lnTo>
                  <a:lnTo>
                    <a:pt x="225" y="3595"/>
                  </a:lnTo>
                  <a:lnTo>
                    <a:pt x="1686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26"/>
            <p:cNvSpPr/>
            <p:nvPr/>
          </p:nvSpPr>
          <p:spPr>
            <a:xfrm>
              <a:off x="4746525" y="24636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7" y="1"/>
                  </a:moveTo>
                  <a:lnTo>
                    <a:pt x="0" y="3371"/>
                  </a:lnTo>
                  <a:lnTo>
                    <a:pt x="225" y="3539"/>
                  </a:lnTo>
                  <a:lnTo>
                    <a:pt x="2022" y="11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26"/>
            <p:cNvSpPr/>
            <p:nvPr/>
          </p:nvSpPr>
          <p:spPr>
            <a:xfrm>
              <a:off x="4801275" y="2543675"/>
              <a:ext cx="33725" cy="44950"/>
            </a:xfrm>
            <a:custGeom>
              <a:avLst/>
              <a:gdLst/>
              <a:ahLst/>
              <a:cxnLst/>
              <a:rect l="l" t="t" r="r" b="b"/>
              <a:pathLst>
                <a:path w="1349" h="1798" extrusionOk="0">
                  <a:moveTo>
                    <a:pt x="1349" y="0"/>
                  </a:moveTo>
                  <a:lnTo>
                    <a:pt x="1" y="1629"/>
                  </a:lnTo>
                  <a:lnTo>
                    <a:pt x="225" y="1797"/>
                  </a:lnTo>
                  <a:lnTo>
                    <a:pt x="1349" y="393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26"/>
            <p:cNvSpPr/>
            <p:nvPr/>
          </p:nvSpPr>
          <p:spPr>
            <a:xfrm>
              <a:off x="4774600" y="2486100"/>
              <a:ext cx="60400" cy="82875"/>
            </a:xfrm>
            <a:custGeom>
              <a:avLst/>
              <a:gdLst/>
              <a:ahLst/>
              <a:cxnLst/>
              <a:rect l="l" t="t" r="r" b="b"/>
              <a:pathLst>
                <a:path w="2416" h="3315" extrusionOk="0">
                  <a:moveTo>
                    <a:pt x="2191" y="0"/>
                  </a:moveTo>
                  <a:lnTo>
                    <a:pt x="0" y="3202"/>
                  </a:lnTo>
                  <a:lnTo>
                    <a:pt x="225" y="3314"/>
                  </a:lnTo>
                  <a:lnTo>
                    <a:pt x="2416" y="113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26"/>
            <p:cNvSpPr/>
            <p:nvPr/>
          </p:nvSpPr>
          <p:spPr>
            <a:xfrm>
              <a:off x="4593475" y="2648975"/>
              <a:ext cx="120775" cy="37950"/>
            </a:xfrm>
            <a:custGeom>
              <a:avLst/>
              <a:gdLst/>
              <a:ahLst/>
              <a:cxnLst/>
              <a:rect l="l" t="t" r="r" b="b"/>
              <a:pathLst>
                <a:path w="4831" h="1518" extrusionOk="0">
                  <a:moveTo>
                    <a:pt x="0" y="1"/>
                  </a:moveTo>
                  <a:lnTo>
                    <a:pt x="0" y="1068"/>
                  </a:lnTo>
                  <a:cubicBezTo>
                    <a:pt x="899" y="1068"/>
                    <a:pt x="1741" y="1180"/>
                    <a:pt x="2584" y="1517"/>
                  </a:cubicBezTo>
                  <a:lnTo>
                    <a:pt x="4830" y="1517"/>
                  </a:lnTo>
                  <a:cubicBezTo>
                    <a:pt x="3426" y="506"/>
                    <a:pt x="1741" y="1"/>
                    <a:pt x="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26"/>
            <p:cNvSpPr/>
            <p:nvPr/>
          </p:nvSpPr>
          <p:spPr>
            <a:xfrm>
              <a:off x="4500800" y="2536650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3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26"/>
            <p:cNvSpPr/>
            <p:nvPr/>
          </p:nvSpPr>
          <p:spPr>
            <a:xfrm>
              <a:off x="1972000" y="2504350"/>
              <a:ext cx="16875" cy="15475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562" y="1"/>
                  </a:moveTo>
                  <a:lnTo>
                    <a:pt x="0" y="506"/>
                  </a:lnTo>
                  <a:lnTo>
                    <a:pt x="113" y="618"/>
                  </a:lnTo>
                  <a:lnTo>
                    <a:pt x="674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26"/>
            <p:cNvSpPr/>
            <p:nvPr/>
          </p:nvSpPr>
          <p:spPr>
            <a:xfrm>
              <a:off x="1980425" y="2515575"/>
              <a:ext cx="18275" cy="14075"/>
            </a:xfrm>
            <a:custGeom>
              <a:avLst/>
              <a:gdLst/>
              <a:ahLst/>
              <a:cxnLst/>
              <a:rect l="l" t="t" r="r" b="b"/>
              <a:pathLst>
                <a:path w="731" h="563" extrusionOk="0">
                  <a:moveTo>
                    <a:pt x="618" y="1"/>
                  </a:moveTo>
                  <a:lnTo>
                    <a:pt x="0" y="394"/>
                  </a:lnTo>
                  <a:cubicBezTo>
                    <a:pt x="56" y="450"/>
                    <a:pt x="56" y="506"/>
                    <a:pt x="113" y="563"/>
                  </a:cubicBezTo>
                  <a:lnTo>
                    <a:pt x="730" y="11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26"/>
            <p:cNvSpPr/>
            <p:nvPr/>
          </p:nvSpPr>
          <p:spPr>
            <a:xfrm>
              <a:off x="1994450" y="2540850"/>
              <a:ext cx="18275" cy="11275"/>
            </a:xfrm>
            <a:custGeom>
              <a:avLst/>
              <a:gdLst/>
              <a:ahLst/>
              <a:cxnLst/>
              <a:rect l="l" t="t" r="r" b="b"/>
              <a:pathLst>
                <a:path w="731" h="451" extrusionOk="0">
                  <a:moveTo>
                    <a:pt x="675" y="1"/>
                  </a:moveTo>
                  <a:lnTo>
                    <a:pt x="1" y="282"/>
                  </a:lnTo>
                  <a:lnTo>
                    <a:pt x="113" y="450"/>
                  </a:lnTo>
                  <a:lnTo>
                    <a:pt x="731" y="169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26"/>
            <p:cNvSpPr/>
            <p:nvPr/>
          </p:nvSpPr>
          <p:spPr>
            <a:xfrm>
              <a:off x="1988850" y="2528225"/>
              <a:ext cx="18275" cy="12650"/>
            </a:xfrm>
            <a:custGeom>
              <a:avLst/>
              <a:gdLst/>
              <a:ahLst/>
              <a:cxnLst/>
              <a:rect l="l" t="t" r="r" b="b"/>
              <a:pathLst>
                <a:path w="731" h="506" extrusionOk="0">
                  <a:moveTo>
                    <a:pt x="618" y="0"/>
                  </a:moveTo>
                  <a:lnTo>
                    <a:pt x="0" y="337"/>
                  </a:lnTo>
                  <a:lnTo>
                    <a:pt x="56" y="506"/>
                  </a:lnTo>
                  <a:lnTo>
                    <a:pt x="730" y="113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26"/>
            <p:cNvSpPr/>
            <p:nvPr/>
          </p:nvSpPr>
          <p:spPr>
            <a:xfrm>
              <a:off x="1879325" y="2455200"/>
              <a:ext cx="4225" cy="18275"/>
            </a:xfrm>
            <a:custGeom>
              <a:avLst/>
              <a:gdLst/>
              <a:ahLst/>
              <a:cxnLst/>
              <a:rect l="l" t="t" r="r" b="b"/>
              <a:pathLst>
                <a:path w="169" h="731" extrusionOk="0">
                  <a:moveTo>
                    <a:pt x="0" y="1"/>
                  </a:moveTo>
                  <a:lnTo>
                    <a:pt x="0" y="731"/>
                  </a:lnTo>
                  <a:lnTo>
                    <a:pt x="169" y="73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26"/>
            <p:cNvSpPr/>
            <p:nvPr/>
          </p:nvSpPr>
          <p:spPr>
            <a:xfrm>
              <a:off x="2007100" y="2582975"/>
              <a:ext cx="18275" cy="7050"/>
            </a:xfrm>
            <a:custGeom>
              <a:avLst/>
              <a:gdLst/>
              <a:ahLst/>
              <a:cxnLst/>
              <a:rect l="l" t="t" r="r" b="b"/>
              <a:pathLst>
                <a:path w="731" h="282" extrusionOk="0">
                  <a:moveTo>
                    <a:pt x="730" y="1"/>
                  </a:moveTo>
                  <a:lnTo>
                    <a:pt x="0" y="113"/>
                  </a:lnTo>
                  <a:cubicBezTo>
                    <a:pt x="0" y="169"/>
                    <a:pt x="0" y="225"/>
                    <a:pt x="0" y="282"/>
                  </a:cubicBezTo>
                  <a:lnTo>
                    <a:pt x="730" y="225"/>
                  </a:lnTo>
                  <a:cubicBezTo>
                    <a:pt x="730" y="169"/>
                    <a:pt x="730" y="57"/>
                    <a:pt x="73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26"/>
            <p:cNvSpPr/>
            <p:nvPr/>
          </p:nvSpPr>
          <p:spPr>
            <a:xfrm>
              <a:off x="2004300" y="2568950"/>
              <a:ext cx="18275" cy="8450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674" y="0"/>
                  </a:moveTo>
                  <a:lnTo>
                    <a:pt x="0" y="169"/>
                  </a:lnTo>
                  <a:lnTo>
                    <a:pt x="56" y="337"/>
                  </a:lnTo>
                  <a:lnTo>
                    <a:pt x="730" y="169"/>
                  </a:lnTo>
                  <a:cubicBezTo>
                    <a:pt x="730" y="113"/>
                    <a:pt x="730" y="56"/>
                    <a:pt x="67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26"/>
            <p:cNvSpPr/>
            <p:nvPr/>
          </p:nvSpPr>
          <p:spPr>
            <a:xfrm>
              <a:off x="1962175" y="2493125"/>
              <a:ext cx="15450" cy="16875"/>
            </a:xfrm>
            <a:custGeom>
              <a:avLst/>
              <a:gdLst/>
              <a:ahLst/>
              <a:cxnLst/>
              <a:rect l="l" t="t" r="r" b="b"/>
              <a:pathLst>
                <a:path w="618" h="675" extrusionOk="0">
                  <a:moveTo>
                    <a:pt x="506" y="0"/>
                  </a:moveTo>
                  <a:lnTo>
                    <a:pt x="0" y="562"/>
                  </a:lnTo>
                  <a:lnTo>
                    <a:pt x="169" y="674"/>
                  </a:lnTo>
                  <a:lnTo>
                    <a:pt x="618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26"/>
            <p:cNvSpPr/>
            <p:nvPr/>
          </p:nvSpPr>
          <p:spPr>
            <a:xfrm>
              <a:off x="1904600" y="2459425"/>
              <a:ext cx="8450" cy="18275"/>
            </a:xfrm>
            <a:custGeom>
              <a:avLst/>
              <a:gdLst/>
              <a:ahLst/>
              <a:cxnLst/>
              <a:rect l="l" t="t" r="r" b="b"/>
              <a:pathLst>
                <a:path w="338" h="731" extrusionOk="0">
                  <a:moveTo>
                    <a:pt x="169" y="0"/>
                  </a:moveTo>
                  <a:lnTo>
                    <a:pt x="0" y="674"/>
                  </a:lnTo>
                  <a:lnTo>
                    <a:pt x="169" y="730"/>
                  </a:lnTo>
                  <a:lnTo>
                    <a:pt x="337" y="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26"/>
            <p:cNvSpPr/>
            <p:nvPr/>
          </p:nvSpPr>
          <p:spPr>
            <a:xfrm>
              <a:off x="1918625" y="2462225"/>
              <a:ext cx="9875" cy="19675"/>
            </a:xfrm>
            <a:custGeom>
              <a:avLst/>
              <a:gdLst/>
              <a:ahLst/>
              <a:cxnLst/>
              <a:rect l="l" t="t" r="r" b="b"/>
              <a:pathLst>
                <a:path w="395" h="787" extrusionOk="0">
                  <a:moveTo>
                    <a:pt x="226" y="1"/>
                  </a:moveTo>
                  <a:lnTo>
                    <a:pt x="1" y="731"/>
                  </a:lnTo>
                  <a:lnTo>
                    <a:pt x="113" y="787"/>
                  </a:lnTo>
                  <a:lnTo>
                    <a:pt x="394" y="11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26"/>
            <p:cNvSpPr/>
            <p:nvPr/>
          </p:nvSpPr>
          <p:spPr>
            <a:xfrm>
              <a:off x="1891950" y="2458025"/>
              <a:ext cx="7050" cy="16875"/>
            </a:xfrm>
            <a:custGeom>
              <a:avLst/>
              <a:gdLst/>
              <a:ahLst/>
              <a:cxnLst/>
              <a:rect l="l" t="t" r="r" b="b"/>
              <a:pathLst>
                <a:path w="282" h="675" extrusionOk="0">
                  <a:moveTo>
                    <a:pt x="113" y="0"/>
                  </a:moveTo>
                  <a:lnTo>
                    <a:pt x="1" y="674"/>
                  </a:lnTo>
                  <a:lnTo>
                    <a:pt x="169" y="67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26"/>
            <p:cNvSpPr/>
            <p:nvPr/>
          </p:nvSpPr>
          <p:spPr>
            <a:xfrm>
              <a:off x="2008500" y="2599825"/>
              <a:ext cx="18275" cy="4250"/>
            </a:xfrm>
            <a:custGeom>
              <a:avLst/>
              <a:gdLst/>
              <a:ahLst/>
              <a:cxnLst/>
              <a:rect l="l" t="t" r="r" b="b"/>
              <a:pathLst>
                <a:path w="731" h="170" extrusionOk="0">
                  <a:moveTo>
                    <a:pt x="1" y="1"/>
                  </a:moveTo>
                  <a:cubicBezTo>
                    <a:pt x="1" y="57"/>
                    <a:pt x="1" y="113"/>
                    <a:pt x="1" y="169"/>
                  </a:cubicBezTo>
                  <a:lnTo>
                    <a:pt x="731" y="169"/>
                  </a:lnTo>
                  <a:cubicBezTo>
                    <a:pt x="731" y="113"/>
                    <a:pt x="731" y="1"/>
                    <a:pt x="73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26"/>
            <p:cNvSpPr/>
            <p:nvPr/>
          </p:nvSpPr>
          <p:spPr>
            <a:xfrm>
              <a:off x="1952325" y="2484700"/>
              <a:ext cx="14075" cy="16875"/>
            </a:xfrm>
            <a:custGeom>
              <a:avLst/>
              <a:gdLst/>
              <a:ahLst/>
              <a:cxnLst/>
              <a:rect l="l" t="t" r="r" b="b"/>
              <a:pathLst>
                <a:path w="563" h="675" extrusionOk="0">
                  <a:moveTo>
                    <a:pt x="450" y="0"/>
                  </a:moveTo>
                  <a:lnTo>
                    <a:pt x="1" y="562"/>
                  </a:lnTo>
                  <a:lnTo>
                    <a:pt x="169" y="674"/>
                  </a:lnTo>
                  <a:lnTo>
                    <a:pt x="563" y="113"/>
                  </a:lnTo>
                  <a:cubicBezTo>
                    <a:pt x="563" y="56"/>
                    <a:pt x="506" y="0"/>
                    <a:pt x="45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26"/>
            <p:cNvSpPr/>
            <p:nvPr/>
          </p:nvSpPr>
          <p:spPr>
            <a:xfrm>
              <a:off x="1929875" y="2469250"/>
              <a:ext cx="11250" cy="18275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337" y="1"/>
                  </a:moveTo>
                  <a:lnTo>
                    <a:pt x="0" y="674"/>
                  </a:lnTo>
                  <a:lnTo>
                    <a:pt x="169" y="731"/>
                  </a:lnTo>
                  <a:lnTo>
                    <a:pt x="450" y="5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26"/>
            <p:cNvSpPr/>
            <p:nvPr/>
          </p:nvSpPr>
          <p:spPr>
            <a:xfrm>
              <a:off x="1941100" y="2476275"/>
              <a:ext cx="12675" cy="16875"/>
            </a:xfrm>
            <a:custGeom>
              <a:avLst/>
              <a:gdLst/>
              <a:ahLst/>
              <a:cxnLst/>
              <a:rect l="l" t="t" r="r" b="b"/>
              <a:pathLst>
                <a:path w="507" h="675" extrusionOk="0">
                  <a:moveTo>
                    <a:pt x="394" y="0"/>
                  </a:moveTo>
                  <a:lnTo>
                    <a:pt x="1" y="618"/>
                  </a:lnTo>
                  <a:lnTo>
                    <a:pt x="169" y="674"/>
                  </a:lnTo>
                  <a:lnTo>
                    <a:pt x="506" y="5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26"/>
            <p:cNvSpPr/>
            <p:nvPr/>
          </p:nvSpPr>
          <p:spPr>
            <a:xfrm>
              <a:off x="2000075" y="2554900"/>
              <a:ext cx="18275" cy="9850"/>
            </a:xfrm>
            <a:custGeom>
              <a:avLst/>
              <a:gdLst/>
              <a:ahLst/>
              <a:cxnLst/>
              <a:rect l="l" t="t" r="r" b="b"/>
              <a:pathLst>
                <a:path w="731" h="394" extrusionOk="0">
                  <a:moveTo>
                    <a:pt x="674" y="1"/>
                  </a:moveTo>
                  <a:lnTo>
                    <a:pt x="1" y="225"/>
                  </a:lnTo>
                  <a:lnTo>
                    <a:pt x="57" y="394"/>
                  </a:lnTo>
                  <a:lnTo>
                    <a:pt x="731" y="169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26"/>
            <p:cNvSpPr/>
            <p:nvPr/>
          </p:nvSpPr>
          <p:spPr>
            <a:xfrm>
              <a:off x="1851250" y="2455200"/>
              <a:ext cx="22475" cy="19700"/>
            </a:xfrm>
            <a:custGeom>
              <a:avLst/>
              <a:gdLst/>
              <a:ahLst/>
              <a:cxnLst/>
              <a:rect l="l" t="t" r="r" b="b"/>
              <a:pathLst>
                <a:path w="899" h="788" extrusionOk="0">
                  <a:moveTo>
                    <a:pt x="899" y="1"/>
                  </a:moveTo>
                  <a:cubicBezTo>
                    <a:pt x="618" y="1"/>
                    <a:pt x="337" y="57"/>
                    <a:pt x="0" y="113"/>
                  </a:cubicBezTo>
                  <a:lnTo>
                    <a:pt x="0" y="787"/>
                  </a:lnTo>
                  <a:cubicBezTo>
                    <a:pt x="337" y="731"/>
                    <a:pt x="618" y="731"/>
                    <a:pt x="899" y="731"/>
                  </a:cubicBez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26"/>
            <p:cNvSpPr/>
            <p:nvPr/>
          </p:nvSpPr>
          <p:spPr>
            <a:xfrm>
              <a:off x="1983225" y="2608250"/>
              <a:ext cx="42150" cy="78675"/>
            </a:xfrm>
            <a:custGeom>
              <a:avLst/>
              <a:gdLst/>
              <a:ahLst/>
              <a:cxnLst/>
              <a:rect l="l" t="t" r="r" b="b"/>
              <a:pathLst>
                <a:path w="1686" h="3147" extrusionOk="0">
                  <a:moveTo>
                    <a:pt x="1012" y="1"/>
                  </a:moveTo>
                  <a:cubicBezTo>
                    <a:pt x="1012" y="57"/>
                    <a:pt x="1012" y="113"/>
                    <a:pt x="1012" y="169"/>
                  </a:cubicBezTo>
                  <a:cubicBezTo>
                    <a:pt x="1012" y="225"/>
                    <a:pt x="1012" y="282"/>
                    <a:pt x="1012" y="338"/>
                  </a:cubicBezTo>
                  <a:cubicBezTo>
                    <a:pt x="1012" y="450"/>
                    <a:pt x="955" y="562"/>
                    <a:pt x="955" y="731"/>
                  </a:cubicBezTo>
                  <a:cubicBezTo>
                    <a:pt x="899" y="1236"/>
                    <a:pt x="731" y="1742"/>
                    <a:pt x="506" y="2247"/>
                  </a:cubicBezTo>
                  <a:lnTo>
                    <a:pt x="506" y="2304"/>
                  </a:lnTo>
                  <a:cubicBezTo>
                    <a:pt x="338" y="2584"/>
                    <a:pt x="169" y="2865"/>
                    <a:pt x="1" y="3146"/>
                  </a:cubicBezTo>
                  <a:lnTo>
                    <a:pt x="843" y="3146"/>
                  </a:lnTo>
                  <a:cubicBezTo>
                    <a:pt x="955" y="2978"/>
                    <a:pt x="1012" y="2865"/>
                    <a:pt x="1124" y="2697"/>
                  </a:cubicBezTo>
                  <a:lnTo>
                    <a:pt x="1180" y="2528"/>
                  </a:lnTo>
                  <a:cubicBezTo>
                    <a:pt x="1236" y="2416"/>
                    <a:pt x="1292" y="2247"/>
                    <a:pt x="1348" y="2135"/>
                  </a:cubicBezTo>
                  <a:lnTo>
                    <a:pt x="1348" y="2079"/>
                  </a:lnTo>
                  <a:cubicBezTo>
                    <a:pt x="1348" y="1967"/>
                    <a:pt x="1405" y="1910"/>
                    <a:pt x="1461" y="1798"/>
                  </a:cubicBezTo>
                  <a:cubicBezTo>
                    <a:pt x="1573" y="1349"/>
                    <a:pt x="1685" y="843"/>
                    <a:pt x="1685" y="394"/>
                  </a:cubicBezTo>
                  <a:cubicBezTo>
                    <a:pt x="1685" y="338"/>
                    <a:pt x="1685" y="282"/>
                    <a:pt x="1685" y="225"/>
                  </a:cubicBez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26"/>
            <p:cNvSpPr/>
            <p:nvPr/>
          </p:nvSpPr>
          <p:spPr>
            <a:xfrm>
              <a:off x="1851250" y="2508425"/>
              <a:ext cx="123575" cy="178500"/>
            </a:xfrm>
            <a:custGeom>
              <a:avLst/>
              <a:gdLst/>
              <a:ahLst/>
              <a:cxnLst/>
              <a:rect l="l" t="t" r="r" b="b"/>
              <a:pathLst>
                <a:path w="4943" h="7140" extrusionOk="0">
                  <a:moveTo>
                    <a:pt x="922" y="1"/>
                  </a:moveTo>
                  <a:cubicBezTo>
                    <a:pt x="858" y="1"/>
                    <a:pt x="794" y="3"/>
                    <a:pt x="730" y="6"/>
                  </a:cubicBezTo>
                  <a:cubicBezTo>
                    <a:pt x="506" y="6"/>
                    <a:pt x="225" y="62"/>
                    <a:pt x="0" y="118"/>
                  </a:cubicBezTo>
                  <a:lnTo>
                    <a:pt x="0" y="568"/>
                  </a:lnTo>
                  <a:cubicBezTo>
                    <a:pt x="225" y="455"/>
                    <a:pt x="506" y="455"/>
                    <a:pt x="730" y="455"/>
                  </a:cubicBezTo>
                  <a:cubicBezTo>
                    <a:pt x="801" y="451"/>
                    <a:pt x="872" y="449"/>
                    <a:pt x="942" y="449"/>
                  </a:cubicBezTo>
                  <a:cubicBezTo>
                    <a:pt x="2816" y="449"/>
                    <a:pt x="4385" y="1876"/>
                    <a:pt x="4493" y="3825"/>
                  </a:cubicBezTo>
                  <a:cubicBezTo>
                    <a:pt x="4549" y="5173"/>
                    <a:pt x="3819" y="6521"/>
                    <a:pt x="2584" y="7139"/>
                  </a:cubicBezTo>
                  <a:lnTo>
                    <a:pt x="3314" y="7139"/>
                  </a:lnTo>
                  <a:cubicBezTo>
                    <a:pt x="4381" y="6353"/>
                    <a:pt x="4943" y="5061"/>
                    <a:pt x="4886" y="3769"/>
                  </a:cubicBezTo>
                  <a:cubicBezTo>
                    <a:pt x="4830" y="2702"/>
                    <a:pt x="4325" y="1747"/>
                    <a:pt x="3538" y="1017"/>
                  </a:cubicBezTo>
                  <a:cubicBezTo>
                    <a:pt x="2802" y="386"/>
                    <a:pt x="1868" y="1"/>
                    <a:pt x="92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26"/>
            <p:cNvSpPr/>
            <p:nvPr/>
          </p:nvSpPr>
          <p:spPr>
            <a:xfrm>
              <a:off x="1856850" y="2590150"/>
              <a:ext cx="40750" cy="34975"/>
            </a:xfrm>
            <a:custGeom>
              <a:avLst/>
              <a:gdLst/>
              <a:ahLst/>
              <a:cxnLst/>
              <a:rect l="l" t="t" r="r" b="b"/>
              <a:pathLst>
                <a:path w="1630" h="1399" extrusionOk="0">
                  <a:moveTo>
                    <a:pt x="675" y="1"/>
                  </a:moveTo>
                  <a:cubicBezTo>
                    <a:pt x="325" y="1"/>
                    <a:pt x="1" y="275"/>
                    <a:pt x="1" y="725"/>
                  </a:cubicBezTo>
                  <a:cubicBezTo>
                    <a:pt x="1" y="1118"/>
                    <a:pt x="282" y="1399"/>
                    <a:pt x="675" y="1399"/>
                  </a:cubicBezTo>
                  <a:cubicBezTo>
                    <a:pt x="1293" y="1399"/>
                    <a:pt x="1630" y="669"/>
                    <a:pt x="1180" y="219"/>
                  </a:cubicBezTo>
                  <a:cubicBezTo>
                    <a:pt x="1030" y="70"/>
                    <a:pt x="849" y="1"/>
                    <a:pt x="67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26"/>
            <p:cNvSpPr/>
            <p:nvPr/>
          </p:nvSpPr>
          <p:spPr>
            <a:xfrm>
              <a:off x="1977600" y="1880925"/>
              <a:ext cx="25300" cy="18275"/>
            </a:xfrm>
            <a:custGeom>
              <a:avLst/>
              <a:gdLst/>
              <a:ahLst/>
              <a:cxnLst/>
              <a:rect l="l" t="t" r="r" b="b"/>
              <a:pathLst>
                <a:path w="1012" h="731" extrusionOk="0">
                  <a:moveTo>
                    <a:pt x="900" y="1"/>
                  </a:moveTo>
                  <a:lnTo>
                    <a:pt x="1" y="562"/>
                  </a:lnTo>
                  <a:cubicBezTo>
                    <a:pt x="57" y="618"/>
                    <a:pt x="57" y="675"/>
                    <a:pt x="113" y="731"/>
                  </a:cubicBezTo>
                  <a:lnTo>
                    <a:pt x="1012" y="11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26"/>
            <p:cNvSpPr/>
            <p:nvPr/>
          </p:nvSpPr>
          <p:spPr>
            <a:xfrm>
              <a:off x="1970600" y="1868300"/>
              <a:ext cx="22475" cy="19675"/>
            </a:xfrm>
            <a:custGeom>
              <a:avLst/>
              <a:gdLst/>
              <a:ahLst/>
              <a:cxnLst/>
              <a:rect l="l" t="t" r="r" b="b"/>
              <a:pathLst>
                <a:path w="899" h="787" extrusionOk="0">
                  <a:moveTo>
                    <a:pt x="843" y="0"/>
                  </a:moveTo>
                  <a:lnTo>
                    <a:pt x="0" y="674"/>
                  </a:lnTo>
                  <a:lnTo>
                    <a:pt x="112" y="786"/>
                  </a:lnTo>
                  <a:lnTo>
                    <a:pt x="899" y="112"/>
                  </a:lnTo>
                  <a:cubicBezTo>
                    <a:pt x="899" y="56"/>
                    <a:pt x="843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26"/>
            <p:cNvSpPr/>
            <p:nvPr/>
          </p:nvSpPr>
          <p:spPr>
            <a:xfrm>
              <a:off x="1984625" y="1893575"/>
              <a:ext cx="25300" cy="15450"/>
            </a:xfrm>
            <a:custGeom>
              <a:avLst/>
              <a:gdLst/>
              <a:ahLst/>
              <a:cxnLst/>
              <a:rect l="l" t="t" r="r" b="b"/>
              <a:pathLst>
                <a:path w="1012" h="618" extrusionOk="0">
                  <a:moveTo>
                    <a:pt x="899" y="0"/>
                  </a:moveTo>
                  <a:lnTo>
                    <a:pt x="1" y="506"/>
                  </a:lnTo>
                  <a:cubicBezTo>
                    <a:pt x="1" y="562"/>
                    <a:pt x="57" y="562"/>
                    <a:pt x="57" y="618"/>
                  </a:cubicBezTo>
                  <a:lnTo>
                    <a:pt x="1012" y="112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26"/>
            <p:cNvSpPr/>
            <p:nvPr/>
          </p:nvSpPr>
          <p:spPr>
            <a:xfrm>
              <a:off x="1990250" y="1907600"/>
              <a:ext cx="26700" cy="12675"/>
            </a:xfrm>
            <a:custGeom>
              <a:avLst/>
              <a:gdLst/>
              <a:ahLst/>
              <a:cxnLst/>
              <a:rect l="l" t="t" r="r" b="b"/>
              <a:pathLst>
                <a:path w="1068" h="507" extrusionOk="0">
                  <a:moveTo>
                    <a:pt x="955" y="1"/>
                  </a:moveTo>
                  <a:lnTo>
                    <a:pt x="0" y="394"/>
                  </a:lnTo>
                  <a:lnTo>
                    <a:pt x="57" y="506"/>
                  </a:lnTo>
                  <a:lnTo>
                    <a:pt x="1067" y="113"/>
                  </a:lnTo>
                  <a:cubicBezTo>
                    <a:pt x="1011" y="57"/>
                    <a:pt x="1011" y="57"/>
                    <a:pt x="95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26"/>
            <p:cNvSpPr/>
            <p:nvPr/>
          </p:nvSpPr>
          <p:spPr>
            <a:xfrm>
              <a:off x="1962175" y="1857050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786" y="1"/>
                  </a:moveTo>
                  <a:lnTo>
                    <a:pt x="0" y="787"/>
                  </a:lnTo>
                  <a:lnTo>
                    <a:pt x="112" y="899"/>
                  </a:lnTo>
                  <a:lnTo>
                    <a:pt x="899" y="169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26"/>
            <p:cNvSpPr/>
            <p:nvPr/>
          </p:nvSpPr>
          <p:spPr>
            <a:xfrm>
              <a:off x="1998675" y="1935675"/>
              <a:ext cx="25300" cy="8450"/>
            </a:xfrm>
            <a:custGeom>
              <a:avLst/>
              <a:gdLst/>
              <a:ahLst/>
              <a:cxnLst/>
              <a:rect l="l" t="t" r="r" b="b"/>
              <a:pathLst>
                <a:path w="1012" h="338" extrusionOk="0">
                  <a:moveTo>
                    <a:pt x="1011" y="1"/>
                  </a:moveTo>
                  <a:lnTo>
                    <a:pt x="0" y="169"/>
                  </a:lnTo>
                  <a:cubicBezTo>
                    <a:pt x="0" y="226"/>
                    <a:pt x="0" y="282"/>
                    <a:pt x="0" y="338"/>
                  </a:cubicBezTo>
                  <a:lnTo>
                    <a:pt x="1011" y="169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26"/>
            <p:cNvSpPr/>
            <p:nvPr/>
          </p:nvSpPr>
          <p:spPr>
            <a:xfrm>
              <a:off x="1994450" y="1921650"/>
              <a:ext cx="26700" cy="11250"/>
            </a:xfrm>
            <a:custGeom>
              <a:avLst/>
              <a:gdLst/>
              <a:ahLst/>
              <a:cxnLst/>
              <a:rect l="l" t="t" r="r" b="b"/>
              <a:pathLst>
                <a:path w="1068" h="450" extrusionOk="0">
                  <a:moveTo>
                    <a:pt x="1012" y="0"/>
                  </a:moveTo>
                  <a:lnTo>
                    <a:pt x="1" y="281"/>
                  </a:lnTo>
                  <a:cubicBezTo>
                    <a:pt x="1" y="337"/>
                    <a:pt x="1" y="393"/>
                    <a:pt x="57" y="450"/>
                  </a:cubicBezTo>
                  <a:lnTo>
                    <a:pt x="1068" y="169"/>
                  </a:lnTo>
                  <a:cubicBezTo>
                    <a:pt x="1068" y="113"/>
                    <a:pt x="1012" y="56"/>
                    <a:pt x="10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26"/>
            <p:cNvSpPr/>
            <p:nvPr/>
          </p:nvSpPr>
          <p:spPr>
            <a:xfrm>
              <a:off x="1942500" y="1838800"/>
              <a:ext cx="18275" cy="23900"/>
            </a:xfrm>
            <a:custGeom>
              <a:avLst/>
              <a:gdLst/>
              <a:ahLst/>
              <a:cxnLst/>
              <a:rect l="l" t="t" r="r" b="b"/>
              <a:pathLst>
                <a:path w="731" h="956" extrusionOk="0">
                  <a:moveTo>
                    <a:pt x="562" y="1"/>
                  </a:moveTo>
                  <a:lnTo>
                    <a:pt x="1" y="899"/>
                  </a:lnTo>
                  <a:lnTo>
                    <a:pt x="169" y="955"/>
                  </a:lnTo>
                  <a:lnTo>
                    <a:pt x="731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26"/>
            <p:cNvSpPr/>
            <p:nvPr/>
          </p:nvSpPr>
          <p:spPr>
            <a:xfrm>
              <a:off x="1897575" y="1817750"/>
              <a:ext cx="8450" cy="25300"/>
            </a:xfrm>
            <a:custGeom>
              <a:avLst/>
              <a:gdLst/>
              <a:ahLst/>
              <a:cxnLst/>
              <a:rect l="l" t="t" r="r" b="b"/>
              <a:pathLst>
                <a:path w="338" h="1012" extrusionOk="0">
                  <a:moveTo>
                    <a:pt x="169" y="0"/>
                  </a:moveTo>
                  <a:lnTo>
                    <a:pt x="1" y="1011"/>
                  </a:lnTo>
                  <a:lnTo>
                    <a:pt x="169" y="1011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26"/>
            <p:cNvSpPr/>
            <p:nvPr/>
          </p:nvSpPr>
          <p:spPr>
            <a:xfrm>
              <a:off x="1908800" y="1820550"/>
              <a:ext cx="11275" cy="26700"/>
            </a:xfrm>
            <a:custGeom>
              <a:avLst/>
              <a:gdLst/>
              <a:ahLst/>
              <a:cxnLst/>
              <a:rect l="l" t="t" r="r" b="b"/>
              <a:pathLst>
                <a:path w="451" h="1068" extrusionOk="0">
                  <a:moveTo>
                    <a:pt x="338" y="0"/>
                  </a:moveTo>
                  <a:lnTo>
                    <a:pt x="1" y="1011"/>
                  </a:lnTo>
                  <a:lnTo>
                    <a:pt x="169" y="1068"/>
                  </a:lnTo>
                  <a:lnTo>
                    <a:pt x="450" y="5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26"/>
            <p:cNvSpPr/>
            <p:nvPr/>
          </p:nvSpPr>
          <p:spPr>
            <a:xfrm>
              <a:off x="1952325" y="1847225"/>
              <a:ext cx="21100" cy="23900"/>
            </a:xfrm>
            <a:custGeom>
              <a:avLst/>
              <a:gdLst/>
              <a:ahLst/>
              <a:cxnLst/>
              <a:rect l="l" t="t" r="r" b="b"/>
              <a:pathLst>
                <a:path w="844" h="956" extrusionOk="0">
                  <a:moveTo>
                    <a:pt x="731" y="1"/>
                  </a:moveTo>
                  <a:lnTo>
                    <a:pt x="1" y="843"/>
                  </a:lnTo>
                  <a:lnTo>
                    <a:pt x="169" y="955"/>
                  </a:lnTo>
                  <a:lnTo>
                    <a:pt x="843" y="1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26"/>
            <p:cNvSpPr/>
            <p:nvPr/>
          </p:nvSpPr>
          <p:spPr>
            <a:xfrm>
              <a:off x="1883525" y="1814925"/>
              <a:ext cx="8450" cy="26700"/>
            </a:xfrm>
            <a:custGeom>
              <a:avLst/>
              <a:gdLst/>
              <a:ahLst/>
              <a:cxnLst/>
              <a:rect l="l" t="t" r="r" b="b"/>
              <a:pathLst>
                <a:path w="338" h="1068" extrusionOk="0">
                  <a:moveTo>
                    <a:pt x="113" y="1"/>
                  </a:moveTo>
                  <a:lnTo>
                    <a:pt x="1" y="1068"/>
                  </a:lnTo>
                  <a:lnTo>
                    <a:pt x="226" y="106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26"/>
            <p:cNvSpPr/>
            <p:nvPr/>
          </p:nvSpPr>
          <p:spPr>
            <a:xfrm>
              <a:off x="1921450" y="1824750"/>
              <a:ext cx="14050" cy="26725"/>
            </a:xfrm>
            <a:custGeom>
              <a:avLst/>
              <a:gdLst/>
              <a:ahLst/>
              <a:cxnLst/>
              <a:rect l="l" t="t" r="r" b="b"/>
              <a:pathLst>
                <a:path w="562" h="1069" extrusionOk="0">
                  <a:moveTo>
                    <a:pt x="393" y="1"/>
                  </a:moveTo>
                  <a:lnTo>
                    <a:pt x="0" y="1012"/>
                  </a:lnTo>
                  <a:lnTo>
                    <a:pt x="113" y="1068"/>
                  </a:ln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26"/>
            <p:cNvSpPr/>
            <p:nvPr/>
          </p:nvSpPr>
          <p:spPr>
            <a:xfrm>
              <a:off x="1931275" y="1831775"/>
              <a:ext cx="16875" cy="25300"/>
            </a:xfrm>
            <a:custGeom>
              <a:avLst/>
              <a:gdLst/>
              <a:ahLst/>
              <a:cxnLst/>
              <a:rect l="l" t="t" r="r" b="b"/>
              <a:pathLst>
                <a:path w="675" h="1012" extrusionOk="0">
                  <a:moveTo>
                    <a:pt x="506" y="1"/>
                  </a:moveTo>
                  <a:lnTo>
                    <a:pt x="0" y="956"/>
                  </a:lnTo>
                  <a:lnTo>
                    <a:pt x="169" y="1012"/>
                  </a:lnTo>
                  <a:lnTo>
                    <a:pt x="674" y="57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26"/>
            <p:cNvSpPr/>
            <p:nvPr/>
          </p:nvSpPr>
          <p:spPr>
            <a:xfrm>
              <a:off x="2000075" y="1949725"/>
              <a:ext cx="26700" cy="7050"/>
            </a:xfrm>
            <a:custGeom>
              <a:avLst/>
              <a:gdLst/>
              <a:ahLst/>
              <a:cxnLst/>
              <a:rect l="l" t="t" r="r" b="b"/>
              <a:pathLst>
                <a:path w="1068" h="282" extrusionOk="0">
                  <a:moveTo>
                    <a:pt x="1068" y="1"/>
                  </a:moveTo>
                  <a:lnTo>
                    <a:pt x="57" y="113"/>
                  </a:lnTo>
                  <a:cubicBezTo>
                    <a:pt x="1" y="169"/>
                    <a:pt x="1" y="225"/>
                    <a:pt x="1" y="281"/>
                  </a:cubicBezTo>
                  <a:lnTo>
                    <a:pt x="1068" y="1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26"/>
            <p:cNvSpPr/>
            <p:nvPr/>
          </p:nvSpPr>
          <p:spPr>
            <a:xfrm>
              <a:off x="1851250" y="1965175"/>
              <a:ext cx="174125" cy="153075"/>
            </a:xfrm>
            <a:custGeom>
              <a:avLst/>
              <a:gdLst/>
              <a:ahLst/>
              <a:cxnLst/>
              <a:rect l="l" t="t" r="r" b="b"/>
              <a:pathLst>
                <a:path w="6965" h="6123" extrusionOk="0">
                  <a:moveTo>
                    <a:pt x="5954" y="0"/>
                  </a:moveTo>
                  <a:lnTo>
                    <a:pt x="5954" y="169"/>
                  </a:lnTo>
                  <a:lnTo>
                    <a:pt x="6291" y="169"/>
                  </a:lnTo>
                  <a:lnTo>
                    <a:pt x="6291" y="506"/>
                  </a:lnTo>
                  <a:lnTo>
                    <a:pt x="5954" y="506"/>
                  </a:lnTo>
                  <a:lnTo>
                    <a:pt x="5954" y="674"/>
                  </a:lnTo>
                  <a:lnTo>
                    <a:pt x="6291" y="674"/>
                  </a:lnTo>
                  <a:cubicBezTo>
                    <a:pt x="6291" y="787"/>
                    <a:pt x="6234" y="955"/>
                    <a:pt x="6234" y="1068"/>
                  </a:cubicBezTo>
                  <a:lnTo>
                    <a:pt x="5897" y="1011"/>
                  </a:lnTo>
                  <a:lnTo>
                    <a:pt x="5897" y="1068"/>
                  </a:lnTo>
                  <a:lnTo>
                    <a:pt x="5897" y="1180"/>
                  </a:lnTo>
                  <a:lnTo>
                    <a:pt x="6234" y="1236"/>
                  </a:lnTo>
                  <a:cubicBezTo>
                    <a:pt x="6234" y="1348"/>
                    <a:pt x="6178" y="1461"/>
                    <a:pt x="6178" y="1573"/>
                  </a:cubicBezTo>
                  <a:lnTo>
                    <a:pt x="5841" y="1461"/>
                  </a:lnTo>
                  <a:cubicBezTo>
                    <a:pt x="5841" y="1517"/>
                    <a:pt x="5785" y="1573"/>
                    <a:pt x="5785" y="1629"/>
                  </a:cubicBezTo>
                  <a:lnTo>
                    <a:pt x="6122" y="1742"/>
                  </a:lnTo>
                  <a:lnTo>
                    <a:pt x="6010" y="2079"/>
                  </a:lnTo>
                  <a:lnTo>
                    <a:pt x="5617" y="1910"/>
                  </a:lnTo>
                  <a:lnTo>
                    <a:pt x="5560" y="2079"/>
                  </a:lnTo>
                  <a:lnTo>
                    <a:pt x="5897" y="2191"/>
                  </a:lnTo>
                  <a:cubicBezTo>
                    <a:pt x="5841" y="2303"/>
                    <a:pt x="5785" y="2415"/>
                    <a:pt x="5729" y="2528"/>
                  </a:cubicBezTo>
                  <a:lnTo>
                    <a:pt x="5448" y="2359"/>
                  </a:lnTo>
                  <a:lnTo>
                    <a:pt x="5336" y="2528"/>
                  </a:lnTo>
                  <a:lnTo>
                    <a:pt x="5617" y="2696"/>
                  </a:lnTo>
                  <a:cubicBezTo>
                    <a:pt x="5560" y="2809"/>
                    <a:pt x="5504" y="2921"/>
                    <a:pt x="5448" y="2977"/>
                  </a:cubicBezTo>
                  <a:lnTo>
                    <a:pt x="5167" y="2809"/>
                  </a:lnTo>
                  <a:lnTo>
                    <a:pt x="5055" y="2977"/>
                  </a:lnTo>
                  <a:lnTo>
                    <a:pt x="5336" y="3146"/>
                  </a:lnTo>
                  <a:lnTo>
                    <a:pt x="5167" y="3426"/>
                  </a:lnTo>
                  <a:lnTo>
                    <a:pt x="4886" y="3202"/>
                  </a:lnTo>
                  <a:lnTo>
                    <a:pt x="4774" y="3314"/>
                  </a:lnTo>
                  <a:lnTo>
                    <a:pt x="4999" y="3539"/>
                  </a:lnTo>
                  <a:cubicBezTo>
                    <a:pt x="4943" y="3595"/>
                    <a:pt x="4830" y="3707"/>
                    <a:pt x="4774" y="3820"/>
                  </a:cubicBezTo>
                  <a:lnTo>
                    <a:pt x="4549" y="3539"/>
                  </a:lnTo>
                  <a:lnTo>
                    <a:pt x="4437" y="3707"/>
                  </a:lnTo>
                  <a:lnTo>
                    <a:pt x="4662" y="3932"/>
                  </a:lnTo>
                  <a:lnTo>
                    <a:pt x="4381" y="4157"/>
                  </a:lnTo>
                  <a:lnTo>
                    <a:pt x="4156" y="3876"/>
                  </a:lnTo>
                  <a:lnTo>
                    <a:pt x="4044" y="4044"/>
                  </a:lnTo>
                  <a:lnTo>
                    <a:pt x="4269" y="4269"/>
                  </a:lnTo>
                  <a:lnTo>
                    <a:pt x="3988" y="4494"/>
                  </a:lnTo>
                  <a:lnTo>
                    <a:pt x="3763" y="4213"/>
                  </a:lnTo>
                  <a:lnTo>
                    <a:pt x="3651" y="4325"/>
                  </a:lnTo>
                  <a:lnTo>
                    <a:pt x="3819" y="4606"/>
                  </a:lnTo>
                  <a:lnTo>
                    <a:pt x="3538" y="4774"/>
                  </a:lnTo>
                  <a:lnTo>
                    <a:pt x="3370" y="4494"/>
                  </a:lnTo>
                  <a:lnTo>
                    <a:pt x="3201" y="4550"/>
                  </a:lnTo>
                  <a:lnTo>
                    <a:pt x="3370" y="4831"/>
                  </a:lnTo>
                  <a:lnTo>
                    <a:pt x="3033" y="4999"/>
                  </a:lnTo>
                  <a:lnTo>
                    <a:pt x="2921" y="4718"/>
                  </a:lnTo>
                  <a:lnTo>
                    <a:pt x="2752" y="4774"/>
                  </a:lnTo>
                  <a:lnTo>
                    <a:pt x="2864" y="5111"/>
                  </a:lnTo>
                  <a:lnTo>
                    <a:pt x="2527" y="5224"/>
                  </a:lnTo>
                  <a:lnTo>
                    <a:pt x="2471" y="4887"/>
                  </a:lnTo>
                  <a:lnTo>
                    <a:pt x="2303" y="4943"/>
                  </a:lnTo>
                  <a:lnTo>
                    <a:pt x="2415" y="5280"/>
                  </a:lnTo>
                  <a:cubicBezTo>
                    <a:pt x="2247" y="5280"/>
                    <a:pt x="2134" y="5336"/>
                    <a:pt x="2022" y="5336"/>
                  </a:cubicBezTo>
                  <a:lnTo>
                    <a:pt x="1966" y="4999"/>
                  </a:lnTo>
                  <a:lnTo>
                    <a:pt x="1797" y="4999"/>
                  </a:lnTo>
                  <a:lnTo>
                    <a:pt x="1854" y="5336"/>
                  </a:lnTo>
                  <a:lnTo>
                    <a:pt x="1517" y="5448"/>
                  </a:lnTo>
                  <a:lnTo>
                    <a:pt x="1517" y="5111"/>
                  </a:lnTo>
                  <a:lnTo>
                    <a:pt x="1348" y="5111"/>
                  </a:lnTo>
                  <a:lnTo>
                    <a:pt x="1348" y="5448"/>
                  </a:lnTo>
                  <a:lnTo>
                    <a:pt x="955" y="5448"/>
                  </a:lnTo>
                  <a:lnTo>
                    <a:pt x="955" y="5111"/>
                  </a:lnTo>
                  <a:lnTo>
                    <a:pt x="786" y="5111"/>
                  </a:lnTo>
                  <a:lnTo>
                    <a:pt x="786" y="5448"/>
                  </a:lnTo>
                  <a:lnTo>
                    <a:pt x="449" y="5448"/>
                  </a:lnTo>
                  <a:lnTo>
                    <a:pt x="506" y="5111"/>
                  </a:lnTo>
                  <a:lnTo>
                    <a:pt x="337" y="5111"/>
                  </a:lnTo>
                  <a:lnTo>
                    <a:pt x="337" y="5448"/>
                  </a:lnTo>
                  <a:lnTo>
                    <a:pt x="0" y="5392"/>
                  </a:lnTo>
                  <a:lnTo>
                    <a:pt x="0" y="6066"/>
                  </a:lnTo>
                  <a:lnTo>
                    <a:pt x="225" y="6066"/>
                  </a:lnTo>
                  <a:lnTo>
                    <a:pt x="225" y="6122"/>
                  </a:lnTo>
                  <a:lnTo>
                    <a:pt x="1573" y="6122"/>
                  </a:lnTo>
                  <a:lnTo>
                    <a:pt x="2022" y="6066"/>
                  </a:lnTo>
                  <a:cubicBezTo>
                    <a:pt x="2191" y="6010"/>
                    <a:pt x="2415" y="5954"/>
                    <a:pt x="2584" y="5898"/>
                  </a:cubicBezTo>
                  <a:cubicBezTo>
                    <a:pt x="2808" y="5842"/>
                    <a:pt x="3089" y="5785"/>
                    <a:pt x="3314" y="5673"/>
                  </a:cubicBezTo>
                  <a:cubicBezTo>
                    <a:pt x="3595" y="5561"/>
                    <a:pt x="3932" y="5392"/>
                    <a:pt x="4212" y="5224"/>
                  </a:cubicBezTo>
                  <a:cubicBezTo>
                    <a:pt x="4606" y="4943"/>
                    <a:pt x="4999" y="4662"/>
                    <a:pt x="5280" y="4325"/>
                  </a:cubicBezTo>
                  <a:cubicBezTo>
                    <a:pt x="5841" y="3763"/>
                    <a:pt x="6291" y="3089"/>
                    <a:pt x="6627" y="2359"/>
                  </a:cubicBezTo>
                  <a:cubicBezTo>
                    <a:pt x="6684" y="2191"/>
                    <a:pt x="6684" y="2079"/>
                    <a:pt x="6740" y="1910"/>
                  </a:cubicBezTo>
                  <a:cubicBezTo>
                    <a:pt x="6852" y="1517"/>
                    <a:pt x="6964" y="1124"/>
                    <a:pt x="6964" y="787"/>
                  </a:cubicBezTo>
                  <a:lnTo>
                    <a:pt x="6964" y="618"/>
                  </a:lnTo>
                  <a:lnTo>
                    <a:pt x="6964" y="57"/>
                  </a:lnTo>
                  <a:lnTo>
                    <a:pt x="696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26"/>
            <p:cNvSpPr/>
            <p:nvPr/>
          </p:nvSpPr>
          <p:spPr>
            <a:xfrm>
              <a:off x="1851250" y="1813525"/>
              <a:ext cx="25300" cy="28100"/>
            </a:xfrm>
            <a:custGeom>
              <a:avLst/>
              <a:gdLst/>
              <a:ahLst/>
              <a:cxnLst/>
              <a:rect l="l" t="t" r="r" b="b"/>
              <a:pathLst>
                <a:path w="1012" h="1124" extrusionOk="0">
                  <a:moveTo>
                    <a:pt x="899" y="1"/>
                  </a:moveTo>
                  <a:cubicBezTo>
                    <a:pt x="674" y="1"/>
                    <a:pt x="506" y="1"/>
                    <a:pt x="337" y="57"/>
                  </a:cubicBezTo>
                  <a:lnTo>
                    <a:pt x="0" y="57"/>
                  </a:lnTo>
                  <a:lnTo>
                    <a:pt x="0" y="787"/>
                  </a:lnTo>
                  <a:lnTo>
                    <a:pt x="337" y="787"/>
                  </a:lnTo>
                  <a:lnTo>
                    <a:pt x="337" y="1124"/>
                  </a:lnTo>
                  <a:lnTo>
                    <a:pt x="506" y="1124"/>
                  </a:lnTo>
                  <a:lnTo>
                    <a:pt x="506" y="787"/>
                  </a:lnTo>
                  <a:lnTo>
                    <a:pt x="843" y="787"/>
                  </a:lnTo>
                  <a:lnTo>
                    <a:pt x="843" y="1124"/>
                  </a:lnTo>
                  <a:lnTo>
                    <a:pt x="1011" y="112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26"/>
            <p:cNvSpPr/>
            <p:nvPr/>
          </p:nvSpPr>
          <p:spPr>
            <a:xfrm>
              <a:off x="1851250" y="1841600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5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26"/>
            <p:cNvSpPr/>
            <p:nvPr/>
          </p:nvSpPr>
          <p:spPr>
            <a:xfrm>
              <a:off x="1851250" y="1868300"/>
              <a:ext cx="21075" cy="12650"/>
            </a:xfrm>
            <a:custGeom>
              <a:avLst/>
              <a:gdLst/>
              <a:ahLst/>
              <a:cxnLst/>
              <a:rect l="l" t="t" r="r" b="b"/>
              <a:pathLst>
                <a:path w="843" h="506" extrusionOk="0">
                  <a:moveTo>
                    <a:pt x="843" y="0"/>
                  </a:moveTo>
                  <a:cubicBezTo>
                    <a:pt x="562" y="0"/>
                    <a:pt x="281" y="0"/>
                    <a:pt x="0" y="112"/>
                  </a:cubicBezTo>
                  <a:lnTo>
                    <a:pt x="0" y="506"/>
                  </a:lnTo>
                  <a:cubicBezTo>
                    <a:pt x="281" y="393"/>
                    <a:pt x="562" y="393"/>
                    <a:pt x="843" y="393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26"/>
            <p:cNvSpPr/>
            <p:nvPr/>
          </p:nvSpPr>
          <p:spPr>
            <a:xfrm>
              <a:off x="1851250" y="2014325"/>
              <a:ext cx="105325" cy="51300"/>
            </a:xfrm>
            <a:custGeom>
              <a:avLst/>
              <a:gdLst/>
              <a:ahLst/>
              <a:cxnLst/>
              <a:rect l="l" t="t" r="r" b="b"/>
              <a:pathLst>
                <a:path w="4213" h="2052" extrusionOk="0">
                  <a:moveTo>
                    <a:pt x="3932" y="0"/>
                  </a:moveTo>
                  <a:cubicBezTo>
                    <a:pt x="3242" y="1058"/>
                    <a:pt x="2063" y="1664"/>
                    <a:pt x="826" y="1664"/>
                  </a:cubicBezTo>
                  <a:cubicBezTo>
                    <a:pt x="552" y="1664"/>
                    <a:pt x="275" y="1634"/>
                    <a:pt x="0" y="1573"/>
                  </a:cubicBezTo>
                  <a:lnTo>
                    <a:pt x="0" y="1966"/>
                  </a:lnTo>
                  <a:cubicBezTo>
                    <a:pt x="278" y="2023"/>
                    <a:pt x="558" y="2052"/>
                    <a:pt x="835" y="2052"/>
                  </a:cubicBezTo>
                  <a:cubicBezTo>
                    <a:pt x="2181" y="2052"/>
                    <a:pt x="3467" y="1389"/>
                    <a:pt x="4212" y="225"/>
                  </a:cubicBezTo>
                  <a:lnTo>
                    <a:pt x="393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26"/>
            <p:cNvSpPr/>
            <p:nvPr/>
          </p:nvSpPr>
          <p:spPr>
            <a:xfrm>
              <a:off x="1851250" y="1916025"/>
              <a:ext cx="74425" cy="102525"/>
            </a:xfrm>
            <a:custGeom>
              <a:avLst/>
              <a:gdLst/>
              <a:ahLst/>
              <a:cxnLst/>
              <a:rect l="l" t="t" r="r" b="b"/>
              <a:pathLst>
                <a:path w="2977" h="4101" extrusionOk="0">
                  <a:moveTo>
                    <a:pt x="899" y="1"/>
                  </a:moveTo>
                  <a:cubicBezTo>
                    <a:pt x="618" y="1"/>
                    <a:pt x="281" y="113"/>
                    <a:pt x="0" y="225"/>
                  </a:cubicBezTo>
                  <a:lnTo>
                    <a:pt x="0" y="899"/>
                  </a:lnTo>
                  <a:cubicBezTo>
                    <a:pt x="281" y="675"/>
                    <a:pt x="562" y="618"/>
                    <a:pt x="899" y="618"/>
                  </a:cubicBezTo>
                  <a:cubicBezTo>
                    <a:pt x="2808" y="618"/>
                    <a:pt x="2808" y="3483"/>
                    <a:pt x="899" y="3483"/>
                  </a:cubicBezTo>
                  <a:cubicBezTo>
                    <a:pt x="562" y="3483"/>
                    <a:pt x="281" y="3371"/>
                    <a:pt x="0" y="3202"/>
                  </a:cubicBezTo>
                  <a:lnTo>
                    <a:pt x="0" y="3876"/>
                  </a:lnTo>
                  <a:cubicBezTo>
                    <a:pt x="281" y="3988"/>
                    <a:pt x="618" y="4101"/>
                    <a:pt x="899" y="4101"/>
                  </a:cubicBezTo>
                  <a:cubicBezTo>
                    <a:pt x="2022" y="4101"/>
                    <a:pt x="2977" y="3146"/>
                    <a:pt x="2921" y="2023"/>
                  </a:cubicBezTo>
                  <a:cubicBezTo>
                    <a:pt x="2921" y="899"/>
                    <a:pt x="2022" y="1"/>
                    <a:pt x="8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26"/>
            <p:cNvSpPr/>
            <p:nvPr/>
          </p:nvSpPr>
          <p:spPr>
            <a:xfrm>
              <a:off x="2181200" y="2125250"/>
              <a:ext cx="344050" cy="333275"/>
            </a:xfrm>
            <a:custGeom>
              <a:avLst/>
              <a:gdLst/>
              <a:ahLst/>
              <a:cxnLst/>
              <a:rect l="l" t="t" r="r" b="b"/>
              <a:pathLst>
                <a:path w="13762" h="13331" extrusionOk="0">
                  <a:moveTo>
                    <a:pt x="9156" y="0"/>
                  </a:moveTo>
                  <a:lnTo>
                    <a:pt x="9043" y="393"/>
                  </a:lnTo>
                  <a:cubicBezTo>
                    <a:pt x="11683" y="1404"/>
                    <a:pt x="13368" y="4100"/>
                    <a:pt x="13199" y="6965"/>
                  </a:cubicBezTo>
                  <a:cubicBezTo>
                    <a:pt x="12919" y="10166"/>
                    <a:pt x="10391" y="12693"/>
                    <a:pt x="7190" y="12918"/>
                  </a:cubicBezTo>
                  <a:cubicBezTo>
                    <a:pt x="7000" y="12935"/>
                    <a:pt x="6812" y="12943"/>
                    <a:pt x="6625" y="12943"/>
                  </a:cubicBezTo>
                  <a:cubicBezTo>
                    <a:pt x="3651" y="12943"/>
                    <a:pt x="1025" y="10879"/>
                    <a:pt x="338" y="7919"/>
                  </a:cubicBezTo>
                  <a:lnTo>
                    <a:pt x="1" y="7976"/>
                  </a:lnTo>
                  <a:cubicBezTo>
                    <a:pt x="619" y="10952"/>
                    <a:pt x="3146" y="13087"/>
                    <a:pt x="6179" y="13311"/>
                  </a:cubicBezTo>
                  <a:cubicBezTo>
                    <a:pt x="6353" y="13324"/>
                    <a:pt x="6525" y="13331"/>
                    <a:pt x="6697" y="13331"/>
                  </a:cubicBezTo>
                  <a:cubicBezTo>
                    <a:pt x="10241" y="13331"/>
                    <a:pt x="13271" y="10607"/>
                    <a:pt x="13593" y="6965"/>
                  </a:cubicBezTo>
                  <a:cubicBezTo>
                    <a:pt x="13761" y="3932"/>
                    <a:pt x="12020" y="1123"/>
                    <a:pt x="915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26"/>
            <p:cNvSpPr/>
            <p:nvPr/>
          </p:nvSpPr>
          <p:spPr>
            <a:xfrm>
              <a:off x="2266850" y="2208775"/>
              <a:ext cx="170350" cy="154850"/>
            </a:xfrm>
            <a:custGeom>
              <a:avLst/>
              <a:gdLst/>
              <a:ahLst/>
              <a:cxnLst/>
              <a:rect l="l" t="t" r="r" b="b"/>
              <a:pathLst>
                <a:path w="6814" h="6194" extrusionOk="0">
                  <a:moveTo>
                    <a:pt x="3324" y="219"/>
                  </a:moveTo>
                  <a:cubicBezTo>
                    <a:pt x="4380" y="219"/>
                    <a:pt x="5437" y="773"/>
                    <a:pt x="5954" y="1995"/>
                  </a:cubicBezTo>
                  <a:cubicBezTo>
                    <a:pt x="6814" y="4123"/>
                    <a:pt x="5109" y="6012"/>
                    <a:pt x="3251" y="6012"/>
                  </a:cubicBezTo>
                  <a:cubicBezTo>
                    <a:pt x="2559" y="6012"/>
                    <a:pt x="1846" y="5750"/>
                    <a:pt x="1236" y="5140"/>
                  </a:cubicBezTo>
                  <a:cubicBezTo>
                    <a:pt x="731" y="4635"/>
                    <a:pt x="394" y="3904"/>
                    <a:pt x="394" y="3118"/>
                  </a:cubicBezTo>
                  <a:cubicBezTo>
                    <a:pt x="394" y="1289"/>
                    <a:pt x="1857" y="219"/>
                    <a:pt x="3324" y="219"/>
                  </a:cubicBezTo>
                  <a:close/>
                  <a:moveTo>
                    <a:pt x="3279" y="1"/>
                  </a:moveTo>
                  <a:cubicBezTo>
                    <a:pt x="1700" y="1"/>
                    <a:pt x="113" y="1040"/>
                    <a:pt x="1" y="3118"/>
                  </a:cubicBezTo>
                  <a:cubicBezTo>
                    <a:pt x="113" y="5168"/>
                    <a:pt x="1700" y="6193"/>
                    <a:pt x="3279" y="6193"/>
                  </a:cubicBezTo>
                  <a:cubicBezTo>
                    <a:pt x="4859" y="6193"/>
                    <a:pt x="6432" y="5168"/>
                    <a:pt x="6516" y="3118"/>
                  </a:cubicBezTo>
                  <a:cubicBezTo>
                    <a:pt x="6432" y="1040"/>
                    <a:pt x="4859" y="1"/>
                    <a:pt x="32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26"/>
            <p:cNvSpPr/>
            <p:nvPr/>
          </p:nvSpPr>
          <p:spPr>
            <a:xfrm>
              <a:off x="2321625" y="2266650"/>
              <a:ext cx="46350" cy="39750"/>
            </a:xfrm>
            <a:custGeom>
              <a:avLst/>
              <a:gdLst/>
              <a:ahLst/>
              <a:cxnLst/>
              <a:rect l="l" t="t" r="r" b="b"/>
              <a:pathLst>
                <a:path w="1854" h="1590" extrusionOk="0">
                  <a:moveTo>
                    <a:pt x="1072" y="0"/>
                  </a:moveTo>
                  <a:cubicBezTo>
                    <a:pt x="875" y="0"/>
                    <a:pt x="672" y="75"/>
                    <a:pt x="506" y="241"/>
                  </a:cubicBezTo>
                  <a:cubicBezTo>
                    <a:pt x="0" y="747"/>
                    <a:pt x="393" y="1589"/>
                    <a:pt x="1067" y="1589"/>
                  </a:cubicBezTo>
                  <a:cubicBezTo>
                    <a:pt x="1517" y="1589"/>
                    <a:pt x="1854" y="1196"/>
                    <a:pt x="1854" y="803"/>
                  </a:cubicBezTo>
                  <a:cubicBezTo>
                    <a:pt x="1854" y="313"/>
                    <a:pt x="1474" y="0"/>
                    <a:pt x="10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26"/>
            <p:cNvSpPr/>
            <p:nvPr/>
          </p:nvSpPr>
          <p:spPr>
            <a:xfrm>
              <a:off x="1851250" y="2564725"/>
              <a:ext cx="103925" cy="118925"/>
            </a:xfrm>
            <a:custGeom>
              <a:avLst/>
              <a:gdLst/>
              <a:ahLst/>
              <a:cxnLst/>
              <a:rect l="l" t="t" r="r" b="b"/>
              <a:pathLst>
                <a:path w="4157" h="4757" extrusionOk="0">
                  <a:moveTo>
                    <a:pt x="3426" y="1"/>
                  </a:moveTo>
                  <a:lnTo>
                    <a:pt x="3089" y="225"/>
                  </a:lnTo>
                  <a:cubicBezTo>
                    <a:pt x="3763" y="1180"/>
                    <a:pt x="3707" y="2472"/>
                    <a:pt x="2977" y="3371"/>
                  </a:cubicBezTo>
                  <a:cubicBezTo>
                    <a:pt x="2450" y="4019"/>
                    <a:pt x="1689" y="4375"/>
                    <a:pt x="905" y="4375"/>
                  </a:cubicBezTo>
                  <a:cubicBezTo>
                    <a:pt x="602" y="4375"/>
                    <a:pt x="297" y="4322"/>
                    <a:pt x="0" y="4213"/>
                  </a:cubicBezTo>
                  <a:lnTo>
                    <a:pt x="0" y="4606"/>
                  </a:lnTo>
                  <a:cubicBezTo>
                    <a:pt x="318" y="4707"/>
                    <a:pt x="639" y="4756"/>
                    <a:pt x="954" y="4756"/>
                  </a:cubicBezTo>
                  <a:cubicBezTo>
                    <a:pt x="1863" y="4756"/>
                    <a:pt x="2715" y="4346"/>
                    <a:pt x="3258" y="3595"/>
                  </a:cubicBezTo>
                  <a:cubicBezTo>
                    <a:pt x="4100" y="2584"/>
                    <a:pt x="4156" y="1124"/>
                    <a:pt x="342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26"/>
            <p:cNvSpPr/>
            <p:nvPr/>
          </p:nvSpPr>
          <p:spPr>
            <a:xfrm>
              <a:off x="1859675" y="2133675"/>
              <a:ext cx="190975" cy="304700"/>
            </a:xfrm>
            <a:custGeom>
              <a:avLst/>
              <a:gdLst/>
              <a:ahLst/>
              <a:cxnLst/>
              <a:rect l="l" t="t" r="r" b="b"/>
              <a:pathLst>
                <a:path w="7639" h="12188" extrusionOk="0">
                  <a:moveTo>
                    <a:pt x="0" y="0"/>
                  </a:moveTo>
                  <a:lnTo>
                    <a:pt x="0" y="1123"/>
                  </a:lnTo>
                  <a:lnTo>
                    <a:pt x="506" y="1123"/>
                  </a:lnTo>
                  <a:lnTo>
                    <a:pt x="506" y="5504"/>
                  </a:lnTo>
                  <a:lnTo>
                    <a:pt x="0" y="5504"/>
                  </a:lnTo>
                  <a:lnTo>
                    <a:pt x="0" y="6628"/>
                  </a:lnTo>
                  <a:lnTo>
                    <a:pt x="506" y="6628"/>
                  </a:lnTo>
                  <a:lnTo>
                    <a:pt x="506" y="11121"/>
                  </a:lnTo>
                  <a:lnTo>
                    <a:pt x="0" y="11121"/>
                  </a:lnTo>
                  <a:lnTo>
                    <a:pt x="0" y="12188"/>
                  </a:lnTo>
                  <a:lnTo>
                    <a:pt x="1123" y="12188"/>
                  </a:lnTo>
                  <a:lnTo>
                    <a:pt x="1123" y="11121"/>
                  </a:lnTo>
                  <a:lnTo>
                    <a:pt x="618" y="11121"/>
                  </a:lnTo>
                  <a:lnTo>
                    <a:pt x="618" y="6628"/>
                  </a:lnTo>
                  <a:lnTo>
                    <a:pt x="1123" y="6628"/>
                  </a:lnTo>
                  <a:lnTo>
                    <a:pt x="1123" y="6122"/>
                  </a:lnTo>
                  <a:lnTo>
                    <a:pt x="6571" y="6122"/>
                  </a:lnTo>
                  <a:lnTo>
                    <a:pt x="6571" y="6628"/>
                  </a:lnTo>
                  <a:lnTo>
                    <a:pt x="7638" y="6628"/>
                  </a:lnTo>
                  <a:lnTo>
                    <a:pt x="7638" y="5504"/>
                  </a:lnTo>
                  <a:lnTo>
                    <a:pt x="6571" y="5504"/>
                  </a:lnTo>
                  <a:lnTo>
                    <a:pt x="6571" y="6010"/>
                  </a:lnTo>
                  <a:lnTo>
                    <a:pt x="1123" y="6010"/>
                  </a:lnTo>
                  <a:lnTo>
                    <a:pt x="1123" y="5504"/>
                  </a:lnTo>
                  <a:lnTo>
                    <a:pt x="618" y="5504"/>
                  </a:lnTo>
                  <a:lnTo>
                    <a:pt x="618" y="1123"/>
                  </a:lnTo>
                  <a:lnTo>
                    <a:pt x="1123" y="112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26"/>
            <p:cNvSpPr/>
            <p:nvPr/>
          </p:nvSpPr>
          <p:spPr>
            <a:xfrm>
              <a:off x="2553300" y="2136475"/>
              <a:ext cx="43550" cy="29500"/>
            </a:xfrm>
            <a:custGeom>
              <a:avLst/>
              <a:gdLst/>
              <a:ahLst/>
              <a:cxnLst/>
              <a:rect l="l" t="t" r="r" b="b"/>
              <a:pathLst>
                <a:path w="1742" h="1180" extrusionOk="0">
                  <a:moveTo>
                    <a:pt x="1685" y="0"/>
                  </a:moveTo>
                  <a:lnTo>
                    <a:pt x="0" y="1011"/>
                  </a:lnTo>
                  <a:lnTo>
                    <a:pt x="56" y="1180"/>
                  </a:lnTo>
                  <a:lnTo>
                    <a:pt x="1741" y="16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26"/>
            <p:cNvSpPr/>
            <p:nvPr/>
          </p:nvSpPr>
          <p:spPr>
            <a:xfrm>
              <a:off x="2564525" y="2161750"/>
              <a:ext cx="44950" cy="23900"/>
            </a:xfrm>
            <a:custGeom>
              <a:avLst/>
              <a:gdLst/>
              <a:ahLst/>
              <a:cxnLst/>
              <a:rect l="l" t="t" r="r" b="b"/>
              <a:pathLst>
                <a:path w="1798" h="956" extrusionOk="0">
                  <a:moveTo>
                    <a:pt x="1742" y="0"/>
                  </a:moveTo>
                  <a:lnTo>
                    <a:pt x="1" y="843"/>
                  </a:lnTo>
                  <a:cubicBezTo>
                    <a:pt x="1" y="899"/>
                    <a:pt x="1" y="955"/>
                    <a:pt x="57" y="955"/>
                  </a:cubicBezTo>
                  <a:lnTo>
                    <a:pt x="1798" y="16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26"/>
            <p:cNvSpPr/>
            <p:nvPr/>
          </p:nvSpPr>
          <p:spPr>
            <a:xfrm>
              <a:off x="2572950" y="2188425"/>
              <a:ext cx="47775" cy="19675"/>
            </a:xfrm>
            <a:custGeom>
              <a:avLst/>
              <a:gdLst/>
              <a:ahLst/>
              <a:cxnLst/>
              <a:rect l="l" t="t" r="r" b="b"/>
              <a:pathLst>
                <a:path w="1911" h="787" extrusionOk="0">
                  <a:moveTo>
                    <a:pt x="1854" y="1"/>
                  </a:moveTo>
                  <a:lnTo>
                    <a:pt x="1" y="675"/>
                  </a:lnTo>
                  <a:cubicBezTo>
                    <a:pt x="1" y="731"/>
                    <a:pt x="57" y="731"/>
                    <a:pt x="57" y="787"/>
                  </a:cubicBezTo>
                  <a:lnTo>
                    <a:pt x="1910" y="169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26"/>
            <p:cNvSpPr/>
            <p:nvPr/>
          </p:nvSpPr>
          <p:spPr>
            <a:xfrm>
              <a:off x="2539250" y="2112600"/>
              <a:ext cx="42150" cy="33725"/>
            </a:xfrm>
            <a:custGeom>
              <a:avLst/>
              <a:gdLst/>
              <a:ahLst/>
              <a:cxnLst/>
              <a:rect l="l" t="t" r="r" b="b"/>
              <a:pathLst>
                <a:path w="1686" h="1349" extrusionOk="0">
                  <a:moveTo>
                    <a:pt x="1573" y="1"/>
                  </a:moveTo>
                  <a:lnTo>
                    <a:pt x="1" y="1180"/>
                  </a:lnTo>
                  <a:lnTo>
                    <a:pt x="113" y="1349"/>
                  </a:lnTo>
                  <a:lnTo>
                    <a:pt x="1686" y="16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26"/>
            <p:cNvSpPr/>
            <p:nvPr/>
          </p:nvSpPr>
          <p:spPr>
            <a:xfrm>
              <a:off x="2587000" y="2269875"/>
              <a:ext cx="49175" cy="7025"/>
            </a:xfrm>
            <a:custGeom>
              <a:avLst/>
              <a:gdLst/>
              <a:ahLst/>
              <a:cxnLst/>
              <a:rect l="l" t="t" r="r" b="b"/>
              <a:pathLst>
                <a:path w="1967" h="281" extrusionOk="0">
                  <a:moveTo>
                    <a:pt x="1966" y="0"/>
                  </a:moveTo>
                  <a:lnTo>
                    <a:pt x="0" y="112"/>
                  </a:lnTo>
                  <a:cubicBezTo>
                    <a:pt x="0" y="169"/>
                    <a:pt x="0" y="281"/>
                    <a:pt x="0" y="281"/>
                  </a:cubicBezTo>
                  <a:lnTo>
                    <a:pt x="1966" y="169"/>
                  </a:lnTo>
                  <a:cubicBezTo>
                    <a:pt x="1966" y="112"/>
                    <a:pt x="1966" y="56"/>
                    <a:pt x="19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26"/>
            <p:cNvSpPr/>
            <p:nvPr/>
          </p:nvSpPr>
          <p:spPr>
            <a:xfrm>
              <a:off x="2585600" y="2243200"/>
              <a:ext cx="47750" cy="11250"/>
            </a:xfrm>
            <a:custGeom>
              <a:avLst/>
              <a:gdLst/>
              <a:ahLst/>
              <a:cxnLst/>
              <a:rect l="l" t="t" r="r" b="b"/>
              <a:pathLst>
                <a:path w="1910" h="450" extrusionOk="0">
                  <a:moveTo>
                    <a:pt x="1910" y="0"/>
                  </a:moveTo>
                  <a:lnTo>
                    <a:pt x="0" y="281"/>
                  </a:lnTo>
                  <a:cubicBezTo>
                    <a:pt x="0" y="337"/>
                    <a:pt x="0" y="393"/>
                    <a:pt x="0" y="449"/>
                  </a:cubicBezTo>
                  <a:lnTo>
                    <a:pt x="1910" y="168"/>
                  </a:lnTo>
                  <a:cubicBezTo>
                    <a:pt x="1910" y="112"/>
                    <a:pt x="1910" y="56"/>
                    <a:pt x="191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26"/>
            <p:cNvSpPr/>
            <p:nvPr/>
          </p:nvSpPr>
          <p:spPr>
            <a:xfrm>
              <a:off x="2579975" y="2215100"/>
              <a:ext cx="49175" cy="15475"/>
            </a:xfrm>
            <a:custGeom>
              <a:avLst/>
              <a:gdLst/>
              <a:ahLst/>
              <a:cxnLst/>
              <a:rect l="l" t="t" r="r" b="b"/>
              <a:pathLst>
                <a:path w="1967" h="619" extrusionOk="0">
                  <a:moveTo>
                    <a:pt x="1910" y="1"/>
                  </a:moveTo>
                  <a:lnTo>
                    <a:pt x="0" y="450"/>
                  </a:lnTo>
                  <a:lnTo>
                    <a:pt x="57" y="619"/>
                  </a:lnTo>
                  <a:lnTo>
                    <a:pt x="1966" y="113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26"/>
            <p:cNvSpPr/>
            <p:nvPr/>
          </p:nvSpPr>
          <p:spPr>
            <a:xfrm>
              <a:off x="2358125" y="1998875"/>
              <a:ext cx="7050" cy="49175"/>
            </a:xfrm>
            <a:custGeom>
              <a:avLst/>
              <a:gdLst/>
              <a:ahLst/>
              <a:cxnLst/>
              <a:rect l="l" t="t" r="r" b="b"/>
              <a:pathLst>
                <a:path w="282" h="1967" extrusionOk="0">
                  <a:moveTo>
                    <a:pt x="113" y="0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26"/>
            <p:cNvSpPr/>
            <p:nvPr/>
          </p:nvSpPr>
          <p:spPr>
            <a:xfrm>
              <a:off x="2426925" y="2014325"/>
              <a:ext cx="21075" cy="47750"/>
            </a:xfrm>
            <a:custGeom>
              <a:avLst/>
              <a:gdLst/>
              <a:ahLst/>
              <a:cxnLst/>
              <a:rect l="l" t="t" r="r" b="b"/>
              <a:pathLst>
                <a:path w="843" h="1910" extrusionOk="0">
                  <a:moveTo>
                    <a:pt x="674" y="0"/>
                  </a:moveTo>
                  <a:lnTo>
                    <a:pt x="1" y="1854"/>
                  </a:lnTo>
                  <a:lnTo>
                    <a:pt x="169" y="1910"/>
                  </a:lnTo>
                  <a:lnTo>
                    <a:pt x="843" y="5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26"/>
            <p:cNvSpPr/>
            <p:nvPr/>
          </p:nvSpPr>
          <p:spPr>
            <a:xfrm>
              <a:off x="2405875" y="2007300"/>
              <a:ext cx="15450" cy="47750"/>
            </a:xfrm>
            <a:custGeom>
              <a:avLst/>
              <a:gdLst/>
              <a:ahLst/>
              <a:cxnLst/>
              <a:rect l="l" t="t" r="r" b="b"/>
              <a:pathLst>
                <a:path w="618" h="1910" extrusionOk="0">
                  <a:moveTo>
                    <a:pt x="449" y="0"/>
                  </a:moveTo>
                  <a:lnTo>
                    <a:pt x="0" y="1854"/>
                  </a:lnTo>
                  <a:lnTo>
                    <a:pt x="112" y="1910"/>
                  </a:lnTo>
                  <a:lnTo>
                    <a:pt x="618" y="5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26"/>
            <p:cNvSpPr/>
            <p:nvPr/>
          </p:nvSpPr>
          <p:spPr>
            <a:xfrm>
              <a:off x="2382000" y="2001675"/>
              <a:ext cx="11250" cy="49175"/>
            </a:xfrm>
            <a:custGeom>
              <a:avLst/>
              <a:gdLst/>
              <a:ahLst/>
              <a:cxnLst/>
              <a:rect l="l" t="t" r="r" b="b"/>
              <a:pathLst>
                <a:path w="450" h="1967" extrusionOk="0">
                  <a:moveTo>
                    <a:pt x="281" y="1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26"/>
            <p:cNvSpPr/>
            <p:nvPr/>
          </p:nvSpPr>
          <p:spPr>
            <a:xfrm>
              <a:off x="2488700" y="2053625"/>
              <a:ext cx="33725" cy="42150"/>
            </a:xfrm>
            <a:custGeom>
              <a:avLst/>
              <a:gdLst/>
              <a:ahLst/>
              <a:cxnLst/>
              <a:rect l="l" t="t" r="r" b="b"/>
              <a:pathLst>
                <a:path w="1349" h="1686" extrusionOk="0">
                  <a:moveTo>
                    <a:pt x="1180" y="1"/>
                  </a:moveTo>
                  <a:lnTo>
                    <a:pt x="1" y="1573"/>
                  </a:lnTo>
                  <a:lnTo>
                    <a:pt x="169" y="1686"/>
                  </a:ln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26"/>
            <p:cNvSpPr/>
            <p:nvPr/>
          </p:nvSpPr>
          <p:spPr>
            <a:xfrm>
              <a:off x="2506950" y="2071875"/>
              <a:ext cx="36550" cy="39350"/>
            </a:xfrm>
            <a:custGeom>
              <a:avLst/>
              <a:gdLst/>
              <a:ahLst/>
              <a:cxnLst/>
              <a:rect l="l" t="t" r="r" b="b"/>
              <a:pathLst>
                <a:path w="1462" h="1574" extrusionOk="0">
                  <a:moveTo>
                    <a:pt x="1349" y="1"/>
                  </a:moveTo>
                  <a:lnTo>
                    <a:pt x="1" y="1461"/>
                  </a:lnTo>
                  <a:lnTo>
                    <a:pt x="169" y="1574"/>
                  </a:lnTo>
                  <a:lnTo>
                    <a:pt x="1461" y="113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26"/>
            <p:cNvSpPr/>
            <p:nvPr/>
          </p:nvSpPr>
          <p:spPr>
            <a:xfrm>
              <a:off x="2469050" y="2039600"/>
              <a:ext cx="29500" cy="43550"/>
            </a:xfrm>
            <a:custGeom>
              <a:avLst/>
              <a:gdLst/>
              <a:ahLst/>
              <a:cxnLst/>
              <a:rect l="l" t="t" r="r" b="b"/>
              <a:pathLst>
                <a:path w="1180" h="1742" extrusionOk="0">
                  <a:moveTo>
                    <a:pt x="1011" y="0"/>
                  </a:moveTo>
                  <a:lnTo>
                    <a:pt x="0" y="1629"/>
                  </a:lnTo>
                  <a:lnTo>
                    <a:pt x="169" y="1741"/>
                  </a:lnTo>
                  <a:lnTo>
                    <a:pt x="1180" y="56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26"/>
            <p:cNvSpPr/>
            <p:nvPr/>
          </p:nvSpPr>
          <p:spPr>
            <a:xfrm>
              <a:off x="2449400" y="2025550"/>
              <a:ext cx="25300" cy="46350"/>
            </a:xfrm>
            <a:custGeom>
              <a:avLst/>
              <a:gdLst/>
              <a:ahLst/>
              <a:cxnLst/>
              <a:rect l="l" t="t" r="r" b="b"/>
              <a:pathLst>
                <a:path w="1012" h="1854" extrusionOk="0">
                  <a:moveTo>
                    <a:pt x="843" y="0"/>
                  </a:moveTo>
                  <a:lnTo>
                    <a:pt x="0" y="1742"/>
                  </a:lnTo>
                  <a:lnTo>
                    <a:pt x="169" y="1854"/>
                  </a:lnTo>
                  <a:lnTo>
                    <a:pt x="1011" y="57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26"/>
            <p:cNvSpPr/>
            <p:nvPr/>
          </p:nvSpPr>
          <p:spPr>
            <a:xfrm>
              <a:off x="2525225" y="2091550"/>
              <a:ext cx="39325" cy="36525"/>
            </a:xfrm>
            <a:custGeom>
              <a:avLst/>
              <a:gdLst/>
              <a:ahLst/>
              <a:cxnLst/>
              <a:rect l="l" t="t" r="r" b="b"/>
              <a:pathLst>
                <a:path w="1573" h="1461" extrusionOk="0">
                  <a:moveTo>
                    <a:pt x="1460" y="0"/>
                  </a:moveTo>
                  <a:lnTo>
                    <a:pt x="0" y="1348"/>
                  </a:lnTo>
                  <a:lnTo>
                    <a:pt x="112" y="1461"/>
                  </a:lnTo>
                  <a:lnTo>
                    <a:pt x="1573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26"/>
            <p:cNvSpPr/>
            <p:nvPr/>
          </p:nvSpPr>
          <p:spPr>
            <a:xfrm>
              <a:off x="2521000" y="2102775"/>
              <a:ext cx="51975" cy="43550"/>
            </a:xfrm>
            <a:custGeom>
              <a:avLst/>
              <a:gdLst/>
              <a:ahLst/>
              <a:cxnLst/>
              <a:rect l="l" t="t" r="r" b="b"/>
              <a:pathLst>
                <a:path w="2079" h="1742" extrusionOk="0">
                  <a:moveTo>
                    <a:pt x="1966" y="1"/>
                  </a:moveTo>
                  <a:lnTo>
                    <a:pt x="1" y="1573"/>
                  </a:lnTo>
                  <a:lnTo>
                    <a:pt x="113" y="1742"/>
                  </a:lnTo>
                  <a:lnTo>
                    <a:pt x="2079" y="113"/>
                  </a:lnTo>
                  <a:lnTo>
                    <a:pt x="196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26"/>
            <p:cNvSpPr/>
            <p:nvPr/>
          </p:nvSpPr>
          <p:spPr>
            <a:xfrm>
              <a:off x="2556100" y="2175800"/>
              <a:ext cx="60400" cy="28100"/>
            </a:xfrm>
            <a:custGeom>
              <a:avLst/>
              <a:gdLst/>
              <a:ahLst/>
              <a:cxnLst/>
              <a:rect l="l" t="t" r="r" b="b"/>
              <a:pathLst>
                <a:path w="2416" h="1124" extrusionOk="0">
                  <a:moveTo>
                    <a:pt x="2360" y="0"/>
                  </a:moveTo>
                  <a:lnTo>
                    <a:pt x="1" y="955"/>
                  </a:lnTo>
                  <a:cubicBezTo>
                    <a:pt x="1" y="1011"/>
                    <a:pt x="1" y="1067"/>
                    <a:pt x="57" y="1123"/>
                  </a:cubicBezTo>
                  <a:lnTo>
                    <a:pt x="2416" y="112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26"/>
            <p:cNvSpPr/>
            <p:nvPr/>
          </p:nvSpPr>
          <p:spPr>
            <a:xfrm>
              <a:off x="2546275" y="2149100"/>
              <a:ext cx="57600" cy="33725"/>
            </a:xfrm>
            <a:custGeom>
              <a:avLst/>
              <a:gdLst/>
              <a:ahLst/>
              <a:cxnLst/>
              <a:rect l="l" t="t" r="r" b="b"/>
              <a:pathLst>
                <a:path w="2304" h="1349" extrusionOk="0">
                  <a:moveTo>
                    <a:pt x="2247" y="1"/>
                  </a:moveTo>
                  <a:lnTo>
                    <a:pt x="0" y="1237"/>
                  </a:lnTo>
                  <a:cubicBezTo>
                    <a:pt x="0" y="1237"/>
                    <a:pt x="0" y="1293"/>
                    <a:pt x="57" y="1349"/>
                  </a:cubicBezTo>
                  <a:lnTo>
                    <a:pt x="2303" y="169"/>
                  </a:lnTo>
                  <a:lnTo>
                    <a:pt x="224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26"/>
            <p:cNvSpPr/>
            <p:nvPr/>
          </p:nvSpPr>
          <p:spPr>
            <a:xfrm>
              <a:off x="2533650" y="2125250"/>
              <a:ext cx="54775" cy="39325"/>
            </a:xfrm>
            <a:custGeom>
              <a:avLst/>
              <a:gdLst/>
              <a:ahLst/>
              <a:cxnLst/>
              <a:rect l="l" t="t" r="r" b="b"/>
              <a:pathLst>
                <a:path w="2191" h="1573" extrusionOk="0">
                  <a:moveTo>
                    <a:pt x="2134" y="0"/>
                  </a:moveTo>
                  <a:lnTo>
                    <a:pt x="0" y="1404"/>
                  </a:lnTo>
                  <a:lnTo>
                    <a:pt x="112" y="1573"/>
                  </a:lnTo>
                  <a:lnTo>
                    <a:pt x="2190" y="169"/>
                  </a:lnTo>
                  <a:lnTo>
                    <a:pt x="213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26"/>
            <p:cNvSpPr/>
            <p:nvPr/>
          </p:nvSpPr>
          <p:spPr>
            <a:xfrm>
              <a:off x="2563125" y="2202475"/>
              <a:ext cx="61800" cy="21075"/>
            </a:xfrm>
            <a:custGeom>
              <a:avLst/>
              <a:gdLst/>
              <a:ahLst/>
              <a:cxnLst/>
              <a:rect l="l" t="t" r="r" b="b"/>
              <a:pathLst>
                <a:path w="2472" h="843" extrusionOk="0">
                  <a:moveTo>
                    <a:pt x="2416" y="0"/>
                  </a:moveTo>
                  <a:lnTo>
                    <a:pt x="0" y="674"/>
                  </a:lnTo>
                  <a:lnTo>
                    <a:pt x="57" y="843"/>
                  </a:lnTo>
                  <a:lnTo>
                    <a:pt x="2472" y="169"/>
                  </a:lnTo>
                  <a:cubicBezTo>
                    <a:pt x="2472" y="113"/>
                    <a:pt x="2416" y="56"/>
                    <a:pt x="241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26"/>
            <p:cNvSpPr/>
            <p:nvPr/>
          </p:nvSpPr>
          <p:spPr>
            <a:xfrm>
              <a:off x="2568750" y="2229150"/>
              <a:ext cx="63200" cy="16875"/>
            </a:xfrm>
            <a:custGeom>
              <a:avLst/>
              <a:gdLst/>
              <a:ahLst/>
              <a:cxnLst/>
              <a:rect l="l" t="t" r="r" b="b"/>
              <a:pathLst>
                <a:path w="2528" h="675" extrusionOk="0">
                  <a:moveTo>
                    <a:pt x="2528" y="0"/>
                  </a:moveTo>
                  <a:lnTo>
                    <a:pt x="56" y="506"/>
                  </a:lnTo>
                  <a:lnTo>
                    <a:pt x="0" y="674"/>
                  </a:lnTo>
                  <a:lnTo>
                    <a:pt x="2528" y="169"/>
                  </a:lnTo>
                  <a:cubicBezTo>
                    <a:pt x="2528" y="113"/>
                    <a:pt x="2528" y="57"/>
                    <a:pt x="252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26"/>
            <p:cNvSpPr/>
            <p:nvPr/>
          </p:nvSpPr>
          <p:spPr>
            <a:xfrm>
              <a:off x="2571550" y="2257225"/>
              <a:ext cx="63200" cy="9850"/>
            </a:xfrm>
            <a:custGeom>
              <a:avLst/>
              <a:gdLst/>
              <a:ahLst/>
              <a:cxnLst/>
              <a:rect l="l" t="t" r="r" b="b"/>
              <a:pathLst>
                <a:path w="2528" h="394" extrusionOk="0">
                  <a:moveTo>
                    <a:pt x="2528" y="1"/>
                  </a:moveTo>
                  <a:lnTo>
                    <a:pt x="0" y="225"/>
                  </a:lnTo>
                  <a:cubicBezTo>
                    <a:pt x="0" y="281"/>
                    <a:pt x="0" y="338"/>
                    <a:pt x="0" y="394"/>
                  </a:cubicBezTo>
                  <a:lnTo>
                    <a:pt x="2528" y="169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26"/>
            <p:cNvSpPr/>
            <p:nvPr/>
          </p:nvSpPr>
          <p:spPr>
            <a:xfrm>
              <a:off x="2412875" y="2010100"/>
              <a:ext cx="22500" cy="61800"/>
            </a:xfrm>
            <a:custGeom>
              <a:avLst/>
              <a:gdLst/>
              <a:ahLst/>
              <a:cxnLst/>
              <a:rect l="l" t="t" r="r" b="b"/>
              <a:pathLst>
                <a:path w="900" h="2472" extrusionOk="0">
                  <a:moveTo>
                    <a:pt x="731" y="1"/>
                  </a:moveTo>
                  <a:lnTo>
                    <a:pt x="1" y="2472"/>
                  </a:lnTo>
                  <a:lnTo>
                    <a:pt x="113" y="2472"/>
                  </a:lnTo>
                  <a:lnTo>
                    <a:pt x="900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26"/>
            <p:cNvSpPr/>
            <p:nvPr/>
          </p:nvSpPr>
          <p:spPr>
            <a:xfrm>
              <a:off x="2391825" y="2004500"/>
              <a:ext cx="16875" cy="61800"/>
            </a:xfrm>
            <a:custGeom>
              <a:avLst/>
              <a:gdLst/>
              <a:ahLst/>
              <a:cxnLst/>
              <a:rect l="l" t="t" r="r" b="b"/>
              <a:pathLst>
                <a:path w="675" h="2472" extrusionOk="0">
                  <a:moveTo>
                    <a:pt x="506" y="0"/>
                  </a:moveTo>
                  <a:lnTo>
                    <a:pt x="0" y="2471"/>
                  </a:lnTo>
                  <a:lnTo>
                    <a:pt x="169" y="2471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26"/>
            <p:cNvSpPr/>
            <p:nvPr/>
          </p:nvSpPr>
          <p:spPr>
            <a:xfrm>
              <a:off x="2369350" y="2000275"/>
              <a:ext cx="9850" cy="63200"/>
            </a:xfrm>
            <a:custGeom>
              <a:avLst/>
              <a:gdLst/>
              <a:ahLst/>
              <a:cxnLst/>
              <a:rect l="l" t="t" r="r" b="b"/>
              <a:pathLst>
                <a:path w="394" h="2528" extrusionOk="0">
                  <a:moveTo>
                    <a:pt x="225" y="1"/>
                  </a:moveTo>
                  <a:lnTo>
                    <a:pt x="1" y="2528"/>
                  </a:lnTo>
                  <a:lnTo>
                    <a:pt x="169" y="252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26"/>
            <p:cNvSpPr/>
            <p:nvPr/>
          </p:nvSpPr>
          <p:spPr>
            <a:xfrm>
              <a:off x="2505550" y="2081725"/>
              <a:ext cx="47775" cy="47750"/>
            </a:xfrm>
            <a:custGeom>
              <a:avLst/>
              <a:gdLst/>
              <a:ahLst/>
              <a:cxnLst/>
              <a:rect l="l" t="t" r="r" b="b"/>
              <a:pathLst>
                <a:path w="1911" h="1910" extrusionOk="0">
                  <a:moveTo>
                    <a:pt x="1798" y="0"/>
                  </a:moveTo>
                  <a:lnTo>
                    <a:pt x="1" y="1797"/>
                  </a:lnTo>
                  <a:cubicBezTo>
                    <a:pt x="57" y="1854"/>
                    <a:pt x="113" y="1910"/>
                    <a:pt x="169" y="1910"/>
                  </a:cubicBezTo>
                  <a:lnTo>
                    <a:pt x="1910" y="112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26"/>
            <p:cNvSpPr/>
            <p:nvPr/>
          </p:nvSpPr>
          <p:spPr>
            <a:xfrm>
              <a:off x="2490100" y="2063450"/>
              <a:ext cx="43575" cy="50575"/>
            </a:xfrm>
            <a:custGeom>
              <a:avLst/>
              <a:gdLst/>
              <a:ahLst/>
              <a:cxnLst/>
              <a:rect l="l" t="t" r="r" b="b"/>
              <a:pathLst>
                <a:path w="1743" h="2023" extrusionOk="0">
                  <a:moveTo>
                    <a:pt x="1574" y="1"/>
                  </a:moveTo>
                  <a:lnTo>
                    <a:pt x="1" y="1967"/>
                  </a:lnTo>
                  <a:lnTo>
                    <a:pt x="113" y="2023"/>
                  </a:lnTo>
                  <a:lnTo>
                    <a:pt x="1742" y="113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26"/>
            <p:cNvSpPr/>
            <p:nvPr/>
          </p:nvSpPr>
          <p:spPr>
            <a:xfrm>
              <a:off x="2453600" y="2031175"/>
              <a:ext cx="32325" cy="59000"/>
            </a:xfrm>
            <a:custGeom>
              <a:avLst/>
              <a:gdLst/>
              <a:ahLst/>
              <a:cxnLst/>
              <a:rect l="l" t="t" r="r" b="b"/>
              <a:pathLst>
                <a:path w="1293" h="2360" extrusionOk="0">
                  <a:moveTo>
                    <a:pt x="1180" y="0"/>
                  </a:moveTo>
                  <a:lnTo>
                    <a:pt x="1" y="2247"/>
                  </a:lnTo>
                  <a:lnTo>
                    <a:pt x="113" y="2359"/>
                  </a:lnTo>
                  <a:lnTo>
                    <a:pt x="1292" y="1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26"/>
            <p:cNvSpPr/>
            <p:nvPr/>
          </p:nvSpPr>
          <p:spPr>
            <a:xfrm>
              <a:off x="2471850" y="2046600"/>
              <a:ext cx="39350" cy="54800"/>
            </a:xfrm>
            <a:custGeom>
              <a:avLst/>
              <a:gdLst/>
              <a:ahLst/>
              <a:cxnLst/>
              <a:rect l="l" t="t" r="r" b="b"/>
              <a:pathLst>
                <a:path w="1574" h="2192" extrusionOk="0">
                  <a:moveTo>
                    <a:pt x="1405" y="1"/>
                  </a:moveTo>
                  <a:lnTo>
                    <a:pt x="1" y="2135"/>
                  </a:lnTo>
                  <a:lnTo>
                    <a:pt x="169" y="2191"/>
                  </a:lnTo>
                  <a:lnTo>
                    <a:pt x="1573" y="113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26"/>
            <p:cNvSpPr/>
            <p:nvPr/>
          </p:nvSpPr>
          <p:spPr>
            <a:xfrm>
              <a:off x="2433950" y="2019925"/>
              <a:ext cx="28100" cy="60400"/>
            </a:xfrm>
            <a:custGeom>
              <a:avLst/>
              <a:gdLst/>
              <a:ahLst/>
              <a:cxnLst/>
              <a:rect l="l" t="t" r="r" b="b"/>
              <a:pathLst>
                <a:path w="1124" h="2416" extrusionOk="0">
                  <a:moveTo>
                    <a:pt x="955" y="1"/>
                  </a:moveTo>
                  <a:lnTo>
                    <a:pt x="0" y="2360"/>
                  </a:lnTo>
                  <a:lnTo>
                    <a:pt x="113" y="2416"/>
                  </a:lnTo>
                  <a:lnTo>
                    <a:pt x="1124" y="57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26"/>
            <p:cNvSpPr/>
            <p:nvPr/>
          </p:nvSpPr>
          <p:spPr>
            <a:xfrm>
              <a:off x="2053425" y="1998875"/>
              <a:ext cx="579925" cy="574825"/>
            </a:xfrm>
            <a:custGeom>
              <a:avLst/>
              <a:gdLst/>
              <a:ahLst/>
              <a:cxnLst/>
              <a:rect l="l" t="t" r="r" b="b"/>
              <a:pathLst>
                <a:path w="23197" h="22993" extrusionOk="0">
                  <a:moveTo>
                    <a:pt x="11739" y="0"/>
                  </a:moveTo>
                  <a:cubicBezTo>
                    <a:pt x="11402" y="0"/>
                    <a:pt x="11121" y="0"/>
                    <a:pt x="10784" y="57"/>
                  </a:cubicBezTo>
                  <a:lnTo>
                    <a:pt x="10616" y="57"/>
                  </a:lnTo>
                  <a:cubicBezTo>
                    <a:pt x="10279" y="57"/>
                    <a:pt x="9998" y="113"/>
                    <a:pt x="9661" y="169"/>
                  </a:cubicBezTo>
                  <a:lnTo>
                    <a:pt x="9493" y="225"/>
                  </a:lnTo>
                  <a:cubicBezTo>
                    <a:pt x="9156" y="281"/>
                    <a:pt x="8875" y="337"/>
                    <a:pt x="8538" y="450"/>
                  </a:cubicBezTo>
                  <a:lnTo>
                    <a:pt x="8425" y="506"/>
                  </a:lnTo>
                  <a:cubicBezTo>
                    <a:pt x="8145" y="562"/>
                    <a:pt x="7808" y="674"/>
                    <a:pt x="7471" y="843"/>
                  </a:cubicBezTo>
                  <a:lnTo>
                    <a:pt x="7358" y="899"/>
                  </a:lnTo>
                  <a:cubicBezTo>
                    <a:pt x="7021" y="1011"/>
                    <a:pt x="6741" y="1124"/>
                    <a:pt x="6404" y="1292"/>
                  </a:cubicBezTo>
                  <a:cubicBezTo>
                    <a:pt x="3708" y="2696"/>
                    <a:pt x="1686" y="5168"/>
                    <a:pt x="787" y="8088"/>
                  </a:cubicBezTo>
                  <a:lnTo>
                    <a:pt x="787" y="8200"/>
                  </a:lnTo>
                  <a:cubicBezTo>
                    <a:pt x="1" y="10728"/>
                    <a:pt x="113" y="13368"/>
                    <a:pt x="1124" y="15783"/>
                  </a:cubicBezTo>
                  <a:cubicBezTo>
                    <a:pt x="1236" y="16120"/>
                    <a:pt x="1405" y="16513"/>
                    <a:pt x="1573" y="16850"/>
                  </a:cubicBezTo>
                  <a:lnTo>
                    <a:pt x="1686" y="16962"/>
                  </a:lnTo>
                  <a:cubicBezTo>
                    <a:pt x="1742" y="17131"/>
                    <a:pt x="1798" y="17243"/>
                    <a:pt x="1910" y="17355"/>
                  </a:cubicBezTo>
                  <a:cubicBezTo>
                    <a:pt x="1910" y="17411"/>
                    <a:pt x="1910" y="17411"/>
                    <a:pt x="1967" y="17468"/>
                  </a:cubicBezTo>
                  <a:lnTo>
                    <a:pt x="2191" y="17861"/>
                  </a:lnTo>
                  <a:lnTo>
                    <a:pt x="2191" y="17917"/>
                  </a:lnTo>
                  <a:lnTo>
                    <a:pt x="2247" y="17973"/>
                  </a:lnTo>
                  <a:cubicBezTo>
                    <a:pt x="2304" y="18085"/>
                    <a:pt x="2416" y="18198"/>
                    <a:pt x="2472" y="18310"/>
                  </a:cubicBezTo>
                  <a:cubicBezTo>
                    <a:pt x="2809" y="18759"/>
                    <a:pt x="3202" y="19152"/>
                    <a:pt x="3595" y="19546"/>
                  </a:cubicBezTo>
                  <a:lnTo>
                    <a:pt x="3708" y="19714"/>
                  </a:lnTo>
                  <a:cubicBezTo>
                    <a:pt x="3764" y="19770"/>
                    <a:pt x="3876" y="19883"/>
                    <a:pt x="3988" y="19995"/>
                  </a:cubicBezTo>
                  <a:lnTo>
                    <a:pt x="4157" y="20107"/>
                  </a:lnTo>
                  <a:lnTo>
                    <a:pt x="4438" y="20332"/>
                  </a:lnTo>
                  <a:lnTo>
                    <a:pt x="4550" y="20444"/>
                  </a:lnTo>
                  <a:lnTo>
                    <a:pt x="4831" y="20669"/>
                  </a:lnTo>
                  <a:lnTo>
                    <a:pt x="4999" y="20781"/>
                  </a:lnTo>
                  <a:lnTo>
                    <a:pt x="5280" y="21006"/>
                  </a:lnTo>
                  <a:lnTo>
                    <a:pt x="5449" y="21118"/>
                  </a:lnTo>
                  <a:lnTo>
                    <a:pt x="5786" y="21343"/>
                  </a:lnTo>
                  <a:lnTo>
                    <a:pt x="5954" y="21455"/>
                  </a:lnTo>
                  <a:cubicBezTo>
                    <a:pt x="6235" y="21568"/>
                    <a:pt x="6516" y="21736"/>
                    <a:pt x="6797" y="21848"/>
                  </a:cubicBezTo>
                  <a:lnTo>
                    <a:pt x="6965" y="21961"/>
                  </a:lnTo>
                  <a:cubicBezTo>
                    <a:pt x="7246" y="22073"/>
                    <a:pt x="7527" y="22185"/>
                    <a:pt x="7864" y="22298"/>
                  </a:cubicBezTo>
                  <a:cubicBezTo>
                    <a:pt x="8032" y="22354"/>
                    <a:pt x="8145" y="22466"/>
                    <a:pt x="8313" y="22466"/>
                  </a:cubicBezTo>
                  <a:cubicBezTo>
                    <a:pt x="9464" y="22821"/>
                    <a:pt x="10634" y="22992"/>
                    <a:pt x="11787" y="22992"/>
                  </a:cubicBezTo>
                  <a:cubicBezTo>
                    <a:pt x="15920" y="22992"/>
                    <a:pt x="19829" y="20795"/>
                    <a:pt x="21849" y="17018"/>
                  </a:cubicBezTo>
                  <a:cubicBezTo>
                    <a:pt x="22242" y="16344"/>
                    <a:pt x="22523" y="15614"/>
                    <a:pt x="22747" y="14884"/>
                  </a:cubicBezTo>
                  <a:lnTo>
                    <a:pt x="22804" y="14772"/>
                  </a:lnTo>
                  <a:cubicBezTo>
                    <a:pt x="22804" y="14659"/>
                    <a:pt x="22860" y="14491"/>
                    <a:pt x="22916" y="14379"/>
                  </a:cubicBezTo>
                  <a:lnTo>
                    <a:pt x="22972" y="14210"/>
                  </a:lnTo>
                  <a:cubicBezTo>
                    <a:pt x="22972" y="14098"/>
                    <a:pt x="23028" y="13985"/>
                    <a:pt x="23028" y="13873"/>
                  </a:cubicBezTo>
                  <a:lnTo>
                    <a:pt x="23028" y="13705"/>
                  </a:lnTo>
                  <a:cubicBezTo>
                    <a:pt x="23028" y="13536"/>
                    <a:pt x="23084" y="13424"/>
                    <a:pt x="23141" y="13255"/>
                  </a:cubicBezTo>
                  <a:lnTo>
                    <a:pt x="23141" y="13087"/>
                  </a:lnTo>
                  <a:cubicBezTo>
                    <a:pt x="23141" y="12918"/>
                    <a:pt x="23141" y="12750"/>
                    <a:pt x="23141" y="12637"/>
                  </a:cubicBezTo>
                  <a:lnTo>
                    <a:pt x="23141" y="12581"/>
                  </a:lnTo>
                  <a:lnTo>
                    <a:pt x="23141" y="12188"/>
                  </a:lnTo>
                  <a:cubicBezTo>
                    <a:pt x="23197" y="12132"/>
                    <a:pt x="23197" y="12020"/>
                    <a:pt x="23141" y="12020"/>
                  </a:cubicBezTo>
                  <a:lnTo>
                    <a:pt x="23141" y="11626"/>
                  </a:lnTo>
                  <a:lnTo>
                    <a:pt x="23141" y="11514"/>
                  </a:lnTo>
                  <a:lnTo>
                    <a:pt x="20782" y="11514"/>
                  </a:lnTo>
                  <a:lnTo>
                    <a:pt x="20782" y="11683"/>
                  </a:lnTo>
                  <a:lnTo>
                    <a:pt x="21287" y="11683"/>
                  </a:lnTo>
                  <a:lnTo>
                    <a:pt x="21287" y="12413"/>
                  </a:lnTo>
                  <a:lnTo>
                    <a:pt x="20725" y="12300"/>
                  </a:lnTo>
                  <a:cubicBezTo>
                    <a:pt x="20725" y="12357"/>
                    <a:pt x="20725" y="12413"/>
                    <a:pt x="20725" y="12525"/>
                  </a:cubicBezTo>
                  <a:lnTo>
                    <a:pt x="21231" y="12525"/>
                  </a:lnTo>
                  <a:cubicBezTo>
                    <a:pt x="21231" y="12806"/>
                    <a:pt x="21175" y="13087"/>
                    <a:pt x="21119" y="13311"/>
                  </a:cubicBezTo>
                  <a:lnTo>
                    <a:pt x="20613" y="13199"/>
                  </a:lnTo>
                  <a:lnTo>
                    <a:pt x="20613" y="13368"/>
                  </a:lnTo>
                  <a:lnTo>
                    <a:pt x="21119" y="13480"/>
                  </a:lnTo>
                  <a:cubicBezTo>
                    <a:pt x="21062" y="13705"/>
                    <a:pt x="21006" y="13985"/>
                    <a:pt x="20894" y="14210"/>
                  </a:cubicBezTo>
                  <a:lnTo>
                    <a:pt x="20445" y="14042"/>
                  </a:lnTo>
                  <a:cubicBezTo>
                    <a:pt x="20445" y="14098"/>
                    <a:pt x="20388" y="14154"/>
                    <a:pt x="20388" y="14210"/>
                  </a:cubicBezTo>
                  <a:lnTo>
                    <a:pt x="20894" y="14322"/>
                  </a:lnTo>
                  <a:cubicBezTo>
                    <a:pt x="20782" y="14603"/>
                    <a:pt x="20725" y="14828"/>
                    <a:pt x="20613" y="15052"/>
                  </a:cubicBezTo>
                  <a:lnTo>
                    <a:pt x="20164" y="14884"/>
                  </a:lnTo>
                  <a:lnTo>
                    <a:pt x="20108" y="14996"/>
                  </a:lnTo>
                  <a:lnTo>
                    <a:pt x="20557" y="15221"/>
                  </a:lnTo>
                  <a:cubicBezTo>
                    <a:pt x="20445" y="15446"/>
                    <a:pt x="20332" y="15670"/>
                    <a:pt x="20220" y="15895"/>
                  </a:cubicBezTo>
                  <a:lnTo>
                    <a:pt x="19771" y="15670"/>
                  </a:lnTo>
                  <a:lnTo>
                    <a:pt x="19714" y="15839"/>
                  </a:lnTo>
                  <a:lnTo>
                    <a:pt x="20164" y="16063"/>
                  </a:lnTo>
                  <a:cubicBezTo>
                    <a:pt x="19995" y="16288"/>
                    <a:pt x="19883" y="16513"/>
                    <a:pt x="19714" y="16737"/>
                  </a:cubicBezTo>
                  <a:lnTo>
                    <a:pt x="19321" y="16457"/>
                  </a:lnTo>
                  <a:cubicBezTo>
                    <a:pt x="19321" y="16513"/>
                    <a:pt x="19265" y="16569"/>
                    <a:pt x="19209" y="16625"/>
                  </a:cubicBezTo>
                  <a:lnTo>
                    <a:pt x="19658" y="16906"/>
                  </a:lnTo>
                  <a:cubicBezTo>
                    <a:pt x="19490" y="17074"/>
                    <a:pt x="19378" y="17299"/>
                    <a:pt x="19209" y="17468"/>
                  </a:cubicBezTo>
                  <a:lnTo>
                    <a:pt x="18816" y="17187"/>
                  </a:lnTo>
                  <a:lnTo>
                    <a:pt x="18704" y="17299"/>
                  </a:lnTo>
                  <a:lnTo>
                    <a:pt x="19097" y="17636"/>
                  </a:lnTo>
                  <a:cubicBezTo>
                    <a:pt x="18928" y="17805"/>
                    <a:pt x="18760" y="18029"/>
                    <a:pt x="18591" y="18198"/>
                  </a:cubicBezTo>
                  <a:lnTo>
                    <a:pt x="18198" y="17861"/>
                  </a:lnTo>
                  <a:lnTo>
                    <a:pt x="18086" y="17973"/>
                  </a:lnTo>
                  <a:lnTo>
                    <a:pt x="18423" y="18310"/>
                  </a:lnTo>
                  <a:lnTo>
                    <a:pt x="17917" y="18816"/>
                  </a:lnTo>
                  <a:lnTo>
                    <a:pt x="17580" y="18422"/>
                  </a:lnTo>
                  <a:lnTo>
                    <a:pt x="17468" y="18535"/>
                  </a:lnTo>
                  <a:lnTo>
                    <a:pt x="17805" y="18928"/>
                  </a:lnTo>
                  <a:cubicBezTo>
                    <a:pt x="17580" y="19096"/>
                    <a:pt x="17356" y="19265"/>
                    <a:pt x="17131" y="19377"/>
                  </a:cubicBezTo>
                  <a:lnTo>
                    <a:pt x="16850" y="18984"/>
                  </a:lnTo>
                  <a:lnTo>
                    <a:pt x="16738" y="19040"/>
                  </a:lnTo>
                  <a:lnTo>
                    <a:pt x="17019" y="19489"/>
                  </a:lnTo>
                  <a:cubicBezTo>
                    <a:pt x="16794" y="19602"/>
                    <a:pt x="16569" y="19770"/>
                    <a:pt x="16401" y="19883"/>
                  </a:cubicBezTo>
                  <a:lnTo>
                    <a:pt x="16120" y="19433"/>
                  </a:lnTo>
                  <a:lnTo>
                    <a:pt x="16008" y="19489"/>
                  </a:lnTo>
                  <a:lnTo>
                    <a:pt x="16232" y="19939"/>
                  </a:lnTo>
                  <a:cubicBezTo>
                    <a:pt x="16008" y="20051"/>
                    <a:pt x="15783" y="20163"/>
                    <a:pt x="15502" y="20276"/>
                  </a:cubicBezTo>
                  <a:lnTo>
                    <a:pt x="15334" y="19826"/>
                  </a:lnTo>
                  <a:lnTo>
                    <a:pt x="15165" y="19883"/>
                  </a:lnTo>
                  <a:lnTo>
                    <a:pt x="15390" y="20332"/>
                  </a:lnTo>
                  <a:cubicBezTo>
                    <a:pt x="15109" y="20444"/>
                    <a:pt x="14884" y="20500"/>
                    <a:pt x="14660" y="20557"/>
                  </a:cubicBezTo>
                  <a:lnTo>
                    <a:pt x="14491" y="20107"/>
                  </a:lnTo>
                  <a:lnTo>
                    <a:pt x="14379" y="20163"/>
                  </a:lnTo>
                  <a:lnTo>
                    <a:pt x="14491" y="20613"/>
                  </a:lnTo>
                  <a:cubicBezTo>
                    <a:pt x="14267" y="20725"/>
                    <a:pt x="13986" y="20781"/>
                    <a:pt x="13761" y="20837"/>
                  </a:cubicBezTo>
                  <a:lnTo>
                    <a:pt x="13649" y="20332"/>
                  </a:lnTo>
                  <a:lnTo>
                    <a:pt x="13480" y="20332"/>
                  </a:lnTo>
                  <a:lnTo>
                    <a:pt x="13593" y="20837"/>
                  </a:lnTo>
                  <a:cubicBezTo>
                    <a:pt x="13312" y="20894"/>
                    <a:pt x="13087" y="20894"/>
                    <a:pt x="12862" y="20950"/>
                  </a:cubicBezTo>
                  <a:lnTo>
                    <a:pt x="12806" y="20444"/>
                  </a:lnTo>
                  <a:lnTo>
                    <a:pt x="12638" y="20444"/>
                  </a:lnTo>
                  <a:lnTo>
                    <a:pt x="12694" y="20950"/>
                  </a:lnTo>
                  <a:lnTo>
                    <a:pt x="11908" y="20950"/>
                  </a:lnTo>
                  <a:lnTo>
                    <a:pt x="11908" y="20444"/>
                  </a:lnTo>
                  <a:lnTo>
                    <a:pt x="11739" y="20444"/>
                  </a:lnTo>
                  <a:lnTo>
                    <a:pt x="11739" y="20950"/>
                  </a:lnTo>
                  <a:lnTo>
                    <a:pt x="11009" y="20950"/>
                  </a:lnTo>
                  <a:lnTo>
                    <a:pt x="11065" y="20444"/>
                  </a:lnTo>
                  <a:lnTo>
                    <a:pt x="10897" y="20444"/>
                  </a:lnTo>
                  <a:lnTo>
                    <a:pt x="10841" y="20950"/>
                  </a:lnTo>
                  <a:cubicBezTo>
                    <a:pt x="10560" y="20950"/>
                    <a:pt x="10335" y="20894"/>
                    <a:pt x="10054" y="20837"/>
                  </a:cubicBezTo>
                  <a:lnTo>
                    <a:pt x="10167" y="20332"/>
                  </a:lnTo>
                  <a:lnTo>
                    <a:pt x="9998" y="20332"/>
                  </a:lnTo>
                  <a:lnTo>
                    <a:pt x="9886" y="20837"/>
                  </a:lnTo>
                  <a:cubicBezTo>
                    <a:pt x="9661" y="20781"/>
                    <a:pt x="9436" y="20725"/>
                    <a:pt x="9212" y="20669"/>
                  </a:cubicBezTo>
                  <a:lnTo>
                    <a:pt x="9324" y="20163"/>
                  </a:lnTo>
                  <a:lnTo>
                    <a:pt x="9212" y="20107"/>
                  </a:lnTo>
                  <a:lnTo>
                    <a:pt x="9043" y="20613"/>
                  </a:lnTo>
                  <a:cubicBezTo>
                    <a:pt x="8819" y="20500"/>
                    <a:pt x="8538" y="20444"/>
                    <a:pt x="8313" y="20332"/>
                  </a:cubicBezTo>
                  <a:lnTo>
                    <a:pt x="8538" y="19883"/>
                  </a:lnTo>
                  <a:cubicBezTo>
                    <a:pt x="8482" y="19826"/>
                    <a:pt x="8425" y="19826"/>
                    <a:pt x="8369" y="19826"/>
                  </a:cubicBezTo>
                  <a:lnTo>
                    <a:pt x="8088" y="20220"/>
                  </a:lnTo>
                  <a:cubicBezTo>
                    <a:pt x="7864" y="20107"/>
                    <a:pt x="7639" y="19995"/>
                    <a:pt x="7414" y="19883"/>
                  </a:cubicBezTo>
                  <a:lnTo>
                    <a:pt x="7639" y="19489"/>
                  </a:lnTo>
                  <a:lnTo>
                    <a:pt x="7527" y="19377"/>
                  </a:lnTo>
                  <a:lnTo>
                    <a:pt x="7246" y="19826"/>
                  </a:lnTo>
                  <a:cubicBezTo>
                    <a:pt x="7021" y="19714"/>
                    <a:pt x="6797" y="19546"/>
                    <a:pt x="6628" y="19433"/>
                  </a:cubicBezTo>
                  <a:lnTo>
                    <a:pt x="6853" y="18984"/>
                  </a:lnTo>
                  <a:lnTo>
                    <a:pt x="6741" y="18928"/>
                  </a:lnTo>
                  <a:lnTo>
                    <a:pt x="6460" y="19321"/>
                  </a:lnTo>
                  <a:cubicBezTo>
                    <a:pt x="6235" y="19209"/>
                    <a:pt x="6067" y="19040"/>
                    <a:pt x="5842" y="18872"/>
                  </a:cubicBezTo>
                  <a:lnTo>
                    <a:pt x="6179" y="18479"/>
                  </a:lnTo>
                  <a:lnTo>
                    <a:pt x="6067" y="18366"/>
                  </a:lnTo>
                  <a:lnTo>
                    <a:pt x="5730" y="18759"/>
                  </a:lnTo>
                  <a:cubicBezTo>
                    <a:pt x="5561" y="18591"/>
                    <a:pt x="5336" y="18422"/>
                    <a:pt x="5168" y="18254"/>
                  </a:cubicBezTo>
                  <a:lnTo>
                    <a:pt x="5505" y="17917"/>
                  </a:lnTo>
                  <a:lnTo>
                    <a:pt x="5393" y="17748"/>
                  </a:lnTo>
                  <a:lnTo>
                    <a:pt x="5056" y="18142"/>
                  </a:lnTo>
                  <a:cubicBezTo>
                    <a:pt x="4887" y="17973"/>
                    <a:pt x="4719" y="17748"/>
                    <a:pt x="4550" y="17580"/>
                  </a:cubicBezTo>
                  <a:lnTo>
                    <a:pt x="4943" y="17243"/>
                  </a:lnTo>
                  <a:lnTo>
                    <a:pt x="4831" y="17131"/>
                  </a:lnTo>
                  <a:lnTo>
                    <a:pt x="4438" y="17468"/>
                  </a:lnTo>
                  <a:cubicBezTo>
                    <a:pt x="4269" y="17243"/>
                    <a:pt x="4101" y="17018"/>
                    <a:pt x="3988" y="16794"/>
                  </a:cubicBezTo>
                  <a:lnTo>
                    <a:pt x="4382" y="16569"/>
                  </a:lnTo>
                  <a:cubicBezTo>
                    <a:pt x="4382" y="16513"/>
                    <a:pt x="4325" y="16457"/>
                    <a:pt x="4269" y="16400"/>
                  </a:cubicBezTo>
                  <a:lnTo>
                    <a:pt x="3876" y="16681"/>
                  </a:lnTo>
                  <a:cubicBezTo>
                    <a:pt x="3764" y="16457"/>
                    <a:pt x="3595" y="16232"/>
                    <a:pt x="3483" y="16063"/>
                  </a:cubicBezTo>
                  <a:lnTo>
                    <a:pt x="3932" y="15783"/>
                  </a:lnTo>
                  <a:lnTo>
                    <a:pt x="3876" y="15670"/>
                  </a:lnTo>
                  <a:lnTo>
                    <a:pt x="3427" y="15895"/>
                  </a:lnTo>
                  <a:cubicBezTo>
                    <a:pt x="3314" y="15670"/>
                    <a:pt x="3202" y="15446"/>
                    <a:pt x="3090" y="15165"/>
                  </a:cubicBezTo>
                  <a:lnTo>
                    <a:pt x="3539" y="14996"/>
                  </a:lnTo>
                  <a:lnTo>
                    <a:pt x="3483" y="14828"/>
                  </a:lnTo>
                  <a:lnTo>
                    <a:pt x="3034" y="14996"/>
                  </a:lnTo>
                  <a:cubicBezTo>
                    <a:pt x="2921" y="14772"/>
                    <a:pt x="2865" y="14547"/>
                    <a:pt x="2809" y="14322"/>
                  </a:cubicBezTo>
                  <a:lnTo>
                    <a:pt x="3258" y="14154"/>
                  </a:lnTo>
                  <a:lnTo>
                    <a:pt x="3146" y="14042"/>
                  </a:lnTo>
                  <a:lnTo>
                    <a:pt x="2697" y="14154"/>
                  </a:lnTo>
                  <a:cubicBezTo>
                    <a:pt x="2640" y="13929"/>
                    <a:pt x="2528" y="13648"/>
                    <a:pt x="2528" y="13424"/>
                  </a:cubicBezTo>
                  <a:lnTo>
                    <a:pt x="2977" y="13311"/>
                  </a:lnTo>
                  <a:lnTo>
                    <a:pt x="2977" y="13143"/>
                  </a:lnTo>
                  <a:lnTo>
                    <a:pt x="2472" y="13255"/>
                  </a:lnTo>
                  <a:cubicBezTo>
                    <a:pt x="2472" y="12974"/>
                    <a:pt x="2416" y="12750"/>
                    <a:pt x="2360" y="12525"/>
                  </a:cubicBezTo>
                  <a:lnTo>
                    <a:pt x="2865" y="12469"/>
                  </a:lnTo>
                  <a:lnTo>
                    <a:pt x="2865" y="12300"/>
                  </a:lnTo>
                  <a:lnTo>
                    <a:pt x="2360" y="12357"/>
                  </a:lnTo>
                  <a:cubicBezTo>
                    <a:pt x="2360" y="12076"/>
                    <a:pt x="2360" y="11851"/>
                    <a:pt x="2360" y="11570"/>
                  </a:cubicBezTo>
                  <a:lnTo>
                    <a:pt x="2865" y="11570"/>
                  </a:lnTo>
                  <a:lnTo>
                    <a:pt x="2865" y="11514"/>
                  </a:lnTo>
                  <a:lnTo>
                    <a:pt x="2865" y="11402"/>
                  </a:lnTo>
                  <a:lnTo>
                    <a:pt x="2360" y="11402"/>
                  </a:lnTo>
                  <a:lnTo>
                    <a:pt x="2360" y="10728"/>
                  </a:lnTo>
                  <a:lnTo>
                    <a:pt x="2865" y="10784"/>
                  </a:lnTo>
                  <a:lnTo>
                    <a:pt x="2865" y="10615"/>
                  </a:lnTo>
                  <a:lnTo>
                    <a:pt x="2360" y="10559"/>
                  </a:lnTo>
                  <a:cubicBezTo>
                    <a:pt x="2360" y="10278"/>
                    <a:pt x="2416" y="10054"/>
                    <a:pt x="2472" y="9773"/>
                  </a:cubicBezTo>
                  <a:lnTo>
                    <a:pt x="2977" y="9885"/>
                  </a:lnTo>
                  <a:cubicBezTo>
                    <a:pt x="2977" y="9829"/>
                    <a:pt x="2977" y="9773"/>
                    <a:pt x="2977" y="9717"/>
                  </a:cubicBezTo>
                  <a:lnTo>
                    <a:pt x="2472" y="9605"/>
                  </a:lnTo>
                  <a:cubicBezTo>
                    <a:pt x="2528" y="9380"/>
                    <a:pt x="2584" y="9155"/>
                    <a:pt x="2640" y="8931"/>
                  </a:cubicBezTo>
                  <a:lnTo>
                    <a:pt x="3146" y="8987"/>
                  </a:lnTo>
                  <a:cubicBezTo>
                    <a:pt x="3202" y="8931"/>
                    <a:pt x="3202" y="8874"/>
                    <a:pt x="3202" y="8818"/>
                  </a:cubicBezTo>
                  <a:lnTo>
                    <a:pt x="2753" y="8706"/>
                  </a:lnTo>
                  <a:cubicBezTo>
                    <a:pt x="2809" y="8425"/>
                    <a:pt x="2921" y="8200"/>
                    <a:pt x="2977" y="7920"/>
                  </a:cubicBezTo>
                  <a:lnTo>
                    <a:pt x="3483" y="8144"/>
                  </a:lnTo>
                  <a:lnTo>
                    <a:pt x="3539" y="7976"/>
                  </a:lnTo>
                  <a:lnTo>
                    <a:pt x="3090" y="7807"/>
                  </a:lnTo>
                  <a:cubicBezTo>
                    <a:pt x="3146" y="7583"/>
                    <a:pt x="3258" y="7358"/>
                    <a:pt x="3371" y="7133"/>
                  </a:cubicBezTo>
                  <a:lnTo>
                    <a:pt x="3820" y="7358"/>
                  </a:lnTo>
                  <a:lnTo>
                    <a:pt x="3932" y="7189"/>
                  </a:lnTo>
                  <a:lnTo>
                    <a:pt x="3483" y="6965"/>
                  </a:lnTo>
                  <a:cubicBezTo>
                    <a:pt x="3595" y="6740"/>
                    <a:pt x="3708" y="6515"/>
                    <a:pt x="3876" y="6291"/>
                  </a:cubicBezTo>
                  <a:lnTo>
                    <a:pt x="4269" y="6572"/>
                  </a:lnTo>
                  <a:cubicBezTo>
                    <a:pt x="4325" y="6515"/>
                    <a:pt x="4325" y="6459"/>
                    <a:pt x="4382" y="6403"/>
                  </a:cubicBezTo>
                  <a:lnTo>
                    <a:pt x="3988" y="6122"/>
                  </a:lnTo>
                  <a:cubicBezTo>
                    <a:pt x="4101" y="5954"/>
                    <a:pt x="4269" y="5729"/>
                    <a:pt x="4382" y="5561"/>
                  </a:cubicBezTo>
                  <a:lnTo>
                    <a:pt x="4775" y="5841"/>
                  </a:lnTo>
                  <a:lnTo>
                    <a:pt x="4887" y="5729"/>
                  </a:lnTo>
                  <a:lnTo>
                    <a:pt x="4550" y="5392"/>
                  </a:lnTo>
                  <a:cubicBezTo>
                    <a:pt x="4719" y="5224"/>
                    <a:pt x="4943" y="4999"/>
                    <a:pt x="5112" y="4831"/>
                  </a:cubicBezTo>
                  <a:lnTo>
                    <a:pt x="5449" y="5224"/>
                  </a:lnTo>
                  <a:lnTo>
                    <a:pt x="5561" y="5055"/>
                  </a:lnTo>
                  <a:lnTo>
                    <a:pt x="5224" y="4718"/>
                  </a:lnTo>
                  <a:cubicBezTo>
                    <a:pt x="5393" y="4550"/>
                    <a:pt x="5561" y="4381"/>
                    <a:pt x="5786" y="4213"/>
                  </a:cubicBezTo>
                  <a:lnTo>
                    <a:pt x="6067" y="4606"/>
                  </a:lnTo>
                  <a:lnTo>
                    <a:pt x="6235" y="4494"/>
                  </a:lnTo>
                  <a:lnTo>
                    <a:pt x="5898" y="4100"/>
                  </a:lnTo>
                  <a:cubicBezTo>
                    <a:pt x="6123" y="3932"/>
                    <a:pt x="6291" y="3820"/>
                    <a:pt x="6516" y="3651"/>
                  </a:cubicBezTo>
                  <a:lnTo>
                    <a:pt x="6797" y="4044"/>
                  </a:lnTo>
                  <a:lnTo>
                    <a:pt x="6965" y="3988"/>
                  </a:lnTo>
                  <a:lnTo>
                    <a:pt x="6684" y="3539"/>
                  </a:lnTo>
                  <a:cubicBezTo>
                    <a:pt x="6853" y="3426"/>
                    <a:pt x="7077" y="3314"/>
                    <a:pt x="7302" y="3202"/>
                  </a:cubicBezTo>
                  <a:lnTo>
                    <a:pt x="7527" y="3595"/>
                  </a:lnTo>
                  <a:lnTo>
                    <a:pt x="7695" y="3539"/>
                  </a:lnTo>
                  <a:lnTo>
                    <a:pt x="7471" y="3089"/>
                  </a:lnTo>
                  <a:cubicBezTo>
                    <a:pt x="7695" y="2977"/>
                    <a:pt x="7920" y="2865"/>
                    <a:pt x="8145" y="2752"/>
                  </a:cubicBezTo>
                  <a:lnTo>
                    <a:pt x="8369" y="3202"/>
                  </a:lnTo>
                  <a:lnTo>
                    <a:pt x="8482" y="3146"/>
                  </a:lnTo>
                  <a:lnTo>
                    <a:pt x="8313" y="2696"/>
                  </a:lnTo>
                  <a:cubicBezTo>
                    <a:pt x="8538" y="2584"/>
                    <a:pt x="8762" y="2472"/>
                    <a:pt x="8987" y="2415"/>
                  </a:cubicBezTo>
                  <a:lnTo>
                    <a:pt x="9156" y="2921"/>
                  </a:lnTo>
                  <a:lnTo>
                    <a:pt x="9268" y="2865"/>
                  </a:lnTo>
                  <a:lnTo>
                    <a:pt x="9156" y="2359"/>
                  </a:lnTo>
                  <a:cubicBezTo>
                    <a:pt x="9380" y="2303"/>
                    <a:pt x="9661" y="2247"/>
                    <a:pt x="9886" y="2191"/>
                  </a:cubicBezTo>
                  <a:lnTo>
                    <a:pt x="9998" y="2696"/>
                  </a:lnTo>
                  <a:lnTo>
                    <a:pt x="10167" y="2696"/>
                  </a:lnTo>
                  <a:lnTo>
                    <a:pt x="10110" y="2191"/>
                  </a:lnTo>
                  <a:cubicBezTo>
                    <a:pt x="10335" y="2135"/>
                    <a:pt x="10560" y="2078"/>
                    <a:pt x="10784" y="2078"/>
                  </a:cubicBezTo>
                  <a:lnTo>
                    <a:pt x="10841" y="2584"/>
                  </a:lnTo>
                  <a:lnTo>
                    <a:pt x="11009" y="2584"/>
                  </a:lnTo>
                  <a:lnTo>
                    <a:pt x="10953" y="2078"/>
                  </a:lnTo>
                  <a:cubicBezTo>
                    <a:pt x="11234" y="2078"/>
                    <a:pt x="11514" y="2022"/>
                    <a:pt x="11739" y="2022"/>
                  </a:cubicBezTo>
                  <a:lnTo>
                    <a:pt x="11739" y="2528"/>
                  </a:lnTo>
                  <a:lnTo>
                    <a:pt x="11908" y="2528"/>
                  </a:lnTo>
                  <a:lnTo>
                    <a:pt x="1190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26"/>
            <p:cNvSpPr/>
            <p:nvPr/>
          </p:nvSpPr>
          <p:spPr>
            <a:xfrm>
              <a:off x="4888325" y="1885150"/>
              <a:ext cx="44975" cy="67400"/>
            </a:xfrm>
            <a:custGeom>
              <a:avLst/>
              <a:gdLst/>
              <a:ahLst/>
              <a:cxnLst/>
              <a:rect l="l" t="t" r="r" b="b"/>
              <a:pathLst>
                <a:path w="1799" h="2696" extrusionOk="0">
                  <a:moveTo>
                    <a:pt x="225" y="0"/>
                  </a:moveTo>
                  <a:lnTo>
                    <a:pt x="1" y="112"/>
                  </a:lnTo>
                  <a:lnTo>
                    <a:pt x="1573" y="2696"/>
                  </a:lnTo>
                  <a:lnTo>
                    <a:pt x="1798" y="252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26"/>
            <p:cNvSpPr/>
            <p:nvPr/>
          </p:nvSpPr>
          <p:spPr>
            <a:xfrm>
              <a:off x="4926250" y="1865475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0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26"/>
            <p:cNvSpPr/>
            <p:nvPr/>
          </p:nvSpPr>
          <p:spPr>
            <a:xfrm>
              <a:off x="4965550" y="1848625"/>
              <a:ext cx="30925" cy="73050"/>
            </a:xfrm>
            <a:custGeom>
              <a:avLst/>
              <a:gdLst/>
              <a:ahLst/>
              <a:cxnLst/>
              <a:rect l="l" t="t" r="r" b="b"/>
              <a:pathLst>
                <a:path w="1237" h="2922" extrusionOk="0">
                  <a:moveTo>
                    <a:pt x="282" y="1"/>
                  </a:moveTo>
                  <a:lnTo>
                    <a:pt x="1" y="113"/>
                  </a:lnTo>
                  <a:lnTo>
                    <a:pt x="1012" y="2921"/>
                  </a:lnTo>
                  <a:lnTo>
                    <a:pt x="1236" y="28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26"/>
            <p:cNvSpPr/>
            <p:nvPr/>
          </p:nvSpPr>
          <p:spPr>
            <a:xfrm>
              <a:off x="4853225" y="1909000"/>
              <a:ext cx="49175" cy="63225"/>
            </a:xfrm>
            <a:custGeom>
              <a:avLst/>
              <a:gdLst/>
              <a:ahLst/>
              <a:cxnLst/>
              <a:rect l="l" t="t" r="r" b="b"/>
              <a:pathLst>
                <a:path w="1967" h="2529" extrusionOk="0">
                  <a:moveTo>
                    <a:pt x="169" y="1"/>
                  </a:moveTo>
                  <a:lnTo>
                    <a:pt x="1" y="169"/>
                  </a:lnTo>
                  <a:lnTo>
                    <a:pt x="1742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26"/>
            <p:cNvSpPr/>
            <p:nvPr/>
          </p:nvSpPr>
          <p:spPr>
            <a:xfrm>
              <a:off x="5129850" y="1826175"/>
              <a:ext cx="11250" cy="74425"/>
            </a:xfrm>
            <a:custGeom>
              <a:avLst/>
              <a:gdLst/>
              <a:ahLst/>
              <a:cxnLst/>
              <a:rect l="l" t="t" r="r" b="b"/>
              <a:pathLst>
                <a:path w="450" h="2977" extrusionOk="0">
                  <a:moveTo>
                    <a:pt x="169" y="0"/>
                  </a:moveTo>
                  <a:lnTo>
                    <a:pt x="0" y="2977"/>
                  </a:lnTo>
                  <a:lnTo>
                    <a:pt x="281" y="297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26"/>
            <p:cNvSpPr/>
            <p:nvPr/>
          </p:nvSpPr>
          <p:spPr>
            <a:xfrm>
              <a:off x="5090525" y="1826175"/>
              <a:ext cx="9850" cy="74425"/>
            </a:xfrm>
            <a:custGeom>
              <a:avLst/>
              <a:gdLst/>
              <a:ahLst/>
              <a:cxnLst/>
              <a:rect l="l" t="t" r="r" b="b"/>
              <a:pathLst>
                <a:path w="394" h="2977" extrusionOk="0">
                  <a:moveTo>
                    <a:pt x="0" y="0"/>
                  </a:moveTo>
                  <a:lnTo>
                    <a:pt x="169" y="2977"/>
                  </a:lnTo>
                  <a:lnTo>
                    <a:pt x="394" y="297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26"/>
            <p:cNvSpPr/>
            <p:nvPr/>
          </p:nvSpPr>
          <p:spPr>
            <a:xfrm>
              <a:off x="5048400" y="1830375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1" y="1"/>
                  </a:moveTo>
                  <a:lnTo>
                    <a:pt x="450" y="2921"/>
                  </a:lnTo>
                  <a:lnTo>
                    <a:pt x="675" y="292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26"/>
            <p:cNvSpPr/>
            <p:nvPr/>
          </p:nvSpPr>
          <p:spPr>
            <a:xfrm>
              <a:off x="5006275" y="1837400"/>
              <a:ext cx="23900" cy="74450"/>
            </a:xfrm>
            <a:custGeom>
              <a:avLst/>
              <a:gdLst/>
              <a:ahLst/>
              <a:cxnLst/>
              <a:rect l="l" t="t" r="r" b="b"/>
              <a:pathLst>
                <a:path w="956" h="2978" extrusionOk="0">
                  <a:moveTo>
                    <a:pt x="281" y="0"/>
                  </a:moveTo>
                  <a:lnTo>
                    <a:pt x="1" y="57"/>
                  </a:lnTo>
                  <a:lnTo>
                    <a:pt x="731" y="2977"/>
                  </a:lnTo>
                  <a:lnTo>
                    <a:pt x="955" y="286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26"/>
            <p:cNvSpPr/>
            <p:nvPr/>
          </p:nvSpPr>
          <p:spPr>
            <a:xfrm>
              <a:off x="4763375" y="1998875"/>
              <a:ext cx="63200" cy="49175"/>
            </a:xfrm>
            <a:custGeom>
              <a:avLst/>
              <a:gdLst/>
              <a:ahLst/>
              <a:cxnLst/>
              <a:rect l="l" t="t" r="r" b="b"/>
              <a:pathLst>
                <a:path w="2528" h="1967" extrusionOk="0">
                  <a:moveTo>
                    <a:pt x="169" y="0"/>
                  </a:moveTo>
                  <a:lnTo>
                    <a:pt x="0" y="169"/>
                  </a:lnTo>
                  <a:lnTo>
                    <a:pt x="2415" y="1966"/>
                  </a:lnTo>
                  <a:lnTo>
                    <a:pt x="2528" y="174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26"/>
            <p:cNvSpPr/>
            <p:nvPr/>
          </p:nvSpPr>
          <p:spPr>
            <a:xfrm>
              <a:off x="4790050" y="1966575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"/>
                  </a:moveTo>
                  <a:lnTo>
                    <a:pt x="0" y="169"/>
                  </a:lnTo>
                  <a:lnTo>
                    <a:pt x="2191" y="2191"/>
                  </a:lnTo>
                  <a:lnTo>
                    <a:pt x="2359" y="196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26"/>
            <p:cNvSpPr/>
            <p:nvPr/>
          </p:nvSpPr>
          <p:spPr>
            <a:xfrm>
              <a:off x="4739500" y="2033975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69"/>
                    <a:pt x="0" y="225"/>
                  </a:cubicBezTo>
                  <a:lnTo>
                    <a:pt x="2528" y="1742"/>
                  </a:lnTo>
                  <a:lnTo>
                    <a:pt x="2696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26"/>
            <p:cNvSpPr/>
            <p:nvPr/>
          </p:nvSpPr>
          <p:spPr>
            <a:xfrm>
              <a:off x="4820925" y="1935675"/>
              <a:ext cx="54800" cy="60425"/>
            </a:xfrm>
            <a:custGeom>
              <a:avLst/>
              <a:gdLst/>
              <a:ahLst/>
              <a:cxnLst/>
              <a:rect l="l" t="t" r="r" b="b"/>
              <a:pathLst>
                <a:path w="2192" h="2417" extrusionOk="0">
                  <a:moveTo>
                    <a:pt x="169" y="1"/>
                  </a:moveTo>
                  <a:lnTo>
                    <a:pt x="1" y="169"/>
                  </a:lnTo>
                  <a:lnTo>
                    <a:pt x="1967" y="2416"/>
                  </a:lnTo>
                  <a:lnTo>
                    <a:pt x="2191" y="21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26"/>
            <p:cNvSpPr/>
            <p:nvPr/>
          </p:nvSpPr>
          <p:spPr>
            <a:xfrm>
              <a:off x="5164950" y="1830375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450" y="1"/>
                  </a:moveTo>
                  <a:lnTo>
                    <a:pt x="0" y="2921"/>
                  </a:lnTo>
                  <a:lnTo>
                    <a:pt x="225" y="29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26"/>
            <p:cNvSpPr/>
            <p:nvPr/>
          </p:nvSpPr>
          <p:spPr>
            <a:xfrm>
              <a:off x="5267450" y="1866875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0" y="2641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26"/>
            <p:cNvSpPr/>
            <p:nvPr/>
          </p:nvSpPr>
          <p:spPr>
            <a:xfrm>
              <a:off x="5200050" y="1838800"/>
              <a:ext cx="23900" cy="73050"/>
            </a:xfrm>
            <a:custGeom>
              <a:avLst/>
              <a:gdLst/>
              <a:ahLst/>
              <a:cxnLst/>
              <a:rect l="l" t="t" r="r" b="b"/>
              <a:pathLst>
                <a:path w="956" h="2922" extrusionOk="0">
                  <a:moveTo>
                    <a:pt x="730" y="1"/>
                  </a:moveTo>
                  <a:lnTo>
                    <a:pt x="0" y="2865"/>
                  </a:lnTo>
                  <a:lnTo>
                    <a:pt x="281" y="2921"/>
                  </a:lnTo>
                  <a:lnTo>
                    <a:pt x="955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26"/>
            <p:cNvSpPr/>
            <p:nvPr/>
          </p:nvSpPr>
          <p:spPr>
            <a:xfrm>
              <a:off x="5233750" y="1850025"/>
              <a:ext cx="30900" cy="71650"/>
            </a:xfrm>
            <a:custGeom>
              <a:avLst/>
              <a:gdLst/>
              <a:ahLst/>
              <a:cxnLst/>
              <a:rect l="l" t="t" r="r" b="b"/>
              <a:pathLst>
                <a:path w="1236" h="2866" extrusionOk="0">
                  <a:moveTo>
                    <a:pt x="955" y="1"/>
                  </a:moveTo>
                  <a:lnTo>
                    <a:pt x="0" y="2809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26"/>
            <p:cNvSpPr/>
            <p:nvPr/>
          </p:nvSpPr>
          <p:spPr>
            <a:xfrm>
              <a:off x="5355900" y="1984825"/>
              <a:ext cx="5650" cy="11275"/>
            </a:xfrm>
            <a:custGeom>
              <a:avLst/>
              <a:gdLst/>
              <a:ahLst/>
              <a:cxnLst/>
              <a:rect l="l" t="t" r="r" b="b"/>
              <a:pathLst>
                <a:path w="226" h="451" extrusionOk="0">
                  <a:moveTo>
                    <a:pt x="225" y="1"/>
                  </a:moveTo>
                  <a:lnTo>
                    <a:pt x="1" y="225"/>
                  </a:lnTo>
                  <a:lnTo>
                    <a:pt x="169" y="450"/>
                  </a:lnTo>
                  <a:lnTo>
                    <a:pt x="225" y="33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26"/>
            <p:cNvSpPr/>
            <p:nvPr/>
          </p:nvSpPr>
          <p:spPr>
            <a:xfrm>
              <a:off x="5298325" y="1886550"/>
              <a:ext cx="43550" cy="66000"/>
            </a:xfrm>
            <a:custGeom>
              <a:avLst/>
              <a:gdLst/>
              <a:ahLst/>
              <a:cxnLst/>
              <a:rect l="l" t="t" r="r" b="b"/>
              <a:pathLst>
                <a:path w="1742" h="2640" extrusionOk="0">
                  <a:moveTo>
                    <a:pt x="1517" y="0"/>
                  </a:moveTo>
                  <a:lnTo>
                    <a:pt x="1" y="2528"/>
                  </a:lnTo>
                  <a:lnTo>
                    <a:pt x="225" y="2640"/>
                  </a:lnTo>
                  <a:lnTo>
                    <a:pt x="1742" y="113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26"/>
            <p:cNvSpPr/>
            <p:nvPr/>
          </p:nvSpPr>
          <p:spPr>
            <a:xfrm>
              <a:off x="5327825" y="1925850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8" y="1"/>
                  </a:moveTo>
                  <a:lnTo>
                    <a:pt x="0" y="1742"/>
                  </a:lnTo>
                  <a:lnTo>
                    <a:pt x="225" y="1910"/>
                  </a:lnTo>
                  <a:lnTo>
                    <a:pt x="1348" y="39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26"/>
            <p:cNvSpPr/>
            <p:nvPr/>
          </p:nvSpPr>
          <p:spPr>
            <a:xfrm>
              <a:off x="4836375" y="1921650"/>
              <a:ext cx="66025" cy="78650"/>
            </a:xfrm>
            <a:custGeom>
              <a:avLst/>
              <a:gdLst/>
              <a:ahLst/>
              <a:cxnLst/>
              <a:rect l="l" t="t" r="r" b="b"/>
              <a:pathLst>
                <a:path w="2641" h="3146" extrusionOk="0">
                  <a:moveTo>
                    <a:pt x="225" y="0"/>
                  </a:moveTo>
                  <a:lnTo>
                    <a:pt x="1" y="169"/>
                  </a:lnTo>
                  <a:lnTo>
                    <a:pt x="2472" y="3146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26"/>
            <p:cNvSpPr/>
            <p:nvPr/>
          </p:nvSpPr>
          <p:spPr>
            <a:xfrm>
              <a:off x="4947300" y="18570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225" y="1"/>
                  </a:moveTo>
                  <a:lnTo>
                    <a:pt x="1" y="57"/>
                  </a:lnTo>
                  <a:lnTo>
                    <a:pt x="1461" y="3651"/>
                  </a:lnTo>
                  <a:lnTo>
                    <a:pt x="1686" y="353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26"/>
            <p:cNvSpPr/>
            <p:nvPr/>
          </p:nvSpPr>
          <p:spPr>
            <a:xfrm>
              <a:off x="490800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13"/>
                  </a:lnTo>
                  <a:lnTo>
                    <a:pt x="1797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26"/>
            <p:cNvSpPr/>
            <p:nvPr/>
          </p:nvSpPr>
          <p:spPr>
            <a:xfrm>
              <a:off x="4871475" y="1896375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1" y="113"/>
                  </a:lnTo>
                  <a:lnTo>
                    <a:pt x="2135" y="3314"/>
                  </a:lnTo>
                  <a:lnTo>
                    <a:pt x="2360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26"/>
            <p:cNvSpPr/>
            <p:nvPr/>
          </p:nvSpPr>
          <p:spPr>
            <a:xfrm>
              <a:off x="4986625" y="1843025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0" y="56"/>
                  </a:lnTo>
                  <a:lnTo>
                    <a:pt x="1067" y="3763"/>
                  </a:lnTo>
                  <a:lnTo>
                    <a:pt x="1348" y="370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26"/>
            <p:cNvSpPr/>
            <p:nvPr/>
          </p:nvSpPr>
          <p:spPr>
            <a:xfrm>
              <a:off x="5113000" y="1826175"/>
              <a:ext cx="7025" cy="95500"/>
            </a:xfrm>
            <a:custGeom>
              <a:avLst/>
              <a:gdLst/>
              <a:ahLst/>
              <a:cxnLst/>
              <a:rect l="l" t="t" r="r" b="b"/>
              <a:pathLst>
                <a:path w="281" h="3820" extrusionOk="0">
                  <a:moveTo>
                    <a:pt x="0" y="0"/>
                  </a:moveTo>
                  <a:lnTo>
                    <a:pt x="0" y="3819"/>
                  </a:lnTo>
                  <a:lnTo>
                    <a:pt x="281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26"/>
            <p:cNvSpPr/>
            <p:nvPr/>
          </p:nvSpPr>
          <p:spPr>
            <a:xfrm>
              <a:off x="5028750" y="1833175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0" y="57"/>
                  </a:lnTo>
                  <a:lnTo>
                    <a:pt x="674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26"/>
            <p:cNvSpPr/>
            <p:nvPr/>
          </p:nvSpPr>
          <p:spPr>
            <a:xfrm>
              <a:off x="5069475" y="1827575"/>
              <a:ext cx="15450" cy="95500"/>
            </a:xfrm>
            <a:custGeom>
              <a:avLst/>
              <a:gdLst/>
              <a:ahLst/>
              <a:cxnLst/>
              <a:rect l="l" t="t" r="r" b="b"/>
              <a:pathLst>
                <a:path w="618" h="3820" extrusionOk="0">
                  <a:moveTo>
                    <a:pt x="0" y="0"/>
                  </a:moveTo>
                  <a:lnTo>
                    <a:pt x="393" y="3819"/>
                  </a:lnTo>
                  <a:lnTo>
                    <a:pt x="618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26"/>
            <p:cNvSpPr/>
            <p:nvPr/>
          </p:nvSpPr>
          <p:spPr>
            <a:xfrm>
              <a:off x="4805500" y="1949725"/>
              <a:ext cx="73025" cy="73050"/>
            </a:xfrm>
            <a:custGeom>
              <a:avLst/>
              <a:gdLst/>
              <a:ahLst/>
              <a:cxnLst/>
              <a:rect l="l" t="t" r="r" b="b"/>
              <a:pathLst>
                <a:path w="2921" h="2922" extrusionOk="0">
                  <a:moveTo>
                    <a:pt x="169" y="1"/>
                  </a:moveTo>
                  <a:lnTo>
                    <a:pt x="0" y="169"/>
                  </a:lnTo>
                  <a:lnTo>
                    <a:pt x="2752" y="2921"/>
                  </a:lnTo>
                  <a:cubicBezTo>
                    <a:pt x="2808" y="2865"/>
                    <a:pt x="2864" y="2809"/>
                    <a:pt x="2921" y="2753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26"/>
            <p:cNvSpPr/>
            <p:nvPr/>
          </p:nvSpPr>
          <p:spPr>
            <a:xfrm>
              <a:off x="4776000" y="1982025"/>
              <a:ext cx="78650" cy="66025"/>
            </a:xfrm>
            <a:custGeom>
              <a:avLst/>
              <a:gdLst/>
              <a:ahLst/>
              <a:cxnLst/>
              <a:rect l="l" t="t" r="r" b="b"/>
              <a:pathLst>
                <a:path w="3146" h="2641" extrusionOk="0">
                  <a:moveTo>
                    <a:pt x="169" y="0"/>
                  </a:moveTo>
                  <a:cubicBezTo>
                    <a:pt x="113" y="57"/>
                    <a:pt x="57" y="113"/>
                    <a:pt x="1" y="169"/>
                  </a:cubicBezTo>
                  <a:lnTo>
                    <a:pt x="2977" y="2640"/>
                  </a:lnTo>
                  <a:lnTo>
                    <a:pt x="3146" y="241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26"/>
            <p:cNvSpPr/>
            <p:nvPr/>
          </p:nvSpPr>
          <p:spPr>
            <a:xfrm>
              <a:off x="4752125" y="2015725"/>
              <a:ext cx="82875" cy="59000"/>
            </a:xfrm>
            <a:custGeom>
              <a:avLst/>
              <a:gdLst/>
              <a:ahLst/>
              <a:cxnLst/>
              <a:rect l="l" t="t" r="r" b="b"/>
              <a:pathLst>
                <a:path w="3315" h="2360" extrusionOk="0">
                  <a:moveTo>
                    <a:pt x="113" y="0"/>
                  </a:moveTo>
                  <a:lnTo>
                    <a:pt x="1" y="169"/>
                  </a:lnTo>
                  <a:lnTo>
                    <a:pt x="3202" y="2359"/>
                  </a:lnTo>
                  <a:lnTo>
                    <a:pt x="3315" y="213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26"/>
            <p:cNvSpPr/>
            <p:nvPr/>
          </p:nvSpPr>
          <p:spPr>
            <a:xfrm>
              <a:off x="5145275" y="1827575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394" y="0"/>
                  </a:moveTo>
                  <a:lnTo>
                    <a:pt x="1" y="3876"/>
                  </a:lnTo>
                  <a:lnTo>
                    <a:pt x="282" y="3876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26"/>
            <p:cNvSpPr/>
            <p:nvPr/>
          </p:nvSpPr>
          <p:spPr>
            <a:xfrm>
              <a:off x="5211275" y="1844425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5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26"/>
            <p:cNvSpPr/>
            <p:nvPr/>
          </p:nvSpPr>
          <p:spPr>
            <a:xfrm>
              <a:off x="5178975" y="1833175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1" y="1"/>
                  </a:moveTo>
                  <a:lnTo>
                    <a:pt x="1" y="3764"/>
                  </a:lnTo>
                  <a:lnTo>
                    <a:pt x="282" y="3820"/>
                  </a:lnTo>
                  <a:lnTo>
                    <a:pt x="1012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26"/>
            <p:cNvSpPr/>
            <p:nvPr/>
          </p:nvSpPr>
          <p:spPr>
            <a:xfrm>
              <a:off x="5353100" y="2011500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7" y="1"/>
                  </a:moveTo>
                  <a:lnTo>
                    <a:pt x="0" y="338"/>
                  </a:lnTo>
                  <a:lnTo>
                    <a:pt x="169" y="506"/>
                  </a:lnTo>
                  <a:lnTo>
                    <a:pt x="337" y="39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26"/>
            <p:cNvSpPr/>
            <p:nvPr/>
          </p:nvSpPr>
          <p:spPr>
            <a:xfrm>
              <a:off x="5243575" y="18584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1461" y="1"/>
                  </a:moveTo>
                  <a:lnTo>
                    <a:pt x="0" y="3539"/>
                  </a:lnTo>
                  <a:lnTo>
                    <a:pt x="225" y="3652"/>
                  </a:lnTo>
                  <a:lnTo>
                    <a:pt x="1685" y="57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26"/>
            <p:cNvSpPr/>
            <p:nvPr/>
          </p:nvSpPr>
          <p:spPr>
            <a:xfrm>
              <a:off x="527305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8" y="1"/>
                  </a:moveTo>
                  <a:lnTo>
                    <a:pt x="1" y="3427"/>
                  </a:lnTo>
                  <a:lnTo>
                    <a:pt x="226" y="3539"/>
                  </a:lnTo>
                  <a:lnTo>
                    <a:pt x="2023" y="113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26"/>
            <p:cNvSpPr/>
            <p:nvPr/>
          </p:nvSpPr>
          <p:spPr>
            <a:xfrm>
              <a:off x="5327825" y="1955350"/>
              <a:ext cx="33725" cy="46350"/>
            </a:xfrm>
            <a:custGeom>
              <a:avLst/>
              <a:gdLst/>
              <a:ahLst/>
              <a:cxnLst/>
              <a:rect l="l" t="t" r="r" b="b"/>
              <a:pathLst>
                <a:path w="1349" h="1854" extrusionOk="0">
                  <a:moveTo>
                    <a:pt x="1348" y="0"/>
                  </a:moveTo>
                  <a:lnTo>
                    <a:pt x="0" y="1629"/>
                  </a:lnTo>
                  <a:lnTo>
                    <a:pt x="225" y="1854"/>
                  </a:lnTo>
                  <a:lnTo>
                    <a:pt x="1348" y="4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26"/>
            <p:cNvSpPr/>
            <p:nvPr/>
          </p:nvSpPr>
          <p:spPr>
            <a:xfrm>
              <a:off x="5301150" y="1897775"/>
              <a:ext cx="59000" cy="84275"/>
            </a:xfrm>
            <a:custGeom>
              <a:avLst/>
              <a:gdLst/>
              <a:ahLst/>
              <a:cxnLst/>
              <a:rect l="l" t="t" r="r" b="b"/>
              <a:pathLst>
                <a:path w="2360" h="3371" extrusionOk="0">
                  <a:moveTo>
                    <a:pt x="2191" y="1"/>
                  </a:moveTo>
                  <a:lnTo>
                    <a:pt x="0" y="3202"/>
                  </a:lnTo>
                  <a:lnTo>
                    <a:pt x="225" y="3370"/>
                  </a:lnTo>
                  <a:lnTo>
                    <a:pt x="2359" y="169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26"/>
            <p:cNvSpPr/>
            <p:nvPr/>
          </p:nvSpPr>
          <p:spPr>
            <a:xfrm>
              <a:off x="4903775" y="2062050"/>
              <a:ext cx="487250" cy="430375"/>
            </a:xfrm>
            <a:custGeom>
              <a:avLst/>
              <a:gdLst/>
              <a:ahLst/>
              <a:cxnLst/>
              <a:rect l="l" t="t" r="r" b="b"/>
              <a:pathLst>
                <a:path w="19490" h="17215" extrusionOk="0">
                  <a:moveTo>
                    <a:pt x="8650" y="1"/>
                  </a:moveTo>
                  <a:lnTo>
                    <a:pt x="8650" y="1012"/>
                  </a:lnTo>
                  <a:cubicBezTo>
                    <a:pt x="15446" y="1012"/>
                    <a:pt x="18816" y="9156"/>
                    <a:pt x="14042" y="13986"/>
                  </a:cubicBezTo>
                  <a:cubicBezTo>
                    <a:pt x="12496" y="15532"/>
                    <a:pt x="10590" y="16224"/>
                    <a:pt x="8721" y="16224"/>
                  </a:cubicBezTo>
                  <a:cubicBezTo>
                    <a:pt x="4817" y="16224"/>
                    <a:pt x="1068" y="13207"/>
                    <a:pt x="1068" y="8650"/>
                  </a:cubicBezTo>
                  <a:lnTo>
                    <a:pt x="1" y="8650"/>
                  </a:lnTo>
                  <a:cubicBezTo>
                    <a:pt x="41" y="13703"/>
                    <a:pt x="4214" y="17215"/>
                    <a:pt x="8664" y="17215"/>
                  </a:cubicBezTo>
                  <a:cubicBezTo>
                    <a:pt x="10397" y="17215"/>
                    <a:pt x="12171" y="16683"/>
                    <a:pt x="13761" y="15502"/>
                  </a:cubicBezTo>
                  <a:cubicBezTo>
                    <a:pt x="19490" y="11346"/>
                    <a:pt x="17973" y="2472"/>
                    <a:pt x="11234" y="338"/>
                  </a:cubicBezTo>
                  <a:lnTo>
                    <a:pt x="11234" y="394"/>
                  </a:lnTo>
                  <a:cubicBezTo>
                    <a:pt x="10391" y="113"/>
                    <a:pt x="9549" y="1"/>
                    <a:pt x="865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26"/>
            <p:cNvSpPr/>
            <p:nvPr/>
          </p:nvSpPr>
          <p:spPr>
            <a:xfrm>
              <a:off x="4982400" y="2160350"/>
              <a:ext cx="330000" cy="255575"/>
            </a:xfrm>
            <a:custGeom>
              <a:avLst/>
              <a:gdLst/>
              <a:ahLst/>
              <a:cxnLst/>
              <a:rect l="l" t="t" r="r" b="b"/>
              <a:pathLst>
                <a:path w="13200" h="10223" extrusionOk="0">
                  <a:moveTo>
                    <a:pt x="8538" y="0"/>
                  </a:moveTo>
                  <a:lnTo>
                    <a:pt x="8313" y="337"/>
                  </a:lnTo>
                  <a:cubicBezTo>
                    <a:pt x="10167" y="1573"/>
                    <a:pt x="11065" y="3876"/>
                    <a:pt x="10447" y="6066"/>
                  </a:cubicBezTo>
                  <a:cubicBezTo>
                    <a:pt x="10054" y="7358"/>
                    <a:pt x="9212" y="8481"/>
                    <a:pt x="7976" y="9099"/>
                  </a:cubicBezTo>
                  <a:cubicBezTo>
                    <a:pt x="7184" y="9542"/>
                    <a:pt x="6347" y="9744"/>
                    <a:pt x="5530" y="9744"/>
                  </a:cubicBezTo>
                  <a:cubicBezTo>
                    <a:pt x="2930" y="9744"/>
                    <a:pt x="536" y="7694"/>
                    <a:pt x="450" y="4830"/>
                  </a:cubicBezTo>
                  <a:lnTo>
                    <a:pt x="1" y="4830"/>
                  </a:lnTo>
                  <a:cubicBezTo>
                    <a:pt x="57" y="7246"/>
                    <a:pt x="1686" y="9324"/>
                    <a:pt x="4045" y="9998"/>
                  </a:cubicBezTo>
                  <a:cubicBezTo>
                    <a:pt x="4550" y="10110"/>
                    <a:pt x="5056" y="10222"/>
                    <a:pt x="5561" y="10222"/>
                  </a:cubicBezTo>
                  <a:cubicBezTo>
                    <a:pt x="11065" y="10166"/>
                    <a:pt x="13199" y="2977"/>
                    <a:pt x="853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26"/>
            <p:cNvSpPr/>
            <p:nvPr/>
          </p:nvSpPr>
          <p:spPr>
            <a:xfrm>
              <a:off x="5028675" y="2210725"/>
              <a:ext cx="175600" cy="133675"/>
            </a:xfrm>
            <a:custGeom>
              <a:avLst/>
              <a:gdLst/>
              <a:ahLst/>
              <a:cxnLst/>
              <a:rect l="l" t="t" r="r" b="b"/>
              <a:pathLst>
                <a:path w="7024" h="5347" extrusionOk="0">
                  <a:moveTo>
                    <a:pt x="3631" y="463"/>
                  </a:moveTo>
                  <a:cubicBezTo>
                    <a:pt x="4755" y="463"/>
                    <a:pt x="5844" y="1327"/>
                    <a:pt x="5844" y="2647"/>
                  </a:cubicBezTo>
                  <a:cubicBezTo>
                    <a:pt x="5901" y="3826"/>
                    <a:pt x="4890" y="4894"/>
                    <a:pt x="3654" y="4894"/>
                  </a:cubicBezTo>
                  <a:cubicBezTo>
                    <a:pt x="1688" y="4837"/>
                    <a:pt x="677" y="2478"/>
                    <a:pt x="2081" y="1131"/>
                  </a:cubicBezTo>
                  <a:cubicBezTo>
                    <a:pt x="2524" y="669"/>
                    <a:pt x="3082" y="463"/>
                    <a:pt x="3631" y="463"/>
                  </a:cubicBezTo>
                  <a:close/>
                  <a:moveTo>
                    <a:pt x="3444" y="1"/>
                  </a:moveTo>
                  <a:cubicBezTo>
                    <a:pt x="0" y="1"/>
                    <a:pt x="17" y="5347"/>
                    <a:pt x="3495" y="5347"/>
                  </a:cubicBezTo>
                  <a:cubicBezTo>
                    <a:pt x="3547" y="5347"/>
                    <a:pt x="3600" y="5345"/>
                    <a:pt x="3654" y="5343"/>
                  </a:cubicBezTo>
                  <a:cubicBezTo>
                    <a:pt x="7024" y="5118"/>
                    <a:pt x="7024" y="176"/>
                    <a:pt x="3654" y="7"/>
                  </a:cubicBezTo>
                  <a:cubicBezTo>
                    <a:pt x="3583" y="3"/>
                    <a:pt x="3513" y="1"/>
                    <a:pt x="344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26"/>
            <p:cNvSpPr/>
            <p:nvPr/>
          </p:nvSpPr>
          <p:spPr>
            <a:xfrm>
              <a:off x="5027350" y="1948325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2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26"/>
            <p:cNvSpPr/>
            <p:nvPr/>
          </p:nvSpPr>
          <p:spPr>
            <a:xfrm>
              <a:off x="3496850" y="1723675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113" y="0"/>
                  </a:moveTo>
                  <a:cubicBezTo>
                    <a:pt x="1" y="0"/>
                    <a:pt x="1" y="56"/>
                    <a:pt x="1" y="112"/>
                  </a:cubicBezTo>
                  <a:lnTo>
                    <a:pt x="113" y="1517"/>
                  </a:lnTo>
                  <a:lnTo>
                    <a:pt x="338" y="1460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26"/>
            <p:cNvSpPr/>
            <p:nvPr/>
          </p:nvSpPr>
          <p:spPr>
            <a:xfrm>
              <a:off x="3211825" y="1856000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41" y="1"/>
                  </a:moveTo>
                  <a:cubicBezTo>
                    <a:pt x="113" y="1"/>
                    <a:pt x="85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068" y="1222"/>
                  </a:lnTo>
                  <a:lnTo>
                    <a:pt x="1236" y="1054"/>
                  </a:lnTo>
                  <a:lnTo>
                    <a:pt x="225" y="43"/>
                  </a:lnTo>
                  <a:cubicBezTo>
                    <a:pt x="197" y="15"/>
                    <a:pt x="169" y="1"/>
                    <a:pt x="1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26"/>
            <p:cNvSpPr/>
            <p:nvPr/>
          </p:nvSpPr>
          <p:spPr>
            <a:xfrm>
              <a:off x="3245525" y="1826525"/>
              <a:ext cx="28100" cy="31950"/>
            </a:xfrm>
            <a:custGeom>
              <a:avLst/>
              <a:gdLst/>
              <a:ahLst/>
              <a:cxnLst/>
              <a:rect l="l" t="t" r="r" b="b"/>
              <a:pathLst>
                <a:path w="1124" h="1278" extrusionOk="0">
                  <a:moveTo>
                    <a:pt x="141" y="0"/>
                  </a:moveTo>
                  <a:cubicBezTo>
                    <a:pt x="113" y="0"/>
                    <a:pt x="85" y="14"/>
                    <a:pt x="57" y="42"/>
                  </a:cubicBezTo>
                  <a:cubicBezTo>
                    <a:pt x="0" y="42"/>
                    <a:pt x="0" y="155"/>
                    <a:pt x="57" y="155"/>
                  </a:cubicBezTo>
                  <a:lnTo>
                    <a:pt x="955" y="1278"/>
                  </a:lnTo>
                  <a:lnTo>
                    <a:pt x="1124" y="1166"/>
                  </a:lnTo>
                  <a:lnTo>
                    <a:pt x="225" y="42"/>
                  </a:lnTo>
                  <a:cubicBezTo>
                    <a:pt x="197" y="14"/>
                    <a:pt x="169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26"/>
            <p:cNvSpPr/>
            <p:nvPr/>
          </p:nvSpPr>
          <p:spPr>
            <a:xfrm>
              <a:off x="3283425" y="17980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787" y="1349"/>
                  </a:lnTo>
                  <a:lnTo>
                    <a:pt x="1012" y="1236"/>
                  </a:lnTo>
                  <a:lnTo>
                    <a:pt x="225" y="57"/>
                  </a:lnTo>
                  <a:cubicBezTo>
                    <a:pt x="169" y="1"/>
                    <a:pt x="113" y="1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26"/>
            <p:cNvSpPr/>
            <p:nvPr/>
          </p:nvSpPr>
          <p:spPr>
            <a:xfrm>
              <a:off x="3451925" y="1730100"/>
              <a:ext cx="12675" cy="38525"/>
            </a:xfrm>
            <a:custGeom>
              <a:avLst/>
              <a:gdLst/>
              <a:ahLst/>
              <a:cxnLst/>
              <a:rect l="l" t="t" r="r" b="b"/>
              <a:pathLst>
                <a:path w="507" h="1541" extrusionOk="0">
                  <a:moveTo>
                    <a:pt x="161" y="1"/>
                  </a:moveTo>
                  <a:cubicBezTo>
                    <a:pt x="146" y="1"/>
                    <a:pt x="129" y="7"/>
                    <a:pt x="113" y="24"/>
                  </a:cubicBezTo>
                  <a:cubicBezTo>
                    <a:pt x="57" y="24"/>
                    <a:pt x="1" y="80"/>
                    <a:pt x="1" y="136"/>
                  </a:cubicBezTo>
                  <a:lnTo>
                    <a:pt x="281" y="1540"/>
                  </a:lnTo>
                  <a:lnTo>
                    <a:pt x="506" y="1484"/>
                  </a:lnTo>
                  <a:lnTo>
                    <a:pt x="225" y="80"/>
                  </a:lnTo>
                  <a:cubicBezTo>
                    <a:pt x="225" y="40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26"/>
            <p:cNvSpPr/>
            <p:nvPr/>
          </p:nvSpPr>
          <p:spPr>
            <a:xfrm>
              <a:off x="3363475" y="17553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160" y="1"/>
                  </a:moveTo>
                  <a:cubicBezTo>
                    <a:pt x="145" y="1"/>
                    <a:pt x="129" y="7"/>
                    <a:pt x="113" y="24"/>
                  </a:cubicBezTo>
                  <a:cubicBezTo>
                    <a:pt x="56" y="24"/>
                    <a:pt x="0" y="80"/>
                    <a:pt x="56" y="136"/>
                  </a:cubicBezTo>
                  <a:lnTo>
                    <a:pt x="618" y="1484"/>
                  </a:lnTo>
                  <a:lnTo>
                    <a:pt x="787" y="1372"/>
                  </a:lnTo>
                  <a:lnTo>
                    <a:pt x="225" y="80"/>
                  </a:lnTo>
                  <a:cubicBezTo>
                    <a:pt x="225" y="40"/>
                    <a:pt x="197" y="1"/>
                    <a:pt x="16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26"/>
            <p:cNvSpPr/>
            <p:nvPr/>
          </p:nvSpPr>
          <p:spPr>
            <a:xfrm>
              <a:off x="3407000" y="1739100"/>
              <a:ext cx="15475" cy="39350"/>
            </a:xfrm>
            <a:custGeom>
              <a:avLst/>
              <a:gdLst/>
              <a:ahLst/>
              <a:cxnLst/>
              <a:rect l="l" t="t" r="r" b="b"/>
              <a:pathLst>
                <a:path w="619" h="1574" extrusionOk="0">
                  <a:moveTo>
                    <a:pt x="56" y="1"/>
                  </a:moveTo>
                  <a:cubicBezTo>
                    <a:pt x="0" y="57"/>
                    <a:pt x="0" y="113"/>
                    <a:pt x="0" y="169"/>
                  </a:cubicBezTo>
                  <a:lnTo>
                    <a:pt x="393" y="1574"/>
                  </a:lnTo>
                  <a:lnTo>
                    <a:pt x="618" y="1517"/>
                  </a:lnTo>
                  <a:lnTo>
                    <a:pt x="225" y="113"/>
                  </a:lnTo>
                  <a:cubicBezTo>
                    <a:pt x="169" y="1"/>
                    <a:pt x="113" y="1"/>
                    <a:pt x="5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26"/>
            <p:cNvSpPr/>
            <p:nvPr/>
          </p:nvSpPr>
          <p:spPr>
            <a:xfrm>
              <a:off x="3321350" y="1775025"/>
              <a:ext cx="22475" cy="35725"/>
            </a:xfrm>
            <a:custGeom>
              <a:avLst/>
              <a:gdLst/>
              <a:ahLst/>
              <a:cxnLst/>
              <a:rect l="l" t="t" r="r" b="b"/>
              <a:pathLst>
                <a:path w="899" h="1429" extrusionOk="0">
                  <a:moveTo>
                    <a:pt x="106" y="1"/>
                  </a:moveTo>
                  <a:cubicBezTo>
                    <a:pt x="89" y="1"/>
                    <a:pt x="73" y="8"/>
                    <a:pt x="56" y="24"/>
                  </a:cubicBezTo>
                  <a:cubicBezTo>
                    <a:pt x="0" y="24"/>
                    <a:pt x="0" y="137"/>
                    <a:pt x="0" y="193"/>
                  </a:cubicBezTo>
                  <a:lnTo>
                    <a:pt x="730" y="1428"/>
                  </a:lnTo>
                  <a:lnTo>
                    <a:pt x="899" y="1316"/>
                  </a:lnTo>
                  <a:lnTo>
                    <a:pt x="225" y="80"/>
                  </a:lnTo>
                  <a:cubicBezTo>
                    <a:pt x="185" y="41"/>
                    <a:pt x="146" y="1"/>
                    <a:pt x="10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26"/>
            <p:cNvSpPr/>
            <p:nvPr/>
          </p:nvSpPr>
          <p:spPr>
            <a:xfrm>
              <a:off x="3093875" y="2050825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1517" y="674"/>
                  </a:lnTo>
                  <a:lnTo>
                    <a:pt x="1573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26"/>
            <p:cNvSpPr/>
            <p:nvPr/>
          </p:nvSpPr>
          <p:spPr>
            <a:xfrm>
              <a:off x="3082650" y="2095175"/>
              <a:ext cx="39325" cy="13250"/>
            </a:xfrm>
            <a:custGeom>
              <a:avLst/>
              <a:gdLst/>
              <a:ahLst/>
              <a:cxnLst/>
              <a:rect l="l" t="t" r="r" b="b"/>
              <a:pathLst>
                <a:path w="1573" h="530" extrusionOk="0">
                  <a:moveTo>
                    <a:pt x="121" y="0"/>
                  </a:moveTo>
                  <a:cubicBezTo>
                    <a:pt x="85" y="0"/>
                    <a:pt x="56" y="40"/>
                    <a:pt x="56" y="80"/>
                  </a:cubicBezTo>
                  <a:cubicBezTo>
                    <a:pt x="0" y="136"/>
                    <a:pt x="56" y="192"/>
                    <a:pt x="113" y="248"/>
                  </a:cubicBezTo>
                  <a:lnTo>
                    <a:pt x="1517" y="529"/>
                  </a:lnTo>
                  <a:lnTo>
                    <a:pt x="1573" y="305"/>
                  </a:lnTo>
                  <a:lnTo>
                    <a:pt x="169" y="24"/>
                  </a:lnTo>
                  <a:cubicBezTo>
                    <a:pt x="152" y="7"/>
                    <a:pt x="136" y="0"/>
                    <a:pt x="1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26"/>
            <p:cNvSpPr/>
            <p:nvPr/>
          </p:nvSpPr>
          <p:spPr>
            <a:xfrm>
              <a:off x="3075625" y="2140675"/>
              <a:ext cx="37925" cy="9875"/>
            </a:xfrm>
            <a:custGeom>
              <a:avLst/>
              <a:gdLst/>
              <a:ahLst/>
              <a:cxnLst/>
              <a:rect l="l" t="t" r="r" b="b"/>
              <a:pathLst>
                <a:path w="1517" h="395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cubicBezTo>
                    <a:pt x="0" y="169"/>
                    <a:pt x="57" y="226"/>
                    <a:pt x="113" y="226"/>
                  </a:cubicBezTo>
                  <a:lnTo>
                    <a:pt x="1517" y="394"/>
                  </a:lnTo>
                  <a:lnTo>
                    <a:pt x="1517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26"/>
            <p:cNvSpPr/>
            <p:nvPr/>
          </p:nvSpPr>
          <p:spPr>
            <a:xfrm>
              <a:off x="3128975" y="19660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66" y="0"/>
                  </a:moveTo>
                  <a:cubicBezTo>
                    <a:pt x="113" y="0"/>
                    <a:pt x="57" y="40"/>
                    <a:pt x="57" y="80"/>
                  </a:cubicBezTo>
                  <a:cubicBezTo>
                    <a:pt x="1" y="136"/>
                    <a:pt x="57" y="192"/>
                    <a:pt x="113" y="192"/>
                  </a:cubicBezTo>
                  <a:lnTo>
                    <a:pt x="1349" y="922"/>
                  </a:lnTo>
                  <a:lnTo>
                    <a:pt x="1461" y="698"/>
                  </a:lnTo>
                  <a:lnTo>
                    <a:pt x="225" y="24"/>
                  </a:lnTo>
                  <a:cubicBezTo>
                    <a:pt x="209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26"/>
            <p:cNvSpPr/>
            <p:nvPr/>
          </p:nvSpPr>
          <p:spPr>
            <a:xfrm>
              <a:off x="3109625" y="2007075"/>
              <a:ext cx="37625" cy="19900"/>
            </a:xfrm>
            <a:custGeom>
              <a:avLst/>
              <a:gdLst/>
              <a:ahLst/>
              <a:cxnLst/>
              <a:rect l="l" t="t" r="r" b="b"/>
              <a:pathLst>
                <a:path w="1505" h="796" extrusionOk="0">
                  <a:moveTo>
                    <a:pt x="162" y="0"/>
                  </a:moveTo>
                  <a:cubicBezTo>
                    <a:pt x="34" y="0"/>
                    <a:pt x="1" y="184"/>
                    <a:pt x="101" y="234"/>
                  </a:cubicBezTo>
                  <a:lnTo>
                    <a:pt x="1449" y="796"/>
                  </a:lnTo>
                  <a:lnTo>
                    <a:pt x="1505" y="571"/>
                  </a:lnTo>
                  <a:lnTo>
                    <a:pt x="213" y="9"/>
                  </a:lnTo>
                  <a:cubicBezTo>
                    <a:pt x="195" y="3"/>
                    <a:pt x="178" y="0"/>
                    <a:pt x="16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26"/>
            <p:cNvSpPr/>
            <p:nvPr/>
          </p:nvSpPr>
          <p:spPr>
            <a:xfrm>
              <a:off x="3154250" y="1926200"/>
              <a:ext cx="35125" cy="24950"/>
            </a:xfrm>
            <a:custGeom>
              <a:avLst/>
              <a:gdLst/>
              <a:ahLst/>
              <a:cxnLst/>
              <a:rect l="l" t="t" r="r" b="b"/>
              <a:pathLst>
                <a:path w="1405" h="998" extrusionOk="0">
                  <a:moveTo>
                    <a:pt x="113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1" y="99"/>
                    <a:pt x="1" y="155"/>
                    <a:pt x="57" y="211"/>
                  </a:cubicBezTo>
                  <a:lnTo>
                    <a:pt x="1236" y="998"/>
                  </a:lnTo>
                  <a:lnTo>
                    <a:pt x="1405" y="829"/>
                  </a:lnTo>
                  <a:lnTo>
                    <a:pt x="169" y="43"/>
                  </a:lnTo>
                  <a:cubicBezTo>
                    <a:pt x="169" y="15"/>
                    <a:pt x="141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26"/>
            <p:cNvSpPr/>
            <p:nvPr/>
          </p:nvSpPr>
          <p:spPr>
            <a:xfrm>
              <a:off x="3180925" y="1890750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1124" y="1124"/>
                  </a:lnTo>
                  <a:lnTo>
                    <a:pt x="1293" y="95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26"/>
            <p:cNvSpPr/>
            <p:nvPr/>
          </p:nvSpPr>
          <p:spPr>
            <a:xfrm>
              <a:off x="3849300" y="1858800"/>
              <a:ext cx="29500" cy="29175"/>
            </a:xfrm>
            <a:custGeom>
              <a:avLst/>
              <a:gdLst/>
              <a:ahLst/>
              <a:cxnLst/>
              <a:rect l="l" t="t" r="r" b="b"/>
              <a:pathLst>
                <a:path w="1180" h="1167" extrusionOk="0">
                  <a:moveTo>
                    <a:pt x="1095" y="1"/>
                  </a:moveTo>
                  <a:cubicBezTo>
                    <a:pt x="1067" y="1"/>
                    <a:pt x="1039" y="15"/>
                    <a:pt x="1011" y="43"/>
                  </a:cubicBezTo>
                  <a:lnTo>
                    <a:pt x="0" y="1054"/>
                  </a:lnTo>
                  <a:lnTo>
                    <a:pt x="112" y="1166"/>
                  </a:lnTo>
                  <a:lnTo>
                    <a:pt x="1180" y="155"/>
                  </a:lnTo>
                  <a:cubicBezTo>
                    <a:pt x="1180" y="99"/>
                    <a:pt x="1180" y="43"/>
                    <a:pt x="1180" y="43"/>
                  </a:cubicBezTo>
                  <a:cubicBezTo>
                    <a:pt x="1151" y="15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26"/>
            <p:cNvSpPr/>
            <p:nvPr/>
          </p:nvSpPr>
          <p:spPr>
            <a:xfrm>
              <a:off x="3901250" y="1930075"/>
              <a:ext cx="35125" cy="23900"/>
            </a:xfrm>
            <a:custGeom>
              <a:avLst/>
              <a:gdLst/>
              <a:ahLst/>
              <a:cxnLst/>
              <a:rect l="l" t="t" r="r" b="b"/>
              <a:pathLst>
                <a:path w="1405" h="956" extrusionOk="0">
                  <a:moveTo>
                    <a:pt x="1180" y="0"/>
                  </a:moveTo>
                  <a:lnTo>
                    <a:pt x="0" y="843"/>
                  </a:lnTo>
                  <a:cubicBezTo>
                    <a:pt x="113" y="843"/>
                    <a:pt x="169" y="899"/>
                    <a:pt x="169" y="955"/>
                  </a:cubicBezTo>
                  <a:lnTo>
                    <a:pt x="1348" y="169"/>
                  </a:lnTo>
                  <a:cubicBezTo>
                    <a:pt x="1404" y="113"/>
                    <a:pt x="1404" y="56"/>
                    <a:pt x="134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26"/>
            <p:cNvSpPr/>
            <p:nvPr/>
          </p:nvSpPr>
          <p:spPr>
            <a:xfrm>
              <a:off x="3074225" y="2185625"/>
              <a:ext cx="37925" cy="5625"/>
            </a:xfrm>
            <a:custGeom>
              <a:avLst/>
              <a:gdLst/>
              <a:ahLst/>
              <a:cxnLst/>
              <a:rect l="l" t="t" r="r" b="b"/>
              <a:pathLst>
                <a:path w="1517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26"/>
            <p:cNvSpPr/>
            <p:nvPr/>
          </p:nvSpPr>
          <p:spPr>
            <a:xfrm>
              <a:off x="3875975" y="1891375"/>
              <a:ext cx="34575" cy="27475"/>
            </a:xfrm>
            <a:custGeom>
              <a:avLst/>
              <a:gdLst/>
              <a:ahLst/>
              <a:cxnLst/>
              <a:rect l="l" t="t" r="r" b="b"/>
              <a:pathLst>
                <a:path w="1383" h="1099" extrusionOk="0">
                  <a:moveTo>
                    <a:pt x="1193" y="1"/>
                  </a:moveTo>
                  <a:cubicBezTo>
                    <a:pt x="1170" y="1"/>
                    <a:pt x="1145" y="10"/>
                    <a:pt x="1124" y="32"/>
                  </a:cubicBezTo>
                  <a:lnTo>
                    <a:pt x="0" y="930"/>
                  </a:lnTo>
                  <a:lnTo>
                    <a:pt x="169" y="1099"/>
                  </a:lnTo>
                  <a:lnTo>
                    <a:pt x="1292" y="200"/>
                  </a:lnTo>
                  <a:cubicBezTo>
                    <a:pt x="1382" y="155"/>
                    <a:pt x="1291" y="1"/>
                    <a:pt x="119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26"/>
            <p:cNvSpPr/>
            <p:nvPr/>
          </p:nvSpPr>
          <p:spPr>
            <a:xfrm>
              <a:off x="3943375" y="20101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292" y="1"/>
                  </a:moveTo>
                  <a:lnTo>
                    <a:pt x="0" y="562"/>
                  </a:lnTo>
                  <a:lnTo>
                    <a:pt x="56" y="787"/>
                  </a:lnTo>
                  <a:lnTo>
                    <a:pt x="1404" y="225"/>
                  </a:lnTo>
                  <a:cubicBezTo>
                    <a:pt x="1460" y="169"/>
                    <a:pt x="1460" y="113"/>
                    <a:pt x="1460" y="57"/>
                  </a:cubicBezTo>
                  <a:cubicBezTo>
                    <a:pt x="1404" y="1"/>
                    <a:pt x="1348" y="1"/>
                    <a:pt x="129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26"/>
            <p:cNvSpPr/>
            <p:nvPr/>
          </p:nvSpPr>
          <p:spPr>
            <a:xfrm>
              <a:off x="3923700" y="19674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342" y="0"/>
                  </a:moveTo>
                  <a:cubicBezTo>
                    <a:pt x="1326" y="0"/>
                    <a:pt x="1309" y="7"/>
                    <a:pt x="1293" y="24"/>
                  </a:cubicBezTo>
                  <a:lnTo>
                    <a:pt x="1" y="698"/>
                  </a:lnTo>
                  <a:cubicBezTo>
                    <a:pt x="57" y="754"/>
                    <a:pt x="57" y="866"/>
                    <a:pt x="113" y="922"/>
                  </a:cubicBezTo>
                  <a:lnTo>
                    <a:pt x="1405" y="192"/>
                  </a:lnTo>
                  <a:cubicBezTo>
                    <a:pt x="1461" y="192"/>
                    <a:pt x="1461" y="136"/>
                    <a:pt x="1461" y="80"/>
                  </a:cubicBezTo>
                  <a:cubicBezTo>
                    <a:pt x="1421" y="40"/>
                    <a:pt x="1382" y="0"/>
                    <a:pt x="13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26"/>
            <p:cNvSpPr/>
            <p:nvPr/>
          </p:nvSpPr>
          <p:spPr>
            <a:xfrm>
              <a:off x="3974250" y="2142100"/>
              <a:ext cx="36550" cy="9850"/>
            </a:xfrm>
            <a:custGeom>
              <a:avLst/>
              <a:gdLst/>
              <a:ahLst/>
              <a:cxnLst/>
              <a:rect l="l" t="t" r="r" b="b"/>
              <a:pathLst>
                <a:path w="1462" h="394" extrusionOk="0">
                  <a:moveTo>
                    <a:pt x="1349" y="0"/>
                  </a:moveTo>
                  <a:lnTo>
                    <a:pt x="1" y="169"/>
                  </a:lnTo>
                  <a:lnTo>
                    <a:pt x="1" y="393"/>
                  </a:lnTo>
                  <a:lnTo>
                    <a:pt x="1405" y="225"/>
                  </a:lnTo>
                  <a:cubicBezTo>
                    <a:pt x="1461" y="225"/>
                    <a:pt x="1461" y="169"/>
                    <a:pt x="1461" y="112"/>
                  </a:cubicBezTo>
                  <a:cubicBezTo>
                    <a:pt x="1461" y="56"/>
                    <a:pt x="1405" y="0"/>
                    <a:pt x="134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26"/>
            <p:cNvSpPr/>
            <p:nvPr/>
          </p:nvSpPr>
          <p:spPr>
            <a:xfrm>
              <a:off x="3956000" y="2052050"/>
              <a:ext cx="40375" cy="17050"/>
            </a:xfrm>
            <a:custGeom>
              <a:avLst/>
              <a:gdLst/>
              <a:ahLst/>
              <a:cxnLst/>
              <a:rect l="l" t="t" r="r" b="b"/>
              <a:pathLst>
                <a:path w="1615" h="682" extrusionOk="0">
                  <a:moveTo>
                    <a:pt x="1435" y="0"/>
                  </a:moveTo>
                  <a:cubicBezTo>
                    <a:pt x="1425" y="0"/>
                    <a:pt x="1415" y="3"/>
                    <a:pt x="1405" y="8"/>
                  </a:cubicBezTo>
                  <a:lnTo>
                    <a:pt x="1" y="457"/>
                  </a:lnTo>
                  <a:lnTo>
                    <a:pt x="57" y="682"/>
                  </a:lnTo>
                  <a:lnTo>
                    <a:pt x="1461" y="232"/>
                  </a:lnTo>
                  <a:cubicBezTo>
                    <a:pt x="1614" y="232"/>
                    <a:pt x="1535" y="0"/>
                    <a:pt x="143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26"/>
            <p:cNvSpPr/>
            <p:nvPr/>
          </p:nvSpPr>
          <p:spPr>
            <a:xfrm>
              <a:off x="3967225" y="2098575"/>
              <a:ext cx="39350" cy="12650"/>
            </a:xfrm>
            <a:custGeom>
              <a:avLst/>
              <a:gdLst/>
              <a:ahLst/>
              <a:cxnLst/>
              <a:rect l="l" t="t" r="r" b="b"/>
              <a:pathLst>
                <a:path w="1574" h="506" extrusionOk="0">
                  <a:moveTo>
                    <a:pt x="1405" y="0"/>
                  </a:moveTo>
                  <a:lnTo>
                    <a:pt x="1" y="281"/>
                  </a:lnTo>
                  <a:cubicBezTo>
                    <a:pt x="1" y="337"/>
                    <a:pt x="57" y="393"/>
                    <a:pt x="57" y="506"/>
                  </a:cubicBezTo>
                  <a:lnTo>
                    <a:pt x="1461" y="225"/>
                  </a:lnTo>
                  <a:cubicBezTo>
                    <a:pt x="1574" y="169"/>
                    <a:pt x="1517" y="0"/>
                    <a:pt x="14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26"/>
            <p:cNvSpPr/>
            <p:nvPr/>
          </p:nvSpPr>
          <p:spPr>
            <a:xfrm>
              <a:off x="3668150" y="1740525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563" y="0"/>
                  </a:moveTo>
                  <a:cubicBezTo>
                    <a:pt x="506" y="0"/>
                    <a:pt x="394" y="0"/>
                    <a:pt x="394" y="56"/>
                  </a:cubicBezTo>
                  <a:lnTo>
                    <a:pt x="1" y="1460"/>
                  </a:lnTo>
                  <a:lnTo>
                    <a:pt x="169" y="1573"/>
                  </a:lnTo>
                  <a:lnTo>
                    <a:pt x="619" y="169"/>
                  </a:lnTo>
                  <a:cubicBezTo>
                    <a:pt x="619" y="56"/>
                    <a:pt x="619" y="0"/>
                    <a:pt x="56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26"/>
            <p:cNvSpPr/>
            <p:nvPr/>
          </p:nvSpPr>
          <p:spPr>
            <a:xfrm>
              <a:off x="3627450" y="1728700"/>
              <a:ext cx="12650" cy="38525"/>
            </a:xfrm>
            <a:custGeom>
              <a:avLst/>
              <a:gdLst/>
              <a:ahLst/>
              <a:cxnLst/>
              <a:rect l="l" t="t" r="r" b="b"/>
              <a:pathLst>
                <a:path w="506" h="1541" extrusionOk="0">
                  <a:moveTo>
                    <a:pt x="345" y="1"/>
                  </a:moveTo>
                  <a:cubicBezTo>
                    <a:pt x="309" y="1"/>
                    <a:pt x="281" y="40"/>
                    <a:pt x="281" y="80"/>
                  </a:cubicBezTo>
                  <a:lnTo>
                    <a:pt x="0" y="1484"/>
                  </a:lnTo>
                  <a:lnTo>
                    <a:pt x="225" y="1540"/>
                  </a:lnTo>
                  <a:lnTo>
                    <a:pt x="506" y="136"/>
                  </a:lnTo>
                  <a:cubicBezTo>
                    <a:pt x="506" y="80"/>
                    <a:pt x="449" y="24"/>
                    <a:pt x="393" y="24"/>
                  </a:cubicBezTo>
                  <a:cubicBezTo>
                    <a:pt x="377" y="7"/>
                    <a:pt x="360" y="1"/>
                    <a:pt x="34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26"/>
            <p:cNvSpPr/>
            <p:nvPr/>
          </p:nvSpPr>
          <p:spPr>
            <a:xfrm>
              <a:off x="3543200" y="1720850"/>
              <a:ext cx="5625" cy="37950"/>
            </a:xfrm>
            <a:custGeom>
              <a:avLst/>
              <a:gdLst/>
              <a:ahLst/>
              <a:cxnLst/>
              <a:rect l="l" t="t" r="r" b="b"/>
              <a:pathLst>
                <a:path w="225" h="1518" extrusionOk="0">
                  <a:moveTo>
                    <a:pt x="113" y="1"/>
                  </a:moveTo>
                  <a:cubicBezTo>
                    <a:pt x="56" y="1"/>
                    <a:pt x="0" y="1"/>
                    <a:pt x="0" y="113"/>
                  </a:cubicBezTo>
                  <a:lnTo>
                    <a:pt x="0" y="1517"/>
                  </a:lnTo>
                  <a:lnTo>
                    <a:pt x="225" y="1517"/>
                  </a:lnTo>
                  <a:lnTo>
                    <a:pt x="225" y="113"/>
                  </a:lnTo>
                  <a:cubicBezTo>
                    <a:pt x="225" y="1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26"/>
            <p:cNvSpPr/>
            <p:nvPr/>
          </p:nvSpPr>
          <p:spPr>
            <a:xfrm>
              <a:off x="3817000" y="1826525"/>
              <a:ext cx="28100" cy="33375"/>
            </a:xfrm>
            <a:custGeom>
              <a:avLst/>
              <a:gdLst/>
              <a:ahLst/>
              <a:cxnLst/>
              <a:rect l="l" t="t" r="r" b="b"/>
              <a:pathLst>
                <a:path w="1124" h="1335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166"/>
                  </a:lnTo>
                  <a:lnTo>
                    <a:pt x="169" y="1334"/>
                  </a:lnTo>
                  <a:lnTo>
                    <a:pt x="1067" y="211"/>
                  </a:lnTo>
                  <a:cubicBezTo>
                    <a:pt x="1124" y="155"/>
                    <a:pt x="1124" y="98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26"/>
            <p:cNvSpPr/>
            <p:nvPr/>
          </p:nvSpPr>
          <p:spPr>
            <a:xfrm>
              <a:off x="3585325" y="1722250"/>
              <a:ext cx="8450" cy="37950"/>
            </a:xfrm>
            <a:custGeom>
              <a:avLst/>
              <a:gdLst/>
              <a:ahLst/>
              <a:cxnLst/>
              <a:rect l="l" t="t" r="r" b="b"/>
              <a:pathLst>
                <a:path w="338" h="1518" extrusionOk="0">
                  <a:moveTo>
                    <a:pt x="225" y="1"/>
                  </a:moveTo>
                  <a:cubicBezTo>
                    <a:pt x="169" y="1"/>
                    <a:pt x="113" y="57"/>
                    <a:pt x="113" y="113"/>
                  </a:cubicBezTo>
                  <a:lnTo>
                    <a:pt x="0" y="1517"/>
                  </a:lnTo>
                  <a:lnTo>
                    <a:pt x="169" y="1517"/>
                  </a:lnTo>
                  <a:lnTo>
                    <a:pt x="337" y="113"/>
                  </a:lnTo>
                  <a:cubicBezTo>
                    <a:pt x="337" y="57"/>
                    <a:pt x="281" y="1"/>
                    <a:pt x="22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26"/>
            <p:cNvSpPr/>
            <p:nvPr/>
          </p:nvSpPr>
          <p:spPr>
            <a:xfrm>
              <a:off x="3781900" y="1799850"/>
              <a:ext cx="26700" cy="34775"/>
            </a:xfrm>
            <a:custGeom>
              <a:avLst/>
              <a:gdLst/>
              <a:ahLst/>
              <a:cxnLst/>
              <a:rect l="l" t="t" r="r" b="b"/>
              <a:pathLst>
                <a:path w="1068" h="1391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222"/>
                  </a:lnTo>
                  <a:lnTo>
                    <a:pt x="225" y="1390"/>
                  </a:lnTo>
                  <a:lnTo>
                    <a:pt x="1067" y="154"/>
                  </a:lnTo>
                  <a:cubicBezTo>
                    <a:pt x="1067" y="154"/>
                    <a:pt x="1067" y="42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26"/>
            <p:cNvSpPr/>
            <p:nvPr/>
          </p:nvSpPr>
          <p:spPr>
            <a:xfrm>
              <a:off x="3745375" y="1775625"/>
              <a:ext cx="23900" cy="36525"/>
            </a:xfrm>
            <a:custGeom>
              <a:avLst/>
              <a:gdLst/>
              <a:ahLst/>
              <a:cxnLst/>
              <a:rect l="l" t="t" r="r" b="b"/>
              <a:pathLst>
                <a:path w="956" h="1461" extrusionOk="0">
                  <a:moveTo>
                    <a:pt x="900" y="0"/>
                  </a:moveTo>
                  <a:cubicBezTo>
                    <a:pt x="843" y="0"/>
                    <a:pt x="731" y="0"/>
                    <a:pt x="731" y="56"/>
                  </a:cubicBezTo>
                  <a:lnTo>
                    <a:pt x="1" y="1348"/>
                  </a:lnTo>
                  <a:lnTo>
                    <a:pt x="226" y="1460"/>
                  </a:lnTo>
                  <a:lnTo>
                    <a:pt x="900" y="169"/>
                  </a:lnTo>
                  <a:cubicBezTo>
                    <a:pt x="956" y="113"/>
                    <a:pt x="956" y="56"/>
                    <a:pt x="90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26"/>
            <p:cNvSpPr/>
            <p:nvPr/>
          </p:nvSpPr>
          <p:spPr>
            <a:xfrm>
              <a:off x="3708875" y="17567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627" y="1"/>
                  </a:moveTo>
                  <a:cubicBezTo>
                    <a:pt x="590" y="1"/>
                    <a:pt x="562" y="41"/>
                    <a:pt x="562" y="80"/>
                  </a:cubicBezTo>
                  <a:lnTo>
                    <a:pt x="1" y="1372"/>
                  </a:lnTo>
                  <a:lnTo>
                    <a:pt x="169" y="1484"/>
                  </a:lnTo>
                  <a:lnTo>
                    <a:pt x="731" y="136"/>
                  </a:lnTo>
                  <a:cubicBezTo>
                    <a:pt x="787" y="80"/>
                    <a:pt x="731" y="24"/>
                    <a:pt x="675" y="24"/>
                  </a:cubicBezTo>
                  <a:cubicBezTo>
                    <a:pt x="658" y="8"/>
                    <a:pt x="642" y="1"/>
                    <a:pt x="62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26"/>
            <p:cNvSpPr/>
            <p:nvPr/>
          </p:nvSpPr>
          <p:spPr>
            <a:xfrm>
              <a:off x="3319950" y="2568950"/>
              <a:ext cx="22475" cy="36525"/>
            </a:xfrm>
            <a:custGeom>
              <a:avLst/>
              <a:gdLst/>
              <a:ahLst/>
              <a:cxnLst/>
              <a:rect l="l" t="t" r="r" b="b"/>
              <a:pathLst>
                <a:path w="899" h="1461" extrusionOk="0">
                  <a:moveTo>
                    <a:pt x="730" y="0"/>
                  </a:moveTo>
                  <a:lnTo>
                    <a:pt x="0" y="1292"/>
                  </a:lnTo>
                  <a:cubicBezTo>
                    <a:pt x="0" y="1348"/>
                    <a:pt x="0" y="1404"/>
                    <a:pt x="56" y="1460"/>
                  </a:cubicBezTo>
                  <a:lnTo>
                    <a:pt x="112" y="1460"/>
                  </a:lnTo>
                  <a:cubicBezTo>
                    <a:pt x="169" y="1404"/>
                    <a:pt x="225" y="1404"/>
                    <a:pt x="225" y="1348"/>
                  </a:cubicBezTo>
                  <a:lnTo>
                    <a:pt x="899" y="1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26"/>
            <p:cNvSpPr/>
            <p:nvPr/>
          </p:nvSpPr>
          <p:spPr>
            <a:xfrm>
              <a:off x="3780500" y="2547875"/>
              <a:ext cx="25275" cy="35125"/>
            </a:xfrm>
            <a:custGeom>
              <a:avLst/>
              <a:gdLst/>
              <a:ahLst/>
              <a:cxnLst/>
              <a:rect l="l" t="t" r="r" b="b"/>
              <a:pathLst>
                <a:path w="1011" h="1405" extrusionOk="0">
                  <a:moveTo>
                    <a:pt x="169" y="1"/>
                  </a:moveTo>
                  <a:lnTo>
                    <a:pt x="0" y="169"/>
                  </a:lnTo>
                  <a:lnTo>
                    <a:pt x="786" y="1349"/>
                  </a:lnTo>
                  <a:cubicBezTo>
                    <a:pt x="786" y="1405"/>
                    <a:pt x="843" y="1405"/>
                    <a:pt x="899" y="1405"/>
                  </a:cubicBezTo>
                  <a:lnTo>
                    <a:pt x="955" y="1405"/>
                  </a:lnTo>
                  <a:cubicBezTo>
                    <a:pt x="1011" y="1349"/>
                    <a:pt x="1011" y="1293"/>
                    <a:pt x="955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26"/>
            <p:cNvSpPr/>
            <p:nvPr/>
          </p:nvSpPr>
          <p:spPr>
            <a:xfrm>
              <a:off x="3815600" y="2522600"/>
              <a:ext cx="28100" cy="32325"/>
            </a:xfrm>
            <a:custGeom>
              <a:avLst/>
              <a:gdLst/>
              <a:ahLst/>
              <a:cxnLst/>
              <a:rect l="l" t="t" r="r" b="b"/>
              <a:pathLst>
                <a:path w="1124" h="1293" extrusionOk="0">
                  <a:moveTo>
                    <a:pt x="169" y="1"/>
                  </a:moveTo>
                  <a:lnTo>
                    <a:pt x="0" y="113"/>
                  </a:lnTo>
                  <a:lnTo>
                    <a:pt x="899" y="1236"/>
                  </a:lnTo>
                  <a:cubicBezTo>
                    <a:pt x="899" y="1236"/>
                    <a:pt x="955" y="1236"/>
                    <a:pt x="1011" y="1293"/>
                  </a:cubicBezTo>
                  <a:lnTo>
                    <a:pt x="1067" y="1293"/>
                  </a:lnTo>
                  <a:cubicBezTo>
                    <a:pt x="1123" y="1236"/>
                    <a:pt x="1123" y="1124"/>
                    <a:pt x="1067" y="112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26"/>
            <p:cNvSpPr/>
            <p:nvPr/>
          </p:nvSpPr>
          <p:spPr>
            <a:xfrm>
              <a:off x="3846475" y="2494525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69" y="0"/>
                  </a:moveTo>
                  <a:lnTo>
                    <a:pt x="1" y="169"/>
                  </a:lnTo>
                  <a:lnTo>
                    <a:pt x="1012" y="1180"/>
                  </a:lnTo>
                  <a:cubicBezTo>
                    <a:pt x="1040" y="1208"/>
                    <a:pt x="1068" y="1222"/>
                    <a:pt x="1096" y="1222"/>
                  </a:cubicBezTo>
                  <a:cubicBezTo>
                    <a:pt x="1124" y="1222"/>
                    <a:pt x="1152" y="1208"/>
                    <a:pt x="1180" y="1180"/>
                  </a:cubicBezTo>
                  <a:cubicBezTo>
                    <a:pt x="1236" y="1124"/>
                    <a:pt x="1236" y="1068"/>
                    <a:pt x="1180" y="101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26"/>
            <p:cNvSpPr/>
            <p:nvPr/>
          </p:nvSpPr>
          <p:spPr>
            <a:xfrm>
              <a:off x="3745375" y="2570350"/>
              <a:ext cx="22500" cy="35125"/>
            </a:xfrm>
            <a:custGeom>
              <a:avLst/>
              <a:gdLst/>
              <a:ahLst/>
              <a:cxnLst/>
              <a:rect l="l" t="t" r="r" b="b"/>
              <a:pathLst>
                <a:path w="900" h="1405" extrusionOk="0">
                  <a:moveTo>
                    <a:pt x="169" y="0"/>
                  </a:moveTo>
                  <a:lnTo>
                    <a:pt x="1" y="113"/>
                  </a:lnTo>
                  <a:lnTo>
                    <a:pt x="675" y="1348"/>
                  </a:lnTo>
                  <a:cubicBezTo>
                    <a:pt x="675" y="1404"/>
                    <a:pt x="731" y="1404"/>
                    <a:pt x="787" y="1404"/>
                  </a:cubicBezTo>
                  <a:lnTo>
                    <a:pt x="843" y="1404"/>
                  </a:lnTo>
                  <a:cubicBezTo>
                    <a:pt x="900" y="1404"/>
                    <a:pt x="900" y="1292"/>
                    <a:pt x="843" y="129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26"/>
            <p:cNvSpPr/>
            <p:nvPr/>
          </p:nvSpPr>
          <p:spPr>
            <a:xfrm>
              <a:off x="3666750" y="2602650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225" y="0"/>
                  </a:moveTo>
                  <a:lnTo>
                    <a:pt x="1" y="56"/>
                  </a:lnTo>
                  <a:lnTo>
                    <a:pt x="394" y="1460"/>
                  </a:lnTo>
                  <a:cubicBezTo>
                    <a:pt x="394" y="1517"/>
                    <a:pt x="450" y="1573"/>
                    <a:pt x="506" y="1573"/>
                  </a:cubicBezTo>
                  <a:lnTo>
                    <a:pt x="562" y="1573"/>
                  </a:lnTo>
                  <a:cubicBezTo>
                    <a:pt x="619" y="1517"/>
                    <a:pt x="619" y="1460"/>
                    <a:pt x="619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26"/>
            <p:cNvSpPr/>
            <p:nvPr/>
          </p:nvSpPr>
          <p:spPr>
            <a:xfrm>
              <a:off x="3624625" y="2613875"/>
              <a:ext cx="12675" cy="37925"/>
            </a:xfrm>
            <a:custGeom>
              <a:avLst/>
              <a:gdLst/>
              <a:ahLst/>
              <a:cxnLst/>
              <a:rect l="l" t="t" r="r" b="b"/>
              <a:pathLst>
                <a:path w="507" h="1517" extrusionOk="0">
                  <a:moveTo>
                    <a:pt x="1" y="0"/>
                  </a:moveTo>
                  <a:lnTo>
                    <a:pt x="282" y="1405"/>
                  </a:lnTo>
                  <a:cubicBezTo>
                    <a:pt x="282" y="1461"/>
                    <a:pt x="338" y="1517"/>
                    <a:pt x="394" y="1517"/>
                  </a:cubicBezTo>
                  <a:cubicBezTo>
                    <a:pt x="450" y="1517"/>
                    <a:pt x="506" y="1461"/>
                    <a:pt x="450" y="140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26"/>
            <p:cNvSpPr/>
            <p:nvPr/>
          </p:nvSpPr>
          <p:spPr>
            <a:xfrm>
              <a:off x="3706075" y="2588600"/>
              <a:ext cx="18275" cy="36525"/>
            </a:xfrm>
            <a:custGeom>
              <a:avLst/>
              <a:gdLst/>
              <a:ahLst/>
              <a:cxnLst/>
              <a:rect l="l" t="t" r="r" b="b"/>
              <a:pathLst>
                <a:path w="731" h="1461" extrusionOk="0">
                  <a:moveTo>
                    <a:pt x="169" y="0"/>
                  </a:moveTo>
                  <a:lnTo>
                    <a:pt x="0" y="57"/>
                  </a:lnTo>
                  <a:lnTo>
                    <a:pt x="506" y="1405"/>
                  </a:lnTo>
                  <a:cubicBezTo>
                    <a:pt x="562" y="1461"/>
                    <a:pt x="562" y="1461"/>
                    <a:pt x="618" y="1461"/>
                  </a:cubicBezTo>
                  <a:lnTo>
                    <a:pt x="674" y="1461"/>
                  </a:lnTo>
                  <a:cubicBezTo>
                    <a:pt x="730" y="1461"/>
                    <a:pt x="730" y="1405"/>
                    <a:pt x="730" y="1348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26"/>
            <p:cNvSpPr/>
            <p:nvPr/>
          </p:nvSpPr>
          <p:spPr>
            <a:xfrm>
              <a:off x="3875975" y="24622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3" y="1"/>
                  </a:moveTo>
                  <a:lnTo>
                    <a:pt x="0" y="169"/>
                  </a:lnTo>
                  <a:lnTo>
                    <a:pt x="1124" y="1124"/>
                  </a:lnTo>
                  <a:lnTo>
                    <a:pt x="1180" y="1124"/>
                  </a:lnTo>
                  <a:cubicBezTo>
                    <a:pt x="1180" y="1124"/>
                    <a:pt x="1236" y="1068"/>
                    <a:pt x="1236" y="1068"/>
                  </a:cubicBezTo>
                  <a:cubicBezTo>
                    <a:pt x="1292" y="1012"/>
                    <a:pt x="1292" y="955"/>
                    <a:pt x="1236" y="89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26"/>
            <p:cNvSpPr/>
            <p:nvPr/>
          </p:nvSpPr>
          <p:spPr>
            <a:xfrm>
              <a:off x="3975650" y="22305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" y="1"/>
                  </a:moveTo>
                  <a:lnTo>
                    <a:pt x="1" y="225"/>
                  </a:lnTo>
                  <a:lnTo>
                    <a:pt x="1405" y="394"/>
                  </a:lnTo>
                  <a:cubicBezTo>
                    <a:pt x="1461" y="394"/>
                    <a:pt x="1517" y="338"/>
                    <a:pt x="1517" y="281"/>
                  </a:cubicBezTo>
                  <a:cubicBezTo>
                    <a:pt x="1517" y="225"/>
                    <a:pt x="1461" y="169"/>
                    <a:pt x="1405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26"/>
            <p:cNvSpPr/>
            <p:nvPr/>
          </p:nvSpPr>
          <p:spPr>
            <a:xfrm>
              <a:off x="3901250" y="2428525"/>
              <a:ext cx="35125" cy="25300"/>
            </a:xfrm>
            <a:custGeom>
              <a:avLst/>
              <a:gdLst/>
              <a:ahLst/>
              <a:cxnLst/>
              <a:rect l="l" t="t" r="r" b="b"/>
              <a:pathLst>
                <a:path w="1405" h="1012" extrusionOk="0">
                  <a:moveTo>
                    <a:pt x="113" y="1"/>
                  </a:moveTo>
                  <a:lnTo>
                    <a:pt x="0" y="225"/>
                  </a:lnTo>
                  <a:lnTo>
                    <a:pt x="1180" y="1012"/>
                  </a:lnTo>
                  <a:lnTo>
                    <a:pt x="1236" y="1012"/>
                  </a:lnTo>
                  <a:cubicBezTo>
                    <a:pt x="1348" y="1012"/>
                    <a:pt x="1404" y="843"/>
                    <a:pt x="1292" y="84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26"/>
            <p:cNvSpPr/>
            <p:nvPr/>
          </p:nvSpPr>
          <p:spPr>
            <a:xfrm>
              <a:off x="3967225" y="2274075"/>
              <a:ext cx="37950" cy="12675"/>
            </a:xfrm>
            <a:custGeom>
              <a:avLst/>
              <a:gdLst/>
              <a:ahLst/>
              <a:cxnLst/>
              <a:rect l="l" t="t" r="r" b="b"/>
              <a:pathLst>
                <a:path w="1518" h="507" extrusionOk="0">
                  <a:moveTo>
                    <a:pt x="57" y="1"/>
                  </a:moveTo>
                  <a:lnTo>
                    <a:pt x="1" y="169"/>
                  </a:lnTo>
                  <a:lnTo>
                    <a:pt x="1405" y="506"/>
                  </a:lnTo>
                  <a:cubicBezTo>
                    <a:pt x="1461" y="450"/>
                    <a:pt x="1517" y="450"/>
                    <a:pt x="1517" y="394"/>
                  </a:cubicBezTo>
                  <a:cubicBezTo>
                    <a:pt x="1517" y="338"/>
                    <a:pt x="1461" y="281"/>
                    <a:pt x="1461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26"/>
            <p:cNvSpPr/>
            <p:nvPr/>
          </p:nvSpPr>
          <p:spPr>
            <a:xfrm>
              <a:off x="3977075" y="2189825"/>
              <a:ext cx="37925" cy="5650"/>
            </a:xfrm>
            <a:custGeom>
              <a:avLst/>
              <a:gdLst/>
              <a:ahLst/>
              <a:cxnLst/>
              <a:rect l="l" t="t" r="r" b="b"/>
              <a:pathLst>
                <a:path w="1517" h="226" extrusionOk="0">
                  <a:moveTo>
                    <a:pt x="0" y="1"/>
                  </a:moveTo>
                  <a:lnTo>
                    <a:pt x="0" y="57"/>
                  </a:lnTo>
                  <a:cubicBezTo>
                    <a:pt x="0" y="113"/>
                    <a:pt x="0" y="169"/>
                    <a:pt x="0" y="225"/>
                  </a:cubicBezTo>
                  <a:lnTo>
                    <a:pt x="1404" y="225"/>
                  </a:lnTo>
                  <a:cubicBezTo>
                    <a:pt x="1460" y="225"/>
                    <a:pt x="1517" y="169"/>
                    <a:pt x="1517" y="113"/>
                  </a:cubicBezTo>
                  <a:cubicBezTo>
                    <a:pt x="1517" y="57"/>
                    <a:pt x="1460" y="1"/>
                    <a:pt x="140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26"/>
            <p:cNvSpPr/>
            <p:nvPr/>
          </p:nvSpPr>
          <p:spPr>
            <a:xfrm>
              <a:off x="3923700" y="2392025"/>
              <a:ext cx="36550" cy="22500"/>
            </a:xfrm>
            <a:custGeom>
              <a:avLst/>
              <a:gdLst/>
              <a:ahLst/>
              <a:cxnLst/>
              <a:rect l="l" t="t" r="r" b="b"/>
              <a:pathLst>
                <a:path w="1462" h="900" extrusionOk="0">
                  <a:moveTo>
                    <a:pt x="113" y="0"/>
                  </a:moveTo>
                  <a:lnTo>
                    <a:pt x="1" y="169"/>
                  </a:lnTo>
                  <a:lnTo>
                    <a:pt x="1236" y="899"/>
                  </a:lnTo>
                  <a:lnTo>
                    <a:pt x="1293" y="899"/>
                  </a:lnTo>
                  <a:cubicBezTo>
                    <a:pt x="1349" y="899"/>
                    <a:pt x="1405" y="843"/>
                    <a:pt x="1405" y="843"/>
                  </a:cubicBezTo>
                  <a:cubicBezTo>
                    <a:pt x="1461" y="787"/>
                    <a:pt x="1405" y="731"/>
                    <a:pt x="1349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26"/>
            <p:cNvSpPr/>
            <p:nvPr/>
          </p:nvSpPr>
          <p:spPr>
            <a:xfrm>
              <a:off x="3956000" y="2313400"/>
              <a:ext cx="37950" cy="15475"/>
            </a:xfrm>
            <a:custGeom>
              <a:avLst/>
              <a:gdLst/>
              <a:ahLst/>
              <a:cxnLst/>
              <a:rect l="l" t="t" r="r" b="b"/>
              <a:pathLst>
                <a:path w="1518" h="619" extrusionOk="0">
                  <a:moveTo>
                    <a:pt x="57" y="0"/>
                  </a:moveTo>
                  <a:lnTo>
                    <a:pt x="1" y="225"/>
                  </a:lnTo>
                  <a:lnTo>
                    <a:pt x="1405" y="618"/>
                  </a:lnTo>
                  <a:cubicBezTo>
                    <a:pt x="1461" y="618"/>
                    <a:pt x="1517" y="618"/>
                    <a:pt x="1517" y="562"/>
                  </a:cubicBezTo>
                  <a:cubicBezTo>
                    <a:pt x="1517" y="506"/>
                    <a:pt x="1517" y="450"/>
                    <a:pt x="1461" y="45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26"/>
            <p:cNvSpPr/>
            <p:nvPr/>
          </p:nvSpPr>
          <p:spPr>
            <a:xfrm>
              <a:off x="3941950" y="2354125"/>
              <a:ext cx="36550" cy="19675"/>
            </a:xfrm>
            <a:custGeom>
              <a:avLst/>
              <a:gdLst/>
              <a:ahLst/>
              <a:cxnLst/>
              <a:rect l="l" t="t" r="r" b="b"/>
              <a:pathLst>
                <a:path w="1462" h="787" extrusionOk="0">
                  <a:moveTo>
                    <a:pt x="57" y="0"/>
                  </a:moveTo>
                  <a:lnTo>
                    <a:pt x="1" y="225"/>
                  </a:lnTo>
                  <a:lnTo>
                    <a:pt x="1293" y="786"/>
                  </a:lnTo>
                  <a:lnTo>
                    <a:pt x="1349" y="786"/>
                  </a:lnTo>
                  <a:cubicBezTo>
                    <a:pt x="1405" y="786"/>
                    <a:pt x="1405" y="730"/>
                    <a:pt x="1461" y="730"/>
                  </a:cubicBezTo>
                  <a:cubicBezTo>
                    <a:pt x="1461" y="618"/>
                    <a:pt x="1461" y="562"/>
                    <a:pt x="1405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26"/>
            <p:cNvSpPr/>
            <p:nvPr/>
          </p:nvSpPr>
          <p:spPr>
            <a:xfrm>
              <a:off x="3152850" y="2427125"/>
              <a:ext cx="32325" cy="23900"/>
            </a:xfrm>
            <a:custGeom>
              <a:avLst/>
              <a:gdLst/>
              <a:ahLst/>
              <a:cxnLst/>
              <a:rect l="l" t="t" r="r" b="b"/>
              <a:pathLst>
                <a:path w="1293" h="956" extrusionOk="0">
                  <a:moveTo>
                    <a:pt x="1236" y="1"/>
                  </a:moveTo>
                  <a:lnTo>
                    <a:pt x="1" y="787"/>
                  </a:lnTo>
                  <a:cubicBezTo>
                    <a:pt x="1" y="787"/>
                    <a:pt x="1" y="899"/>
                    <a:pt x="1" y="899"/>
                  </a:cubicBezTo>
                  <a:cubicBezTo>
                    <a:pt x="57" y="955"/>
                    <a:pt x="57" y="955"/>
                    <a:pt x="113" y="955"/>
                  </a:cubicBezTo>
                  <a:lnTo>
                    <a:pt x="169" y="955"/>
                  </a:lnTo>
                  <a:lnTo>
                    <a:pt x="1292" y="169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26"/>
            <p:cNvSpPr/>
            <p:nvPr/>
          </p:nvSpPr>
          <p:spPr>
            <a:xfrm>
              <a:off x="3077025" y="22291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517" y="0"/>
                  </a:moveTo>
                  <a:lnTo>
                    <a:pt x="113" y="169"/>
                  </a:lnTo>
                  <a:cubicBezTo>
                    <a:pt x="57" y="169"/>
                    <a:pt x="1" y="225"/>
                    <a:pt x="57" y="281"/>
                  </a:cubicBezTo>
                  <a:cubicBezTo>
                    <a:pt x="57" y="337"/>
                    <a:pt x="57" y="394"/>
                    <a:pt x="113" y="394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26"/>
            <p:cNvSpPr/>
            <p:nvPr/>
          </p:nvSpPr>
          <p:spPr>
            <a:xfrm>
              <a:off x="3179525" y="24608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80" y="1"/>
                  </a:moveTo>
                  <a:lnTo>
                    <a:pt x="57" y="955"/>
                  </a:lnTo>
                  <a:cubicBezTo>
                    <a:pt x="1" y="1011"/>
                    <a:pt x="1" y="1124"/>
                    <a:pt x="113" y="1124"/>
                  </a:cubicBezTo>
                  <a:lnTo>
                    <a:pt x="169" y="1124"/>
                  </a:lnTo>
                  <a:lnTo>
                    <a:pt x="1292" y="225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26"/>
            <p:cNvSpPr/>
            <p:nvPr/>
          </p:nvSpPr>
          <p:spPr>
            <a:xfrm>
              <a:off x="3128975" y="2390625"/>
              <a:ext cx="36550" cy="22475"/>
            </a:xfrm>
            <a:custGeom>
              <a:avLst/>
              <a:gdLst/>
              <a:ahLst/>
              <a:cxnLst/>
              <a:rect l="l" t="t" r="r" b="b"/>
              <a:pathLst>
                <a:path w="1462" h="899" extrusionOk="0">
                  <a:moveTo>
                    <a:pt x="1349" y="0"/>
                  </a:moveTo>
                  <a:lnTo>
                    <a:pt x="57" y="730"/>
                  </a:lnTo>
                  <a:cubicBezTo>
                    <a:pt x="1" y="730"/>
                    <a:pt x="1" y="787"/>
                    <a:pt x="1" y="843"/>
                  </a:cubicBezTo>
                  <a:cubicBezTo>
                    <a:pt x="57" y="899"/>
                    <a:pt x="57" y="899"/>
                    <a:pt x="113" y="899"/>
                  </a:cubicBezTo>
                  <a:lnTo>
                    <a:pt x="169" y="899"/>
                  </a:lnTo>
                  <a:lnTo>
                    <a:pt x="1461" y="22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26"/>
            <p:cNvSpPr/>
            <p:nvPr/>
          </p:nvSpPr>
          <p:spPr>
            <a:xfrm>
              <a:off x="3109325" y="23513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405" y="1"/>
                  </a:moveTo>
                  <a:lnTo>
                    <a:pt x="57" y="562"/>
                  </a:lnTo>
                  <a:cubicBezTo>
                    <a:pt x="0" y="562"/>
                    <a:pt x="0" y="618"/>
                    <a:pt x="0" y="675"/>
                  </a:cubicBezTo>
                  <a:cubicBezTo>
                    <a:pt x="0" y="731"/>
                    <a:pt x="57" y="787"/>
                    <a:pt x="113" y="787"/>
                  </a:cubicBezTo>
                  <a:lnTo>
                    <a:pt x="169" y="787"/>
                  </a:lnTo>
                  <a:lnTo>
                    <a:pt x="1461" y="225"/>
                  </a:lnTo>
                  <a:cubicBezTo>
                    <a:pt x="1461" y="169"/>
                    <a:pt x="1405" y="57"/>
                    <a:pt x="140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26"/>
            <p:cNvSpPr/>
            <p:nvPr/>
          </p:nvSpPr>
          <p:spPr>
            <a:xfrm>
              <a:off x="3082650" y="2269875"/>
              <a:ext cx="37925" cy="12650"/>
            </a:xfrm>
            <a:custGeom>
              <a:avLst/>
              <a:gdLst/>
              <a:ahLst/>
              <a:cxnLst/>
              <a:rect l="l" t="t" r="r" b="b"/>
              <a:pathLst>
                <a:path w="1517" h="506" extrusionOk="0">
                  <a:moveTo>
                    <a:pt x="1517" y="0"/>
                  </a:moveTo>
                  <a:lnTo>
                    <a:pt x="113" y="281"/>
                  </a:lnTo>
                  <a:cubicBezTo>
                    <a:pt x="56" y="281"/>
                    <a:pt x="0" y="337"/>
                    <a:pt x="0" y="449"/>
                  </a:cubicBezTo>
                  <a:cubicBezTo>
                    <a:pt x="56" y="449"/>
                    <a:pt x="56" y="506"/>
                    <a:pt x="113" y="506"/>
                  </a:cubicBezTo>
                  <a:lnTo>
                    <a:pt x="1517" y="225"/>
                  </a:lnTo>
                  <a:cubicBezTo>
                    <a:pt x="1517" y="169"/>
                    <a:pt x="1517" y="112"/>
                    <a:pt x="151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26"/>
            <p:cNvSpPr/>
            <p:nvPr/>
          </p:nvSpPr>
          <p:spPr>
            <a:xfrm>
              <a:off x="3092475" y="2312000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517" y="0"/>
                  </a:moveTo>
                  <a:lnTo>
                    <a:pt x="113" y="449"/>
                  </a:lnTo>
                  <a:cubicBezTo>
                    <a:pt x="57" y="449"/>
                    <a:pt x="0" y="506"/>
                    <a:pt x="57" y="562"/>
                  </a:cubicBezTo>
                  <a:cubicBezTo>
                    <a:pt x="57" y="618"/>
                    <a:pt x="113" y="674"/>
                    <a:pt x="169" y="674"/>
                  </a:cubicBezTo>
                  <a:lnTo>
                    <a:pt x="1573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26"/>
            <p:cNvSpPr/>
            <p:nvPr/>
          </p:nvSpPr>
          <p:spPr>
            <a:xfrm>
              <a:off x="3210425" y="2491725"/>
              <a:ext cx="29500" cy="30550"/>
            </a:xfrm>
            <a:custGeom>
              <a:avLst/>
              <a:gdLst/>
              <a:ahLst/>
              <a:cxnLst/>
              <a:rect l="l" t="t" r="r" b="b"/>
              <a:pathLst>
                <a:path w="1180" h="1222" extrusionOk="0">
                  <a:moveTo>
                    <a:pt x="1067" y="0"/>
                  </a:moveTo>
                  <a:lnTo>
                    <a:pt x="0" y="1067"/>
                  </a:lnTo>
                  <a:cubicBezTo>
                    <a:pt x="0" y="1067"/>
                    <a:pt x="0" y="1180"/>
                    <a:pt x="0" y="1180"/>
                  </a:cubicBezTo>
                  <a:cubicBezTo>
                    <a:pt x="28" y="1208"/>
                    <a:pt x="56" y="1222"/>
                    <a:pt x="85" y="1222"/>
                  </a:cubicBezTo>
                  <a:cubicBezTo>
                    <a:pt x="113" y="1222"/>
                    <a:pt x="141" y="1208"/>
                    <a:pt x="169" y="1180"/>
                  </a:cubicBezTo>
                  <a:lnTo>
                    <a:pt x="1180" y="169"/>
                  </a:lnTo>
                  <a:cubicBezTo>
                    <a:pt x="1124" y="112"/>
                    <a:pt x="1067" y="56"/>
                    <a:pt x="106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26"/>
            <p:cNvSpPr/>
            <p:nvPr/>
          </p:nvSpPr>
          <p:spPr>
            <a:xfrm>
              <a:off x="3540375" y="2622300"/>
              <a:ext cx="5650" cy="37925"/>
            </a:xfrm>
            <a:custGeom>
              <a:avLst/>
              <a:gdLst/>
              <a:ahLst/>
              <a:cxnLst/>
              <a:rect l="l" t="t" r="r" b="b"/>
              <a:pathLst>
                <a:path w="226" h="1517" extrusionOk="0">
                  <a:moveTo>
                    <a:pt x="1" y="0"/>
                  </a:moveTo>
                  <a:lnTo>
                    <a:pt x="1" y="1405"/>
                  </a:lnTo>
                  <a:cubicBezTo>
                    <a:pt x="1" y="1461"/>
                    <a:pt x="57" y="1517"/>
                    <a:pt x="113" y="1517"/>
                  </a:cubicBezTo>
                  <a:cubicBezTo>
                    <a:pt x="169" y="1517"/>
                    <a:pt x="226" y="1461"/>
                    <a:pt x="226" y="1405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26"/>
            <p:cNvSpPr/>
            <p:nvPr/>
          </p:nvSpPr>
          <p:spPr>
            <a:xfrm>
              <a:off x="3495450" y="2619500"/>
              <a:ext cx="8450" cy="39325"/>
            </a:xfrm>
            <a:custGeom>
              <a:avLst/>
              <a:gdLst/>
              <a:ahLst/>
              <a:cxnLst/>
              <a:rect l="l" t="t" r="r" b="b"/>
              <a:pathLst>
                <a:path w="338" h="1573" extrusionOk="0">
                  <a:moveTo>
                    <a:pt x="113" y="0"/>
                  </a:moveTo>
                  <a:lnTo>
                    <a:pt x="1" y="1460"/>
                  </a:lnTo>
                  <a:cubicBezTo>
                    <a:pt x="1" y="1517"/>
                    <a:pt x="1" y="1517"/>
                    <a:pt x="113" y="1573"/>
                  </a:cubicBezTo>
                  <a:cubicBezTo>
                    <a:pt x="113" y="1573"/>
                    <a:pt x="169" y="1517"/>
                    <a:pt x="169" y="1460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26"/>
            <p:cNvSpPr/>
            <p:nvPr/>
          </p:nvSpPr>
          <p:spPr>
            <a:xfrm>
              <a:off x="3449125" y="261247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281" y="0"/>
                  </a:moveTo>
                  <a:lnTo>
                    <a:pt x="0" y="1404"/>
                  </a:lnTo>
                  <a:cubicBezTo>
                    <a:pt x="0" y="1461"/>
                    <a:pt x="0" y="1517"/>
                    <a:pt x="56" y="1573"/>
                  </a:cubicBezTo>
                  <a:cubicBezTo>
                    <a:pt x="113" y="1573"/>
                    <a:pt x="169" y="1517"/>
                    <a:pt x="169" y="1461"/>
                  </a:cubicBezTo>
                  <a:lnTo>
                    <a:pt x="450" y="56"/>
                  </a:lnTo>
                  <a:cubicBezTo>
                    <a:pt x="393" y="56"/>
                    <a:pt x="337" y="56"/>
                    <a:pt x="28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26"/>
            <p:cNvSpPr/>
            <p:nvPr/>
          </p:nvSpPr>
          <p:spPr>
            <a:xfrm>
              <a:off x="3244125" y="2522600"/>
              <a:ext cx="28100" cy="31975"/>
            </a:xfrm>
            <a:custGeom>
              <a:avLst/>
              <a:gdLst/>
              <a:ahLst/>
              <a:cxnLst/>
              <a:rect l="l" t="t" r="r" b="b"/>
              <a:pathLst>
                <a:path w="1124" h="1279" extrusionOk="0">
                  <a:moveTo>
                    <a:pt x="955" y="1"/>
                  </a:moveTo>
                  <a:lnTo>
                    <a:pt x="56" y="1068"/>
                  </a:lnTo>
                  <a:cubicBezTo>
                    <a:pt x="0" y="1124"/>
                    <a:pt x="0" y="1180"/>
                    <a:pt x="56" y="1236"/>
                  </a:cubicBezTo>
                  <a:cubicBezTo>
                    <a:pt x="56" y="1264"/>
                    <a:pt x="84" y="1278"/>
                    <a:pt x="113" y="1278"/>
                  </a:cubicBezTo>
                  <a:cubicBezTo>
                    <a:pt x="141" y="1278"/>
                    <a:pt x="169" y="1264"/>
                    <a:pt x="169" y="1236"/>
                  </a:cubicBezTo>
                  <a:lnTo>
                    <a:pt x="1124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26"/>
            <p:cNvSpPr/>
            <p:nvPr/>
          </p:nvSpPr>
          <p:spPr>
            <a:xfrm>
              <a:off x="3583925" y="2619500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0" y="0"/>
                  </a:moveTo>
                  <a:lnTo>
                    <a:pt x="112" y="1404"/>
                  </a:lnTo>
                  <a:cubicBezTo>
                    <a:pt x="112" y="1460"/>
                    <a:pt x="169" y="1517"/>
                    <a:pt x="225" y="1517"/>
                  </a:cubicBezTo>
                  <a:cubicBezTo>
                    <a:pt x="281" y="1517"/>
                    <a:pt x="337" y="1460"/>
                    <a:pt x="337" y="14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26"/>
            <p:cNvSpPr/>
            <p:nvPr/>
          </p:nvSpPr>
          <p:spPr>
            <a:xfrm>
              <a:off x="3279225" y="25464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899" y="1"/>
                  </a:moveTo>
                  <a:lnTo>
                    <a:pt x="57" y="1180"/>
                  </a:lnTo>
                  <a:cubicBezTo>
                    <a:pt x="0" y="1236"/>
                    <a:pt x="0" y="1292"/>
                    <a:pt x="57" y="1349"/>
                  </a:cubicBezTo>
                  <a:lnTo>
                    <a:pt x="113" y="1349"/>
                  </a:lnTo>
                  <a:cubicBezTo>
                    <a:pt x="169" y="1349"/>
                    <a:pt x="225" y="1349"/>
                    <a:pt x="225" y="1292"/>
                  </a:cubicBezTo>
                  <a:lnTo>
                    <a:pt x="1011" y="113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26"/>
            <p:cNvSpPr/>
            <p:nvPr/>
          </p:nvSpPr>
          <p:spPr>
            <a:xfrm>
              <a:off x="3405600" y="2601225"/>
              <a:ext cx="14050" cy="39350"/>
            </a:xfrm>
            <a:custGeom>
              <a:avLst/>
              <a:gdLst/>
              <a:ahLst/>
              <a:cxnLst/>
              <a:rect l="l" t="t" r="r" b="b"/>
              <a:pathLst>
                <a:path w="562" h="1574" extrusionOk="0">
                  <a:moveTo>
                    <a:pt x="393" y="1"/>
                  </a:moveTo>
                  <a:lnTo>
                    <a:pt x="0" y="1405"/>
                  </a:lnTo>
                  <a:cubicBezTo>
                    <a:pt x="0" y="1461"/>
                    <a:pt x="0" y="1517"/>
                    <a:pt x="56" y="1574"/>
                  </a:cubicBezTo>
                  <a:cubicBezTo>
                    <a:pt x="112" y="1574"/>
                    <a:pt x="169" y="1517"/>
                    <a:pt x="169" y="1461"/>
                  </a:cubicBez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26"/>
            <p:cNvSpPr/>
            <p:nvPr/>
          </p:nvSpPr>
          <p:spPr>
            <a:xfrm>
              <a:off x="3360650" y="2587200"/>
              <a:ext cx="19700" cy="36525"/>
            </a:xfrm>
            <a:custGeom>
              <a:avLst/>
              <a:gdLst/>
              <a:ahLst/>
              <a:cxnLst/>
              <a:rect l="l" t="t" r="r" b="b"/>
              <a:pathLst>
                <a:path w="788" h="1461" extrusionOk="0">
                  <a:moveTo>
                    <a:pt x="563" y="0"/>
                  </a:moveTo>
                  <a:lnTo>
                    <a:pt x="1" y="1348"/>
                  </a:lnTo>
                  <a:cubicBezTo>
                    <a:pt x="1" y="1404"/>
                    <a:pt x="57" y="1461"/>
                    <a:pt x="113" y="1461"/>
                  </a:cubicBezTo>
                  <a:cubicBezTo>
                    <a:pt x="169" y="1461"/>
                    <a:pt x="226" y="1461"/>
                    <a:pt x="226" y="1404"/>
                  </a:cubicBezTo>
                  <a:lnTo>
                    <a:pt x="787" y="5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26"/>
            <p:cNvSpPr/>
            <p:nvPr/>
          </p:nvSpPr>
          <p:spPr>
            <a:xfrm>
              <a:off x="3301675" y="1786275"/>
              <a:ext cx="40750" cy="62375"/>
            </a:xfrm>
            <a:custGeom>
              <a:avLst/>
              <a:gdLst/>
              <a:ahLst/>
              <a:cxnLst/>
              <a:rect l="l" t="t" r="r" b="b"/>
              <a:pathLst>
                <a:path w="1630" h="2495" extrusionOk="0">
                  <a:moveTo>
                    <a:pt x="106" y="0"/>
                  </a:moveTo>
                  <a:cubicBezTo>
                    <a:pt x="90" y="0"/>
                    <a:pt x="74" y="7"/>
                    <a:pt x="57" y="24"/>
                  </a:cubicBezTo>
                  <a:cubicBezTo>
                    <a:pt x="1" y="24"/>
                    <a:pt x="1" y="136"/>
                    <a:pt x="57" y="192"/>
                  </a:cubicBezTo>
                  <a:lnTo>
                    <a:pt x="1461" y="2495"/>
                  </a:lnTo>
                  <a:lnTo>
                    <a:pt x="1630" y="2382"/>
                  </a:lnTo>
                  <a:lnTo>
                    <a:pt x="226" y="80"/>
                  </a:lnTo>
                  <a:cubicBezTo>
                    <a:pt x="186" y="40"/>
                    <a:pt x="146" y="0"/>
                    <a:pt x="1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26"/>
            <p:cNvSpPr/>
            <p:nvPr/>
          </p:nvSpPr>
          <p:spPr>
            <a:xfrm>
              <a:off x="3261650" y="1812575"/>
              <a:ext cx="47075" cy="58550"/>
            </a:xfrm>
            <a:custGeom>
              <a:avLst/>
              <a:gdLst/>
              <a:ahLst/>
              <a:cxnLst/>
              <a:rect l="l" t="t" r="r" b="b"/>
              <a:pathLst>
                <a:path w="1883" h="2342" extrusionOk="0">
                  <a:moveTo>
                    <a:pt x="191" y="1"/>
                  </a:moveTo>
                  <a:cubicBezTo>
                    <a:pt x="109" y="1"/>
                    <a:pt x="0" y="108"/>
                    <a:pt x="86" y="151"/>
                  </a:cubicBezTo>
                  <a:lnTo>
                    <a:pt x="1714" y="2341"/>
                  </a:lnTo>
                  <a:lnTo>
                    <a:pt x="1883" y="2229"/>
                  </a:lnTo>
                  <a:lnTo>
                    <a:pt x="254" y="39"/>
                  </a:lnTo>
                  <a:cubicBezTo>
                    <a:pt x="241" y="12"/>
                    <a:pt x="217" y="1"/>
                    <a:pt x="19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26"/>
            <p:cNvSpPr/>
            <p:nvPr/>
          </p:nvSpPr>
          <p:spPr>
            <a:xfrm>
              <a:off x="3341000" y="1765800"/>
              <a:ext cx="35125" cy="64600"/>
            </a:xfrm>
            <a:custGeom>
              <a:avLst/>
              <a:gdLst/>
              <a:ahLst/>
              <a:cxnLst/>
              <a:rect l="l" t="t" r="r" b="b"/>
              <a:pathLst>
                <a:path w="1405" h="2584" extrusionOk="0">
                  <a:moveTo>
                    <a:pt x="113" y="0"/>
                  </a:moveTo>
                  <a:cubicBezTo>
                    <a:pt x="57" y="0"/>
                    <a:pt x="1" y="112"/>
                    <a:pt x="57" y="169"/>
                  </a:cubicBezTo>
                  <a:lnTo>
                    <a:pt x="1236" y="2584"/>
                  </a:lnTo>
                  <a:lnTo>
                    <a:pt x="1405" y="2471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26"/>
            <p:cNvSpPr/>
            <p:nvPr/>
          </p:nvSpPr>
          <p:spPr>
            <a:xfrm>
              <a:off x="3226525" y="1840675"/>
              <a:ext cx="52725" cy="55725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95" y="1"/>
                  </a:moveTo>
                  <a:cubicBezTo>
                    <a:pt x="113" y="1"/>
                    <a:pt x="0" y="120"/>
                    <a:pt x="86" y="206"/>
                  </a:cubicBezTo>
                  <a:lnTo>
                    <a:pt x="1940" y="2228"/>
                  </a:lnTo>
                  <a:lnTo>
                    <a:pt x="2108" y="2060"/>
                  </a:lnTo>
                  <a:lnTo>
                    <a:pt x="255" y="38"/>
                  </a:lnTo>
                  <a:cubicBezTo>
                    <a:pt x="242" y="12"/>
                    <a:pt x="220" y="1"/>
                    <a:pt x="1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26"/>
            <p:cNvSpPr/>
            <p:nvPr/>
          </p:nvSpPr>
          <p:spPr>
            <a:xfrm>
              <a:off x="3384525" y="1747525"/>
              <a:ext cx="29525" cy="68825"/>
            </a:xfrm>
            <a:custGeom>
              <a:avLst/>
              <a:gdLst/>
              <a:ahLst/>
              <a:cxnLst/>
              <a:rect l="l" t="t" r="r" b="b"/>
              <a:pathLst>
                <a:path w="1181" h="2753" extrusionOk="0">
                  <a:moveTo>
                    <a:pt x="113" y="1"/>
                  </a:moveTo>
                  <a:cubicBezTo>
                    <a:pt x="57" y="57"/>
                    <a:pt x="1" y="113"/>
                    <a:pt x="57" y="169"/>
                  </a:cubicBezTo>
                  <a:lnTo>
                    <a:pt x="955" y="2753"/>
                  </a:lnTo>
                  <a:lnTo>
                    <a:pt x="1180" y="2641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26"/>
            <p:cNvSpPr/>
            <p:nvPr/>
          </p:nvSpPr>
          <p:spPr>
            <a:xfrm>
              <a:off x="3519325" y="1720850"/>
              <a:ext cx="8450" cy="71650"/>
            </a:xfrm>
            <a:custGeom>
              <a:avLst/>
              <a:gdLst/>
              <a:ahLst/>
              <a:cxnLst/>
              <a:rect l="l" t="t" r="r" b="b"/>
              <a:pathLst>
                <a:path w="338" h="2866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lnTo>
                    <a:pt x="113" y="2865"/>
                  </a:lnTo>
                  <a:lnTo>
                    <a:pt x="337" y="2809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26"/>
            <p:cNvSpPr/>
            <p:nvPr/>
          </p:nvSpPr>
          <p:spPr>
            <a:xfrm>
              <a:off x="3428050" y="1734325"/>
              <a:ext cx="22500" cy="69400"/>
            </a:xfrm>
            <a:custGeom>
              <a:avLst/>
              <a:gdLst/>
              <a:ahLst/>
              <a:cxnLst/>
              <a:rect l="l" t="t" r="r" b="b"/>
              <a:pathLst>
                <a:path w="900" h="2776" extrusionOk="0">
                  <a:moveTo>
                    <a:pt x="141" y="0"/>
                  </a:moveTo>
                  <a:cubicBezTo>
                    <a:pt x="118" y="0"/>
                    <a:pt x="90" y="7"/>
                    <a:pt x="57" y="23"/>
                  </a:cubicBezTo>
                  <a:cubicBezTo>
                    <a:pt x="1" y="23"/>
                    <a:pt x="1" y="80"/>
                    <a:pt x="1" y="136"/>
                  </a:cubicBezTo>
                  <a:lnTo>
                    <a:pt x="675" y="2775"/>
                  </a:lnTo>
                  <a:lnTo>
                    <a:pt x="899" y="2719"/>
                  </a:lnTo>
                  <a:lnTo>
                    <a:pt x="225" y="80"/>
                  </a:lnTo>
                  <a:cubicBezTo>
                    <a:pt x="225" y="40"/>
                    <a:pt x="197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26"/>
            <p:cNvSpPr/>
            <p:nvPr/>
          </p:nvSpPr>
          <p:spPr>
            <a:xfrm>
              <a:off x="3474400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113" y="0"/>
                  </a:moveTo>
                  <a:cubicBezTo>
                    <a:pt x="0" y="0"/>
                    <a:pt x="0" y="56"/>
                    <a:pt x="0" y="113"/>
                  </a:cubicBezTo>
                  <a:lnTo>
                    <a:pt x="393" y="2809"/>
                  </a:lnTo>
                  <a:lnTo>
                    <a:pt x="618" y="2809"/>
                  </a:lnTo>
                  <a:lnTo>
                    <a:pt x="225" y="113"/>
                  </a:lnTo>
                  <a:cubicBezTo>
                    <a:pt x="169" y="56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26"/>
            <p:cNvSpPr/>
            <p:nvPr/>
          </p:nvSpPr>
          <p:spPr>
            <a:xfrm>
              <a:off x="3100900" y="2030575"/>
              <a:ext cx="68825" cy="27300"/>
            </a:xfrm>
            <a:custGeom>
              <a:avLst/>
              <a:gdLst/>
              <a:ahLst/>
              <a:cxnLst/>
              <a:rect l="l" t="t" r="r" b="b"/>
              <a:pathLst>
                <a:path w="2753" h="109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0" y="136"/>
                    <a:pt x="57" y="193"/>
                    <a:pt x="113" y="193"/>
                  </a:cubicBezTo>
                  <a:lnTo>
                    <a:pt x="2696" y="1091"/>
                  </a:lnTo>
                  <a:lnTo>
                    <a:pt x="2753" y="923"/>
                  </a:lnTo>
                  <a:lnTo>
                    <a:pt x="169" y="24"/>
                  </a:lnTo>
                  <a:cubicBezTo>
                    <a:pt x="152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26"/>
            <p:cNvSpPr/>
            <p:nvPr/>
          </p:nvSpPr>
          <p:spPr>
            <a:xfrm>
              <a:off x="3194975" y="1874250"/>
              <a:ext cx="56200" cy="51625"/>
            </a:xfrm>
            <a:custGeom>
              <a:avLst/>
              <a:gdLst/>
              <a:ahLst/>
              <a:cxnLst/>
              <a:rect l="l" t="t" r="r" b="b"/>
              <a:pathLst>
                <a:path w="2248" h="2065" extrusionOk="0">
                  <a:moveTo>
                    <a:pt x="120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2079" y="2065"/>
                  </a:lnTo>
                  <a:lnTo>
                    <a:pt x="2247" y="1896"/>
                  </a:lnTo>
                  <a:lnTo>
                    <a:pt x="225" y="43"/>
                  </a:lnTo>
                  <a:cubicBezTo>
                    <a:pt x="197" y="15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26"/>
            <p:cNvSpPr/>
            <p:nvPr/>
          </p:nvSpPr>
          <p:spPr>
            <a:xfrm>
              <a:off x="3078425" y="2118225"/>
              <a:ext cx="70250" cy="16875"/>
            </a:xfrm>
            <a:custGeom>
              <a:avLst/>
              <a:gdLst/>
              <a:ahLst/>
              <a:cxnLst/>
              <a:rect l="l" t="t" r="r" b="b"/>
              <a:pathLst>
                <a:path w="2810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81"/>
                  </a:cubicBezTo>
                  <a:lnTo>
                    <a:pt x="2809" y="674"/>
                  </a:lnTo>
                  <a:lnTo>
                    <a:pt x="2809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26"/>
            <p:cNvSpPr/>
            <p:nvPr/>
          </p:nvSpPr>
          <p:spPr>
            <a:xfrm>
              <a:off x="3088250" y="2074100"/>
              <a:ext cx="70250" cy="21675"/>
            </a:xfrm>
            <a:custGeom>
              <a:avLst/>
              <a:gdLst/>
              <a:ahLst/>
              <a:cxnLst/>
              <a:rect l="l" t="t" r="r" b="b"/>
              <a:pathLst>
                <a:path w="2810" h="867" extrusionOk="0">
                  <a:moveTo>
                    <a:pt x="110" y="1"/>
                  </a:moveTo>
                  <a:cubicBezTo>
                    <a:pt x="57" y="1"/>
                    <a:pt x="1" y="41"/>
                    <a:pt x="1" y="80"/>
                  </a:cubicBezTo>
                  <a:cubicBezTo>
                    <a:pt x="1" y="137"/>
                    <a:pt x="57" y="137"/>
                    <a:pt x="113" y="193"/>
                  </a:cubicBezTo>
                  <a:lnTo>
                    <a:pt x="2753" y="867"/>
                  </a:lnTo>
                  <a:cubicBezTo>
                    <a:pt x="2753" y="811"/>
                    <a:pt x="2753" y="754"/>
                    <a:pt x="2809" y="642"/>
                  </a:cubicBezTo>
                  <a:lnTo>
                    <a:pt x="169" y="24"/>
                  </a:lnTo>
                  <a:cubicBezTo>
                    <a:pt x="153" y="8"/>
                    <a:pt x="132" y="1"/>
                    <a:pt x="11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26"/>
            <p:cNvSpPr/>
            <p:nvPr/>
          </p:nvSpPr>
          <p:spPr>
            <a:xfrm>
              <a:off x="3119150" y="1987050"/>
              <a:ext cx="66025" cy="34300"/>
            </a:xfrm>
            <a:custGeom>
              <a:avLst/>
              <a:gdLst/>
              <a:ahLst/>
              <a:cxnLst/>
              <a:rect l="l" t="t" r="r" b="b"/>
              <a:pathLst>
                <a:path w="2641" h="137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1" y="80"/>
                    <a:pt x="1" y="193"/>
                    <a:pt x="57" y="193"/>
                  </a:cubicBezTo>
                  <a:lnTo>
                    <a:pt x="2528" y="1372"/>
                  </a:lnTo>
                  <a:cubicBezTo>
                    <a:pt x="2584" y="1316"/>
                    <a:pt x="2584" y="1260"/>
                    <a:pt x="2640" y="1204"/>
                  </a:cubicBezTo>
                  <a:lnTo>
                    <a:pt x="169" y="24"/>
                  </a:lnTo>
                  <a:cubicBezTo>
                    <a:pt x="153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26"/>
            <p:cNvSpPr/>
            <p:nvPr/>
          </p:nvSpPr>
          <p:spPr>
            <a:xfrm>
              <a:off x="3166900" y="19079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84" y="1"/>
                  </a:moveTo>
                  <a:cubicBezTo>
                    <a:pt x="56" y="1"/>
                    <a:pt x="28" y="15"/>
                    <a:pt x="0" y="43"/>
                  </a:cubicBezTo>
                  <a:cubicBezTo>
                    <a:pt x="0" y="99"/>
                    <a:pt x="0" y="155"/>
                    <a:pt x="0" y="211"/>
                  </a:cubicBezTo>
                  <a:lnTo>
                    <a:pt x="2247" y="1840"/>
                  </a:lnTo>
                  <a:lnTo>
                    <a:pt x="2359" y="1672"/>
                  </a:lnTo>
                  <a:lnTo>
                    <a:pt x="169" y="43"/>
                  </a:lnTo>
                  <a:cubicBezTo>
                    <a:pt x="141" y="15"/>
                    <a:pt x="113" y="1"/>
                    <a:pt x="8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26"/>
            <p:cNvSpPr/>
            <p:nvPr/>
          </p:nvSpPr>
          <p:spPr>
            <a:xfrm>
              <a:off x="3140225" y="1947275"/>
              <a:ext cx="63200" cy="40400"/>
            </a:xfrm>
            <a:custGeom>
              <a:avLst/>
              <a:gdLst/>
              <a:ahLst/>
              <a:cxnLst/>
              <a:rect l="l" t="t" r="r" b="b"/>
              <a:pathLst>
                <a:path w="2528" h="1616" extrusionOk="0">
                  <a:moveTo>
                    <a:pt x="112" y="0"/>
                  </a:moveTo>
                  <a:cubicBezTo>
                    <a:pt x="84" y="0"/>
                    <a:pt x="56" y="14"/>
                    <a:pt x="56" y="42"/>
                  </a:cubicBezTo>
                  <a:cubicBezTo>
                    <a:pt x="0" y="42"/>
                    <a:pt x="0" y="155"/>
                    <a:pt x="56" y="155"/>
                  </a:cubicBezTo>
                  <a:lnTo>
                    <a:pt x="2415" y="1615"/>
                  </a:lnTo>
                  <a:lnTo>
                    <a:pt x="2527" y="1447"/>
                  </a:lnTo>
                  <a:lnTo>
                    <a:pt x="169" y="42"/>
                  </a:lnTo>
                  <a:cubicBezTo>
                    <a:pt x="169" y="14"/>
                    <a:pt x="140" y="0"/>
                    <a:pt x="1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26"/>
            <p:cNvSpPr/>
            <p:nvPr/>
          </p:nvSpPr>
          <p:spPr>
            <a:xfrm>
              <a:off x="3676575" y="1747525"/>
              <a:ext cx="28125" cy="67425"/>
            </a:xfrm>
            <a:custGeom>
              <a:avLst/>
              <a:gdLst/>
              <a:ahLst/>
              <a:cxnLst/>
              <a:rect l="l" t="t" r="r" b="b"/>
              <a:pathLst>
                <a:path w="1125" h="2697" extrusionOk="0">
                  <a:moveTo>
                    <a:pt x="1068" y="1"/>
                  </a:moveTo>
                  <a:cubicBezTo>
                    <a:pt x="1012" y="1"/>
                    <a:pt x="956" y="1"/>
                    <a:pt x="900" y="57"/>
                  </a:cubicBezTo>
                  <a:lnTo>
                    <a:pt x="1" y="2641"/>
                  </a:lnTo>
                  <a:lnTo>
                    <a:pt x="226" y="2697"/>
                  </a:lnTo>
                  <a:lnTo>
                    <a:pt x="1124" y="169"/>
                  </a:lnTo>
                  <a:cubicBezTo>
                    <a:pt x="1124" y="113"/>
                    <a:pt x="1124" y="57"/>
                    <a:pt x="1068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26"/>
            <p:cNvSpPr/>
            <p:nvPr/>
          </p:nvSpPr>
          <p:spPr>
            <a:xfrm>
              <a:off x="3919500" y="2031175"/>
              <a:ext cx="68825" cy="28100"/>
            </a:xfrm>
            <a:custGeom>
              <a:avLst/>
              <a:gdLst/>
              <a:ahLst/>
              <a:cxnLst/>
              <a:rect l="l" t="t" r="r" b="b"/>
              <a:pathLst>
                <a:path w="2753" h="1124" extrusionOk="0">
                  <a:moveTo>
                    <a:pt x="2584" y="0"/>
                  </a:moveTo>
                  <a:lnTo>
                    <a:pt x="0" y="899"/>
                  </a:lnTo>
                  <a:cubicBezTo>
                    <a:pt x="56" y="1011"/>
                    <a:pt x="56" y="1067"/>
                    <a:pt x="113" y="1123"/>
                  </a:cubicBezTo>
                  <a:lnTo>
                    <a:pt x="2640" y="225"/>
                  </a:lnTo>
                  <a:cubicBezTo>
                    <a:pt x="2696" y="169"/>
                    <a:pt x="2752" y="112"/>
                    <a:pt x="2696" y="56"/>
                  </a:cubicBezTo>
                  <a:cubicBezTo>
                    <a:pt x="2696" y="0"/>
                    <a:pt x="2640" y="0"/>
                    <a:pt x="258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26"/>
            <p:cNvSpPr/>
            <p:nvPr/>
          </p:nvSpPr>
          <p:spPr>
            <a:xfrm>
              <a:off x="3904050" y="1987650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472" y="0"/>
                  </a:moveTo>
                  <a:lnTo>
                    <a:pt x="1" y="1180"/>
                  </a:lnTo>
                  <a:lnTo>
                    <a:pt x="113" y="1404"/>
                  </a:lnTo>
                  <a:lnTo>
                    <a:pt x="2584" y="225"/>
                  </a:lnTo>
                  <a:cubicBezTo>
                    <a:pt x="2640" y="169"/>
                    <a:pt x="2640" y="112"/>
                    <a:pt x="2640" y="56"/>
                  </a:cubicBezTo>
                  <a:cubicBezTo>
                    <a:pt x="2584" y="0"/>
                    <a:pt x="2528" y="0"/>
                    <a:pt x="24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26"/>
            <p:cNvSpPr/>
            <p:nvPr/>
          </p:nvSpPr>
          <p:spPr>
            <a:xfrm>
              <a:off x="3885800" y="1948325"/>
              <a:ext cx="63200" cy="39350"/>
            </a:xfrm>
            <a:custGeom>
              <a:avLst/>
              <a:gdLst/>
              <a:ahLst/>
              <a:cxnLst/>
              <a:rect l="l" t="t" r="r" b="b"/>
              <a:pathLst>
                <a:path w="2528" h="1574" extrusionOk="0">
                  <a:moveTo>
                    <a:pt x="2359" y="0"/>
                  </a:moveTo>
                  <a:lnTo>
                    <a:pt x="0" y="1405"/>
                  </a:lnTo>
                  <a:lnTo>
                    <a:pt x="113" y="1573"/>
                  </a:lnTo>
                  <a:lnTo>
                    <a:pt x="2472" y="169"/>
                  </a:lnTo>
                  <a:cubicBezTo>
                    <a:pt x="2528" y="169"/>
                    <a:pt x="2528" y="113"/>
                    <a:pt x="2528" y="57"/>
                  </a:cubicBezTo>
                  <a:cubicBezTo>
                    <a:pt x="2472" y="0"/>
                    <a:pt x="2415" y="0"/>
                    <a:pt x="235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26"/>
            <p:cNvSpPr/>
            <p:nvPr/>
          </p:nvSpPr>
          <p:spPr>
            <a:xfrm>
              <a:off x="3863325" y="19093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2254" y="1"/>
                  </a:moveTo>
                  <a:cubicBezTo>
                    <a:pt x="2219" y="1"/>
                    <a:pt x="2191" y="15"/>
                    <a:pt x="2191" y="43"/>
                  </a:cubicBezTo>
                  <a:lnTo>
                    <a:pt x="1" y="1672"/>
                  </a:lnTo>
                  <a:cubicBezTo>
                    <a:pt x="57" y="1728"/>
                    <a:pt x="113" y="1784"/>
                    <a:pt x="169" y="1840"/>
                  </a:cubicBezTo>
                  <a:lnTo>
                    <a:pt x="2360" y="211"/>
                  </a:lnTo>
                  <a:cubicBezTo>
                    <a:pt x="2360" y="155"/>
                    <a:pt x="2360" y="99"/>
                    <a:pt x="2360" y="43"/>
                  </a:cubicBezTo>
                  <a:cubicBezTo>
                    <a:pt x="2332" y="15"/>
                    <a:pt x="2289" y="1"/>
                    <a:pt x="225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26"/>
            <p:cNvSpPr/>
            <p:nvPr/>
          </p:nvSpPr>
          <p:spPr>
            <a:xfrm>
              <a:off x="3941950" y="2164550"/>
              <a:ext cx="71650" cy="9850"/>
            </a:xfrm>
            <a:custGeom>
              <a:avLst/>
              <a:gdLst/>
              <a:ahLst/>
              <a:cxnLst/>
              <a:rect l="l" t="t" r="r" b="b"/>
              <a:pathLst>
                <a:path w="2866" h="394" extrusionOk="0">
                  <a:moveTo>
                    <a:pt x="2753" y="1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2753" y="225"/>
                  </a:lnTo>
                  <a:cubicBezTo>
                    <a:pt x="2809" y="225"/>
                    <a:pt x="2865" y="169"/>
                    <a:pt x="2865" y="113"/>
                  </a:cubicBezTo>
                  <a:cubicBezTo>
                    <a:pt x="2865" y="57"/>
                    <a:pt x="2809" y="1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26"/>
            <p:cNvSpPr/>
            <p:nvPr/>
          </p:nvSpPr>
          <p:spPr>
            <a:xfrm>
              <a:off x="3839450" y="1874250"/>
              <a:ext cx="54800" cy="51625"/>
            </a:xfrm>
            <a:custGeom>
              <a:avLst/>
              <a:gdLst/>
              <a:ahLst/>
              <a:cxnLst/>
              <a:rect l="l" t="t" r="r" b="b"/>
              <a:pathLst>
                <a:path w="2192" h="2065" extrusionOk="0">
                  <a:moveTo>
                    <a:pt x="2079" y="1"/>
                  </a:moveTo>
                  <a:cubicBezTo>
                    <a:pt x="2051" y="1"/>
                    <a:pt x="2023" y="15"/>
                    <a:pt x="2023" y="43"/>
                  </a:cubicBezTo>
                  <a:lnTo>
                    <a:pt x="1" y="1896"/>
                  </a:lnTo>
                  <a:lnTo>
                    <a:pt x="113" y="2065"/>
                  </a:lnTo>
                  <a:lnTo>
                    <a:pt x="2135" y="211"/>
                  </a:lnTo>
                  <a:cubicBezTo>
                    <a:pt x="2191" y="155"/>
                    <a:pt x="2191" y="99"/>
                    <a:pt x="2135" y="43"/>
                  </a:cubicBezTo>
                  <a:cubicBezTo>
                    <a:pt x="2135" y="15"/>
                    <a:pt x="2107" y="1"/>
                    <a:pt x="20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26"/>
            <p:cNvSpPr/>
            <p:nvPr/>
          </p:nvSpPr>
          <p:spPr>
            <a:xfrm>
              <a:off x="3930725" y="2074475"/>
              <a:ext cx="70200" cy="21300"/>
            </a:xfrm>
            <a:custGeom>
              <a:avLst/>
              <a:gdLst/>
              <a:ahLst/>
              <a:cxnLst/>
              <a:rect l="l" t="t" r="r" b="b"/>
              <a:pathLst>
                <a:path w="2808" h="852" extrusionOk="0">
                  <a:moveTo>
                    <a:pt x="2690" y="0"/>
                  </a:moveTo>
                  <a:cubicBezTo>
                    <a:pt x="2675" y="0"/>
                    <a:pt x="2659" y="3"/>
                    <a:pt x="2640" y="9"/>
                  </a:cubicBezTo>
                  <a:lnTo>
                    <a:pt x="1" y="627"/>
                  </a:lnTo>
                  <a:cubicBezTo>
                    <a:pt x="57" y="739"/>
                    <a:pt x="57" y="796"/>
                    <a:pt x="57" y="852"/>
                  </a:cubicBezTo>
                  <a:lnTo>
                    <a:pt x="2697" y="234"/>
                  </a:lnTo>
                  <a:cubicBezTo>
                    <a:pt x="2797" y="184"/>
                    <a:pt x="2808" y="0"/>
                    <a:pt x="26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26"/>
            <p:cNvSpPr/>
            <p:nvPr/>
          </p:nvSpPr>
          <p:spPr>
            <a:xfrm>
              <a:off x="3939150" y="2120450"/>
              <a:ext cx="71650" cy="16050"/>
            </a:xfrm>
            <a:custGeom>
              <a:avLst/>
              <a:gdLst/>
              <a:ahLst/>
              <a:cxnLst/>
              <a:rect l="l" t="t" r="r" b="b"/>
              <a:pathLst>
                <a:path w="2866" h="642" extrusionOk="0">
                  <a:moveTo>
                    <a:pt x="2746" y="0"/>
                  </a:moveTo>
                  <a:cubicBezTo>
                    <a:pt x="2729" y="0"/>
                    <a:pt x="2713" y="7"/>
                    <a:pt x="2697" y="24"/>
                  </a:cubicBezTo>
                  <a:lnTo>
                    <a:pt x="1" y="417"/>
                  </a:lnTo>
                  <a:cubicBezTo>
                    <a:pt x="1" y="473"/>
                    <a:pt x="57" y="529"/>
                    <a:pt x="57" y="641"/>
                  </a:cubicBezTo>
                  <a:lnTo>
                    <a:pt x="2753" y="248"/>
                  </a:lnTo>
                  <a:cubicBezTo>
                    <a:pt x="2809" y="192"/>
                    <a:pt x="2865" y="136"/>
                    <a:pt x="2865" y="80"/>
                  </a:cubicBezTo>
                  <a:cubicBezTo>
                    <a:pt x="2825" y="40"/>
                    <a:pt x="2786" y="0"/>
                    <a:pt x="274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26"/>
            <p:cNvSpPr/>
            <p:nvPr/>
          </p:nvSpPr>
          <p:spPr>
            <a:xfrm>
              <a:off x="3748200" y="1786850"/>
              <a:ext cx="39325" cy="63200"/>
            </a:xfrm>
            <a:custGeom>
              <a:avLst/>
              <a:gdLst/>
              <a:ahLst/>
              <a:cxnLst/>
              <a:rect l="l" t="t" r="r" b="b"/>
              <a:pathLst>
                <a:path w="1573" h="2528" extrusionOk="0">
                  <a:moveTo>
                    <a:pt x="1573" y="1"/>
                  </a:moveTo>
                  <a:cubicBezTo>
                    <a:pt x="1517" y="1"/>
                    <a:pt x="1461" y="1"/>
                    <a:pt x="1404" y="57"/>
                  </a:cubicBezTo>
                  <a:lnTo>
                    <a:pt x="0" y="2416"/>
                  </a:lnTo>
                  <a:lnTo>
                    <a:pt x="169" y="2528"/>
                  </a:lnTo>
                  <a:lnTo>
                    <a:pt x="1573" y="169"/>
                  </a:lnTo>
                  <a:cubicBezTo>
                    <a:pt x="1573" y="113"/>
                    <a:pt x="1573" y="57"/>
                    <a:pt x="157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26"/>
            <p:cNvSpPr/>
            <p:nvPr/>
          </p:nvSpPr>
          <p:spPr>
            <a:xfrm>
              <a:off x="3640075" y="1734900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843" y="0"/>
                  </a:moveTo>
                  <a:cubicBezTo>
                    <a:pt x="731" y="0"/>
                    <a:pt x="675" y="0"/>
                    <a:pt x="675" y="57"/>
                  </a:cubicBezTo>
                  <a:lnTo>
                    <a:pt x="1" y="2696"/>
                  </a:lnTo>
                  <a:lnTo>
                    <a:pt x="225" y="2752"/>
                  </a:lnTo>
                  <a:lnTo>
                    <a:pt x="899" y="113"/>
                  </a:lnTo>
                  <a:cubicBezTo>
                    <a:pt x="899" y="57"/>
                    <a:pt x="899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26"/>
            <p:cNvSpPr/>
            <p:nvPr/>
          </p:nvSpPr>
          <p:spPr>
            <a:xfrm>
              <a:off x="3600775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505" y="0"/>
                  </a:moveTo>
                  <a:cubicBezTo>
                    <a:pt x="449" y="0"/>
                    <a:pt x="393" y="56"/>
                    <a:pt x="393" y="113"/>
                  </a:cubicBezTo>
                  <a:lnTo>
                    <a:pt x="0" y="2809"/>
                  </a:lnTo>
                  <a:lnTo>
                    <a:pt x="225" y="2809"/>
                  </a:lnTo>
                  <a:lnTo>
                    <a:pt x="618" y="113"/>
                  </a:lnTo>
                  <a:cubicBezTo>
                    <a:pt x="618" y="56"/>
                    <a:pt x="562" y="0"/>
                    <a:pt x="5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26"/>
            <p:cNvSpPr/>
            <p:nvPr/>
          </p:nvSpPr>
          <p:spPr>
            <a:xfrm>
              <a:off x="3074225" y="2163150"/>
              <a:ext cx="71625" cy="9850"/>
            </a:xfrm>
            <a:custGeom>
              <a:avLst/>
              <a:gdLst/>
              <a:ahLst/>
              <a:cxnLst/>
              <a:rect l="l" t="t" r="r" b="b"/>
              <a:pathLst>
                <a:path w="2865" h="394" extrusionOk="0">
                  <a:moveTo>
                    <a:pt x="113" y="1"/>
                  </a:moveTo>
                  <a:cubicBezTo>
                    <a:pt x="56" y="1"/>
                    <a:pt x="0" y="57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2865" y="394"/>
                  </a:lnTo>
                  <a:lnTo>
                    <a:pt x="2865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26"/>
            <p:cNvSpPr/>
            <p:nvPr/>
          </p:nvSpPr>
          <p:spPr>
            <a:xfrm>
              <a:off x="3781900" y="181352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29" y="1"/>
                  </a:moveTo>
                  <a:lnTo>
                    <a:pt x="0" y="2191"/>
                  </a:lnTo>
                  <a:lnTo>
                    <a:pt x="113" y="2360"/>
                  </a:lnTo>
                  <a:lnTo>
                    <a:pt x="1741" y="169"/>
                  </a:lnTo>
                  <a:cubicBezTo>
                    <a:pt x="1797" y="113"/>
                    <a:pt x="1797" y="57"/>
                    <a:pt x="17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26"/>
            <p:cNvSpPr/>
            <p:nvPr/>
          </p:nvSpPr>
          <p:spPr>
            <a:xfrm>
              <a:off x="3811375" y="1841600"/>
              <a:ext cx="50575" cy="54800"/>
            </a:xfrm>
            <a:custGeom>
              <a:avLst/>
              <a:gdLst/>
              <a:ahLst/>
              <a:cxnLst/>
              <a:rect l="l" t="t" r="r" b="b"/>
              <a:pathLst>
                <a:path w="2023" h="2192" extrusionOk="0">
                  <a:moveTo>
                    <a:pt x="1798" y="1"/>
                  </a:moveTo>
                  <a:lnTo>
                    <a:pt x="1" y="2023"/>
                  </a:lnTo>
                  <a:lnTo>
                    <a:pt x="113" y="2191"/>
                  </a:lnTo>
                  <a:lnTo>
                    <a:pt x="1966" y="169"/>
                  </a:lnTo>
                  <a:cubicBezTo>
                    <a:pt x="2023" y="113"/>
                    <a:pt x="2023" y="57"/>
                    <a:pt x="196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26"/>
            <p:cNvSpPr/>
            <p:nvPr/>
          </p:nvSpPr>
          <p:spPr>
            <a:xfrm>
              <a:off x="3713100" y="1765200"/>
              <a:ext cx="35125" cy="65200"/>
            </a:xfrm>
            <a:custGeom>
              <a:avLst/>
              <a:gdLst/>
              <a:ahLst/>
              <a:cxnLst/>
              <a:rect l="l" t="t" r="r" b="b"/>
              <a:pathLst>
                <a:path w="1405" h="2608" extrusionOk="0">
                  <a:moveTo>
                    <a:pt x="1299" y="1"/>
                  </a:moveTo>
                  <a:cubicBezTo>
                    <a:pt x="1259" y="1"/>
                    <a:pt x="1219" y="41"/>
                    <a:pt x="1180" y="80"/>
                  </a:cubicBezTo>
                  <a:lnTo>
                    <a:pt x="0" y="2551"/>
                  </a:lnTo>
                  <a:lnTo>
                    <a:pt x="225" y="2608"/>
                  </a:lnTo>
                  <a:lnTo>
                    <a:pt x="1404" y="193"/>
                  </a:lnTo>
                  <a:cubicBezTo>
                    <a:pt x="1404" y="136"/>
                    <a:pt x="1404" y="24"/>
                    <a:pt x="1348" y="24"/>
                  </a:cubicBezTo>
                  <a:cubicBezTo>
                    <a:pt x="1332" y="8"/>
                    <a:pt x="1315" y="1"/>
                    <a:pt x="12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26"/>
            <p:cNvSpPr/>
            <p:nvPr/>
          </p:nvSpPr>
          <p:spPr>
            <a:xfrm>
              <a:off x="3562850" y="1720850"/>
              <a:ext cx="9850" cy="70250"/>
            </a:xfrm>
            <a:custGeom>
              <a:avLst/>
              <a:gdLst/>
              <a:ahLst/>
              <a:cxnLst/>
              <a:rect l="l" t="t" r="r" b="b"/>
              <a:pathLst>
                <a:path w="394" h="2810" extrusionOk="0">
                  <a:moveTo>
                    <a:pt x="281" y="1"/>
                  </a:moveTo>
                  <a:cubicBezTo>
                    <a:pt x="169" y="1"/>
                    <a:pt x="169" y="57"/>
                    <a:pt x="169" y="113"/>
                  </a:cubicBezTo>
                  <a:lnTo>
                    <a:pt x="1" y="2809"/>
                  </a:lnTo>
                  <a:lnTo>
                    <a:pt x="225" y="2809"/>
                  </a:lnTo>
                  <a:lnTo>
                    <a:pt x="338" y="113"/>
                  </a:lnTo>
                  <a:cubicBezTo>
                    <a:pt x="394" y="57"/>
                    <a:pt x="338" y="1"/>
                    <a:pt x="28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26"/>
            <p:cNvSpPr/>
            <p:nvPr/>
          </p:nvSpPr>
          <p:spPr>
            <a:xfrm>
              <a:off x="3473000" y="2585800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393" y="0"/>
                  </a:moveTo>
                  <a:lnTo>
                    <a:pt x="0" y="2640"/>
                  </a:lnTo>
                  <a:cubicBezTo>
                    <a:pt x="0" y="2696"/>
                    <a:pt x="56" y="2752"/>
                    <a:pt x="112" y="2808"/>
                  </a:cubicBezTo>
                  <a:cubicBezTo>
                    <a:pt x="169" y="2808"/>
                    <a:pt x="225" y="2752"/>
                    <a:pt x="225" y="2696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26"/>
            <p:cNvSpPr/>
            <p:nvPr/>
          </p:nvSpPr>
          <p:spPr>
            <a:xfrm>
              <a:off x="3780500" y="250997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9" y="0"/>
                  </a:moveTo>
                  <a:lnTo>
                    <a:pt x="0" y="113"/>
                  </a:lnTo>
                  <a:lnTo>
                    <a:pt x="1629" y="2303"/>
                  </a:lnTo>
                  <a:cubicBezTo>
                    <a:pt x="1629" y="2303"/>
                    <a:pt x="1685" y="2359"/>
                    <a:pt x="1685" y="2359"/>
                  </a:cubicBezTo>
                  <a:lnTo>
                    <a:pt x="1741" y="2359"/>
                  </a:lnTo>
                  <a:cubicBezTo>
                    <a:pt x="1797" y="2303"/>
                    <a:pt x="1797" y="2247"/>
                    <a:pt x="1741" y="219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26"/>
            <p:cNvSpPr/>
            <p:nvPr/>
          </p:nvSpPr>
          <p:spPr>
            <a:xfrm>
              <a:off x="3746800" y="2532425"/>
              <a:ext cx="40725" cy="61825"/>
            </a:xfrm>
            <a:custGeom>
              <a:avLst/>
              <a:gdLst/>
              <a:ahLst/>
              <a:cxnLst/>
              <a:rect l="l" t="t" r="r" b="b"/>
              <a:pathLst>
                <a:path w="1629" h="2473" extrusionOk="0">
                  <a:moveTo>
                    <a:pt x="169" y="1"/>
                  </a:moveTo>
                  <a:lnTo>
                    <a:pt x="0" y="113"/>
                  </a:lnTo>
                  <a:lnTo>
                    <a:pt x="1404" y="2416"/>
                  </a:lnTo>
                  <a:cubicBezTo>
                    <a:pt x="1404" y="2472"/>
                    <a:pt x="1460" y="2472"/>
                    <a:pt x="1517" y="2472"/>
                  </a:cubicBezTo>
                  <a:lnTo>
                    <a:pt x="1573" y="2472"/>
                  </a:lnTo>
                  <a:cubicBezTo>
                    <a:pt x="1573" y="2472"/>
                    <a:pt x="1629" y="2360"/>
                    <a:pt x="1573" y="236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26"/>
            <p:cNvSpPr/>
            <p:nvPr/>
          </p:nvSpPr>
          <p:spPr>
            <a:xfrm>
              <a:off x="38099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69" y="0"/>
                  </a:moveTo>
                  <a:lnTo>
                    <a:pt x="1" y="169"/>
                  </a:lnTo>
                  <a:lnTo>
                    <a:pt x="1798" y="2191"/>
                  </a:lnTo>
                  <a:lnTo>
                    <a:pt x="1966" y="2191"/>
                  </a:lnTo>
                  <a:cubicBezTo>
                    <a:pt x="2022" y="2135"/>
                    <a:pt x="2022" y="2078"/>
                    <a:pt x="1966" y="202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26"/>
            <p:cNvSpPr/>
            <p:nvPr/>
          </p:nvSpPr>
          <p:spPr>
            <a:xfrm>
              <a:off x="3713100" y="2550700"/>
              <a:ext cx="33725" cy="64600"/>
            </a:xfrm>
            <a:custGeom>
              <a:avLst/>
              <a:gdLst/>
              <a:ahLst/>
              <a:cxnLst/>
              <a:rect l="l" t="t" r="r" b="b"/>
              <a:pathLst>
                <a:path w="1349" h="2584" extrusionOk="0">
                  <a:moveTo>
                    <a:pt x="169" y="0"/>
                  </a:moveTo>
                  <a:lnTo>
                    <a:pt x="0" y="56"/>
                  </a:lnTo>
                  <a:lnTo>
                    <a:pt x="1123" y="2527"/>
                  </a:lnTo>
                  <a:cubicBezTo>
                    <a:pt x="1180" y="2584"/>
                    <a:pt x="1180" y="2584"/>
                    <a:pt x="1236" y="2584"/>
                  </a:cubicBezTo>
                  <a:lnTo>
                    <a:pt x="1292" y="2584"/>
                  </a:lnTo>
                  <a:cubicBezTo>
                    <a:pt x="1348" y="2584"/>
                    <a:pt x="1348" y="2527"/>
                    <a:pt x="1348" y="247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26"/>
            <p:cNvSpPr/>
            <p:nvPr/>
          </p:nvSpPr>
          <p:spPr>
            <a:xfrm>
              <a:off x="3838050" y="2456625"/>
              <a:ext cx="56200" cy="50550"/>
            </a:xfrm>
            <a:custGeom>
              <a:avLst/>
              <a:gdLst/>
              <a:ahLst/>
              <a:cxnLst/>
              <a:rect l="l" t="t" r="r" b="b"/>
              <a:pathLst>
                <a:path w="2248" h="2022" extrusionOk="0">
                  <a:moveTo>
                    <a:pt x="169" y="0"/>
                  </a:moveTo>
                  <a:lnTo>
                    <a:pt x="1" y="169"/>
                  </a:lnTo>
                  <a:lnTo>
                    <a:pt x="2023" y="2022"/>
                  </a:lnTo>
                  <a:lnTo>
                    <a:pt x="2135" y="2022"/>
                  </a:lnTo>
                  <a:cubicBezTo>
                    <a:pt x="2191" y="2022"/>
                    <a:pt x="2247" y="1853"/>
                    <a:pt x="2191" y="179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26"/>
            <p:cNvSpPr/>
            <p:nvPr/>
          </p:nvSpPr>
          <p:spPr>
            <a:xfrm>
              <a:off x="3638675" y="2577375"/>
              <a:ext cx="21075" cy="68825"/>
            </a:xfrm>
            <a:custGeom>
              <a:avLst/>
              <a:gdLst/>
              <a:ahLst/>
              <a:cxnLst/>
              <a:rect l="l" t="t" r="r" b="b"/>
              <a:pathLst>
                <a:path w="843" h="2753" extrusionOk="0">
                  <a:moveTo>
                    <a:pt x="169" y="0"/>
                  </a:moveTo>
                  <a:lnTo>
                    <a:pt x="0" y="56"/>
                  </a:lnTo>
                  <a:lnTo>
                    <a:pt x="674" y="2696"/>
                  </a:lnTo>
                  <a:cubicBezTo>
                    <a:pt x="674" y="2752"/>
                    <a:pt x="731" y="2752"/>
                    <a:pt x="787" y="2752"/>
                  </a:cubicBezTo>
                  <a:cubicBezTo>
                    <a:pt x="843" y="2752"/>
                    <a:pt x="843" y="2696"/>
                    <a:pt x="843" y="264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26"/>
            <p:cNvSpPr/>
            <p:nvPr/>
          </p:nvSpPr>
          <p:spPr>
            <a:xfrm>
              <a:off x="3675175" y="2566125"/>
              <a:ext cx="28100" cy="67425"/>
            </a:xfrm>
            <a:custGeom>
              <a:avLst/>
              <a:gdLst/>
              <a:ahLst/>
              <a:cxnLst/>
              <a:rect l="l" t="t" r="r" b="b"/>
              <a:pathLst>
                <a:path w="1124" h="2697" extrusionOk="0">
                  <a:moveTo>
                    <a:pt x="169" y="1"/>
                  </a:moveTo>
                  <a:lnTo>
                    <a:pt x="1" y="57"/>
                  </a:lnTo>
                  <a:lnTo>
                    <a:pt x="956" y="2641"/>
                  </a:lnTo>
                  <a:cubicBezTo>
                    <a:pt x="956" y="2697"/>
                    <a:pt x="1012" y="2697"/>
                    <a:pt x="1012" y="2697"/>
                  </a:cubicBezTo>
                  <a:cubicBezTo>
                    <a:pt x="1068" y="2697"/>
                    <a:pt x="1124" y="2584"/>
                    <a:pt x="1124" y="252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26"/>
            <p:cNvSpPr/>
            <p:nvPr/>
          </p:nvSpPr>
          <p:spPr>
            <a:xfrm>
              <a:off x="3863325" y="2427125"/>
              <a:ext cx="59000" cy="44950"/>
            </a:xfrm>
            <a:custGeom>
              <a:avLst/>
              <a:gdLst/>
              <a:ahLst/>
              <a:cxnLst/>
              <a:rect l="l" t="t" r="r" b="b"/>
              <a:pathLst>
                <a:path w="2360" h="1798" extrusionOk="0">
                  <a:moveTo>
                    <a:pt x="113" y="1"/>
                  </a:moveTo>
                  <a:cubicBezTo>
                    <a:pt x="57" y="57"/>
                    <a:pt x="57" y="113"/>
                    <a:pt x="1" y="169"/>
                  </a:cubicBezTo>
                  <a:lnTo>
                    <a:pt x="2191" y="1798"/>
                  </a:lnTo>
                  <a:lnTo>
                    <a:pt x="2247" y="1798"/>
                  </a:lnTo>
                  <a:cubicBezTo>
                    <a:pt x="2247" y="1798"/>
                    <a:pt x="2303" y="1798"/>
                    <a:pt x="2303" y="1742"/>
                  </a:cubicBezTo>
                  <a:cubicBezTo>
                    <a:pt x="2360" y="1686"/>
                    <a:pt x="2360" y="1629"/>
                    <a:pt x="2303" y="157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26"/>
            <p:cNvSpPr/>
            <p:nvPr/>
          </p:nvSpPr>
          <p:spPr>
            <a:xfrm>
              <a:off x="3930725" y="2285300"/>
              <a:ext cx="68825" cy="22500"/>
            </a:xfrm>
            <a:custGeom>
              <a:avLst/>
              <a:gdLst/>
              <a:ahLst/>
              <a:cxnLst/>
              <a:rect l="l" t="t" r="r" b="b"/>
              <a:pathLst>
                <a:path w="2753" h="900" extrusionOk="0">
                  <a:moveTo>
                    <a:pt x="57" y="1"/>
                  </a:moveTo>
                  <a:cubicBezTo>
                    <a:pt x="57" y="113"/>
                    <a:pt x="1" y="169"/>
                    <a:pt x="1" y="226"/>
                  </a:cubicBezTo>
                  <a:lnTo>
                    <a:pt x="2640" y="900"/>
                  </a:lnTo>
                  <a:cubicBezTo>
                    <a:pt x="2697" y="900"/>
                    <a:pt x="2753" y="843"/>
                    <a:pt x="2753" y="787"/>
                  </a:cubicBezTo>
                  <a:cubicBezTo>
                    <a:pt x="2753" y="731"/>
                    <a:pt x="2753" y="731"/>
                    <a:pt x="2697" y="67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26"/>
            <p:cNvSpPr/>
            <p:nvPr/>
          </p:nvSpPr>
          <p:spPr>
            <a:xfrm>
              <a:off x="3940550" y="2246000"/>
              <a:ext cx="70250" cy="15475"/>
            </a:xfrm>
            <a:custGeom>
              <a:avLst/>
              <a:gdLst/>
              <a:ahLst/>
              <a:cxnLst/>
              <a:rect l="l" t="t" r="r" b="b"/>
              <a:pathLst>
                <a:path w="2810" h="619" extrusionOk="0">
                  <a:moveTo>
                    <a:pt x="1" y="0"/>
                  </a:moveTo>
                  <a:cubicBezTo>
                    <a:pt x="1" y="113"/>
                    <a:pt x="1" y="169"/>
                    <a:pt x="1" y="225"/>
                  </a:cubicBezTo>
                  <a:lnTo>
                    <a:pt x="2697" y="618"/>
                  </a:lnTo>
                  <a:cubicBezTo>
                    <a:pt x="2753" y="618"/>
                    <a:pt x="2809" y="618"/>
                    <a:pt x="2809" y="562"/>
                  </a:cubicBezTo>
                  <a:cubicBezTo>
                    <a:pt x="2809" y="450"/>
                    <a:pt x="2753" y="393"/>
                    <a:pt x="2697" y="39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26"/>
            <p:cNvSpPr/>
            <p:nvPr/>
          </p:nvSpPr>
          <p:spPr>
            <a:xfrm>
              <a:off x="3943375" y="2208075"/>
              <a:ext cx="70225" cy="8450"/>
            </a:xfrm>
            <a:custGeom>
              <a:avLst/>
              <a:gdLst/>
              <a:ahLst/>
              <a:cxnLst/>
              <a:rect l="l" t="t" r="r" b="b"/>
              <a:pathLst>
                <a:path w="2809" h="338" extrusionOk="0">
                  <a:moveTo>
                    <a:pt x="0" y="1"/>
                  </a:moveTo>
                  <a:lnTo>
                    <a:pt x="0" y="226"/>
                  </a:lnTo>
                  <a:lnTo>
                    <a:pt x="2696" y="338"/>
                  </a:lnTo>
                  <a:cubicBezTo>
                    <a:pt x="2808" y="338"/>
                    <a:pt x="2808" y="169"/>
                    <a:pt x="2696" y="169"/>
                  </a:cubicBezTo>
                  <a:lnTo>
                    <a:pt x="2752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26"/>
            <p:cNvSpPr/>
            <p:nvPr/>
          </p:nvSpPr>
          <p:spPr>
            <a:xfrm>
              <a:off x="3919500" y="2321825"/>
              <a:ext cx="68825" cy="29500"/>
            </a:xfrm>
            <a:custGeom>
              <a:avLst/>
              <a:gdLst/>
              <a:ahLst/>
              <a:cxnLst/>
              <a:rect l="l" t="t" r="r" b="b"/>
              <a:pathLst>
                <a:path w="2753" h="1180" extrusionOk="0">
                  <a:moveTo>
                    <a:pt x="56" y="0"/>
                  </a:moveTo>
                  <a:cubicBezTo>
                    <a:pt x="56" y="113"/>
                    <a:pt x="0" y="169"/>
                    <a:pt x="0" y="225"/>
                  </a:cubicBezTo>
                  <a:lnTo>
                    <a:pt x="2584" y="1180"/>
                  </a:lnTo>
                  <a:cubicBezTo>
                    <a:pt x="2696" y="1124"/>
                    <a:pt x="2752" y="1011"/>
                    <a:pt x="2640" y="955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26"/>
            <p:cNvSpPr/>
            <p:nvPr/>
          </p:nvSpPr>
          <p:spPr>
            <a:xfrm>
              <a:off x="3884400" y="2393425"/>
              <a:ext cx="64300" cy="39575"/>
            </a:xfrm>
            <a:custGeom>
              <a:avLst/>
              <a:gdLst/>
              <a:ahLst/>
              <a:cxnLst/>
              <a:rect l="l" t="t" r="r" b="b"/>
              <a:pathLst>
                <a:path w="2572" h="1583" extrusionOk="0">
                  <a:moveTo>
                    <a:pt x="113" y="1"/>
                  </a:moveTo>
                  <a:cubicBezTo>
                    <a:pt x="113" y="57"/>
                    <a:pt x="56" y="113"/>
                    <a:pt x="0" y="169"/>
                  </a:cubicBezTo>
                  <a:lnTo>
                    <a:pt x="2359" y="1573"/>
                  </a:lnTo>
                  <a:lnTo>
                    <a:pt x="2415" y="1573"/>
                  </a:lnTo>
                  <a:cubicBezTo>
                    <a:pt x="2428" y="1579"/>
                    <a:pt x="2440" y="1582"/>
                    <a:pt x="2451" y="1582"/>
                  </a:cubicBezTo>
                  <a:cubicBezTo>
                    <a:pt x="2538" y="1582"/>
                    <a:pt x="2571" y="1405"/>
                    <a:pt x="2471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26"/>
            <p:cNvSpPr/>
            <p:nvPr/>
          </p:nvSpPr>
          <p:spPr>
            <a:xfrm>
              <a:off x="3599350" y="2585800"/>
              <a:ext cx="15475" cy="70225"/>
            </a:xfrm>
            <a:custGeom>
              <a:avLst/>
              <a:gdLst/>
              <a:ahLst/>
              <a:cxnLst/>
              <a:rect l="l" t="t" r="r" b="b"/>
              <a:pathLst>
                <a:path w="619" h="2809" extrusionOk="0">
                  <a:moveTo>
                    <a:pt x="1" y="0"/>
                  </a:moveTo>
                  <a:lnTo>
                    <a:pt x="394" y="2696"/>
                  </a:lnTo>
                  <a:cubicBezTo>
                    <a:pt x="394" y="2752"/>
                    <a:pt x="450" y="2808"/>
                    <a:pt x="506" y="2808"/>
                  </a:cubicBezTo>
                  <a:cubicBezTo>
                    <a:pt x="562" y="2808"/>
                    <a:pt x="619" y="2752"/>
                    <a:pt x="619" y="2696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26"/>
            <p:cNvSpPr/>
            <p:nvPr/>
          </p:nvSpPr>
          <p:spPr>
            <a:xfrm>
              <a:off x="3904050" y="2359725"/>
              <a:ext cx="66025" cy="33725"/>
            </a:xfrm>
            <a:custGeom>
              <a:avLst/>
              <a:gdLst/>
              <a:ahLst/>
              <a:cxnLst/>
              <a:rect l="l" t="t" r="r" b="b"/>
              <a:pathLst>
                <a:path w="2641" h="1349" extrusionOk="0">
                  <a:moveTo>
                    <a:pt x="113" y="1"/>
                  </a:moveTo>
                  <a:cubicBezTo>
                    <a:pt x="113" y="57"/>
                    <a:pt x="1" y="113"/>
                    <a:pt x="1" y="169"/>
                  </a:cubicBezTo>
                  <a:lnTo>
                    <a:pt x="2472" y="1349"/>
                  </a:lnTo>
                  <a:cubicBezTo>
                    <a:pt x="2528" y="1349"/>
                    <a:pt x="2584" y="1349"/>
                    <a:pt x="2584" y="1292"/>
                  </a:cubicBezTo>
                  <a:cubicBezTo>
                    <a:pt x="2640" y="1236"/>
                    <a:pt x="2584" y="1180"/>
                    <a:pt x="2528" y="1124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26"/>
            <p:cNvSpPr/>
            <p:nvPr/>
          </p:nvSpPr>
          <p:spPr>
            <a:xfrm>
              <a:off x="3100900" y="2321825"/>
              <a:ext cx="67425" cy="28100"/>
            </a:xfrm>
            <a:custGeom>
              <a:avLst/>
              <a:gdLst/>
              <a:ahLst/>
              <a:cxnLst/>
              <a:rect l="l" t="t" r="r" b="b"/>
              <a:pathLst>
                <a:path w="2697" h="1124" extrusionOk="0">
                  <a:moveTo>
                    <a:pt x="2640" y="0"/>
                  </a:moveTo>
                  <a:lnTo>
                    <a:pt x="113" y="899"/>
                  </a:lnTo>
                  <a:cubicBezTo>
                    <a:pt x="57" y="899"/>
                    <a:pt x="0" y="1011"/>
                    <a:pt x="0" y="1067"/>
                  </a:cubicBezTo>
                  <a:cubicBezTo>
                    <a:pt x="57" y="1067"/>
                    <a:pt x="57" y="1124"/>
                    <a:pt x="113" y="1124"/>
                  </a:cubicBezTo>
                  <a:lnTo>
                    <a:pt x="169" y="1124"/>
                  </a:lnTo>
                  <a:lnTo>
                    <a:pt x="2696" y="225"/>
                  </a:lnTo>
                  <a:cubicBezTo>
                    <a:pt x="2696" y="113"/>
                    <a:pt x="2696" y="56"/>
                    <a:pt x="264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26"/>
            <p:cNvSpPr/>
            <p:nvPr/>
          </p:nvSpPr>
          <p:spPr>
            <a:xfrm>
              <a:off x="3140225" y="2392025"/>
              <a:ext cx="63200" cy="40750"/>
            </a:xfrm>
            <a:custGeom>
              <a:avLst/>
              <a:gdLst/>
              <a:ahLst/>
              <a:cxnLst/>
              <a:rect l="l" t="t" r="r" b="b"/>
              <a:pathLst>
                <a:path w="2528" h="1630" extrusionOk="0">
                  <a:moveTo>
                    <a:pt x="2415" y="0"/>
                  </a:moveTo>
                  <a:lnTo>
                    <a:pt x="56" y="1405"/>
                  </a:lnTo>
                  <a:cubicBezTo>
                    <a:pt x="0" y="1461"/>
                    <a:pt x="0" y="1517"/>
                    <a:pt x="0" y="1573"/>
                  </a:cubicBezTo>
                  <a:cubicBezTo>
                    <a:pt x="56" y="1629"/>
                    <a:pt x="56" y="1629"/>
                    <a:pt x="112" y="1629"/>
                  </a:cubicBezTo>
                  <a:lnTo>
                    <a:pt x="169" y="1629"/>
                  </a:lnTo>
                  <a:lnTo>
                    <a:pt x="2527" y="225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26"/>
            <p:cNvSpPr/>
            <p:nvPr/>
          </p:nvSpPr>
          <p:spPr>
            <a:xfrm>
              <a:off x="3119150" y="2358325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528" y="1"/>
                  </a:moveTo>
                  <a:lnTo>
                    <a:pt x="57" y="1180"/>
                  </a:lnTo>
                  <a:cubicBezTo>
                    <a:pt x="1" y="1180"/>
                    <a:pt x="1" y="1236"/>
                    <a:pt x="1" y="1348"/>
                  </a:cubicBezTo>
                  <a:cubicBezTo>
                    <a:pt x="1" y="1348"/>
                    <a:pt x="57" y="1405"/>
                    <a:pt x="113" y="1405"/>
                  </a:cubicBezTo>
                  <a:lnTo>
                    <a:pt x="169" y="1405"/>
                  </a:lnTo>
                  <a:lnTo>
                    <a:pt x="2640" y="22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26"/>
            <p:cNvSpPr/>
            <p:nvPr/>
          </p:nvSpPr>
          <p:spPr>
            <a:xfrm>
              <a:off x="3166900" y="2425725"/>
              <a:ext cx="60400" cy="46350"/>
            </a:xfrm>
            <a:custGeom>
              <a:avLst/>
              <a:gdLst/>
              <a:ahLst/>
              <a:cxnLst/>
              <a:rect l="l" t="t" r="r" b="b"/>
              <a:pathLst>
                <a:path w="2416" h="1854" extrusionOk="0">
                  <a:moveTo>
                    <a:pt x="2191" y="0"/>
                  </a:moveTo>
                  <a:lnTo>
                    <a:pt x="56" y="1629"/>
                  </a:lnTo>
                  <a:cubicBezTo>
                    <a:pt x="0" y="1685"/>
                    <a:pt x="0" y="1742"/>
                    <a:pt x="56" y="1798"/>
                  </a:cubicBezTo>
                  <a:cubicBezTo>
                    <a:pt x="56" y="1798"/>
                    <a:pt x="113" y="1854"/>
                    <a:pt x="169" y="1854"/>
                  </a:cubicBezTo>
                  <a:lnTo>
                    <a:pt x="225" y="1854"/>
                  </a:lnTo>
                  <a:lnTo>
                    <a:pt x="2415" y="22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26"/>
            <p:cNvSpPr/>
            <p:nvPr/>
          </p:nvSpPr>
          <p:spPr>
            <a:xfrm>
              <a:off x="3078425" y="2246000"/>
              <a:ext cx="71650" cy="15475"/>
            </a:xfrm>
            <a:custGeom>
              <a:avLst/>
              <a:gdLst/>
              <a:ahLst/>
              <a:cxnLst/>
              <a:rect l="l" t="t" r="r" b="b"/>
              <a:pathLst>
                <a:path w="2866" h="619" extrusionOk="0">
                  <a:moveTo>
                    <a:pt x="2809" y="0"/>
                  </a:moveTo>
                  <a:lnTo>
                    <a:pt x="113" y="393"/>
                  </a:lnTo>
                  <a:cubicBezTo>
                    <a:pt x="57" y="393"/>
                    <a:pt x="1" y="450"/>
                    <a:pt x="57" y="506"/>
                  </a:cubicBezTo>
                  <a:cubicBezTo>
                    <a:pt x="57" y="562"/>
                    <a:pt x="57" y="618"/>
                    <a:pt x="169" y="618"/>
                  </a:cubicBezTo>
                  <a:lnTo>
                    <a:pt x="2865" y="225"/>
                  </a:lnTo>
                  <a:cubicBezTo>
                    <a:pt x="2865" y="113"/>
                    <a:pt x="2809" y="56"/>
                    <a:pt x="28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26"/>
            <p:cNvSpPr/>
            <p:nvPr/>
          </p:nvSpPr>
          <p:spPr>
            <a:xfrm>
              <a:off x="3194975" y="2455200"/>
              <a:ext cx="54775" cy="50575"/>
            </a:xfrm>
            <a:custGeom>
              <a:avLst/>
              <a:gdLst/>
              <a:ahLst/>
              <a:cxnLst/>
              <a:rect l="l" t="t" r="r" b="b"/>
              <a:pathLst>
                <a:path w="2191" h="2023" extrusionOk="0">
                  <a:moveTo>
                    <a:pt x="2022" y="1"/>
                  </a:moveTo>
                  <a:lnTo>
                    <a:pt x="0" y="1854"/>
                  </a:lnTo>
                  <a:cubicBezTo>
                    <a:pt x="0" y="1910"/>
                    <a:pt x="0" y="1967"/>
                    <a:pt x="0" y="2023"/>
                  </a:cubicBezTo>
                  <a:lnTo>
                    <a:pt x="169" y="2023"/>
                  </a:lnTo>
                  <a:lnTo>
                    <a:pt x="2191" y="169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26"/>
            <p:cNvSpPr/>
            <p:nvPr/>
          </p:nvSpPr>
          <p:spPr>
            <a:xfrm>
              <a:off x="3088250" y="2285300"/>
              <a:ext cx="68850" cy="22500"/>
            </a:xfrm>
            <a:custGeom>
              <a:avLst/>
              <a:gdLst/>
              <a:ahLst/>
              <a:cxnLst/>
              <a:rect l="l" t="t" r="r" b="b"/>
              <a:pathLst>
                <a:path w="2754" h="900" extrusionOk="0">
                  <a:moveTo>
                    <a:pt x="2753" y="1"/>
                  </a:moveTo>
                  <a:lnTo>
                    <a:pt x="113" y="675"/>
                  </a:lnTo>
                  <a:cubicBezTo>
                    <a:pt x="1" y="675"/>
                    <a:pt x="1" y="731"/>
                    <a:pt x="1" y="787"/>
                  </a:cubicBezTo>
                  <a:cubicBezTo>
                    <a:pt x="1" y="843"/>
                    <a:pt x="57" y="900"/>
                    <a:pt x="113" y="900"/>
                  </a:cubicBezTo>
                  <a:lnTo>
                    <a:pt x="2753" y="226"/>
                  </a:lnTo>
                  <a:cubicBezTo>
                    <a:pt x="2753" y="169"/>
                    <a:pt x="2753" y="57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26"/>
            <p:cNvSpPr/>
            <p:nvPr/>
          </p:nvSpPr>
          <p:spPr>
            <a:xfrm>
              <a:off x="3561450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225" y="0"/>
                  </a:moveTo>
                  <a:lnTo>
                    <a:pt x="0" y="57"/>
                  </a:lnTo>
                  <a:lnTo>
                    <a:pt x="113" y="2753"/>
                  </a:lnTo>
                  <a:cubicBezTo>
                    <a:pt x="113" y="2809"/>
                    <a:pt x="169" y="2865"/>
                    <a:pt x="225" y="2865"/>
                  </a:cubicBezTo>
                  <a:cubicBezTo>
                    <a:pt x="281" y="2865"/>
                    <a:pt x="337" y="2809"/>
                    <a:pt x="337" y="275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26"/>
            <p:cNvSpPr/>
            <p:nvPr/>
          </p:nvSpPr>
          <p:spPr>
            <a:xfrm>
              <a:off x="3075625" y="2206675"/>
              <a:ext cx="70225" cy="9850"/>
            </a:xfrm>
            <a:custGeom>
              <a:avLst/>
              <a:gdLst/>
              <a:ahLst/>
              <a:cxnLst/>
              <a:rect l="l" t="t" r="r" b="b"/>
              <a:pathLst>
                <a:path w="2809" h="394" extrusionOk="0">
                  <a:moveTo>
                    <a:pt x="2809" y="1"/>
                  </a:moveTo>
                  <a:lnTo>
                    <a:pt x="113" y="169"/>
                  </a:lnTo>
                  <a:cubicBezTo>
                    <a:pt x="0" y="169"/>
                    <a:pt x="0" y="225"/>
                    <a:pt x="0" y="282"/>
                  </a:cubicBezTo>
                  <a:cubicBezTo>
                    <a:pt x="0" y="338"/>
                    <a:pt x="57" y="394"/>
                    <a:pt x="113" y="394"/>
                  </a:cubicBezTo>
                  <a:lnTo>
                    <a:pt x="2809" y="225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26"/>
            <p:cNvSpPr/>
            <p:nvPr/>
          </p:nvSpPr>
          <p:spPr>
            <a:xfrm>
              <a:off x="3426650" y="2577375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675" y="0"/>
                  </a:moveTo>
                  <a:lnTo>
                    <a:pt x="1" y="2640"/>
                  </a:lnTo>
                  <a:cubicBezTo>
                    <a:pt x="1" y="2696"/>
                    <a:pt x="57" y="2752"/>
                    <a:pt x="113" y="2752"/>
                  </a:cubicBezTo>
                  <a:cubicBezTo>
                    <a:pt x="169" y="2752"/>
                    <a:pt x="169" y="2696"/>
                    <a:pt x="225" y="2696"/>
                  </a:cubicBezTo>
                  <a:lnTo>
                    <a:pt x="899" y="56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26"/>
            <p:cNvSpPr/>
            <p:nvPr/>
          </p:nvSpPr>
          <p:spPr>
            <a:xfrm>
              <a:off x="3384525" y="2566125"/>
              <a:ext cx="26700" cy="67425"/>
            </a:xfrm>
            <a:custGeom>
              <a:avLst/>
              <a:gdLst/>
              <a:ahLst/>
              <a:cxnLst/>
              <a:rect l="l" t="t" r="r" b="b"/>
              <a:pathLst>
                <a:path w="1068" h="2697" extrusionOk="0">
                  <a:moveTo>
                    <a:pt x="899" y="1"/>
                  </a:moveTo>
                  <a:lnTo>
                    <a:pt x="1" y="2528"/>
                  </a:lnTo>
                  <a:cubicBezTo>
                    <a:pt x="1" y="2584"/>
                    <a:pt x="1" y="2641"/>
                    <a:pt x="57" y="2697"/>
                  </a:cubicBezTo>
                  <a:cubicBezTo>
                    <a:pt x="113" y="2697"/>
                    <a:pt x="169" y="2641"/>
                    <a:pt x="169" y="2584"/>
                  </a:cubicBezTo>
                  <a:lnTo>
                    <a:pt x="1068" y="57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26"/>
            <p:cNvSpPr/>
            <p:nvPr/>
          </p:nvSpPr>
          <p:spPr>
            <a:xfrm>
              <a:off x="32272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854" y="0"/>
                  </a:moveTo>
                  <a:lnTo>
                    <a:pt x="0" y="2022"/>
                  </a:lnTo>
                  <a:cubicBezTo>
                    <a:pt x="0" y="2078"/>
                    <a:pt x="0" y="2135"/>
                    <a:pt x="0" y="2191"/>
                  </a:cubicBezTo>
                  <a:lnTo>
                    <a:pt x="169" y="2191"/>
                  </a:lnTo>
                  <a:lnTo>
                    <a:pt x="2022" y="113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26"/>
            <p:cNvSpPr/>
            <p:nvPr/>
          </p:nvSpPr>
          <p:spPr>
            <a:xfrm>
              <a:off x="3517925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113" y="0"/>
                  </a:moveTo>
                  <a:lnTo>
                    <a:pt x="0" y="2753"/>
                  </a:lnTo>
                  <a:cubicBezTo>
                    <a:pt x="0" y="2809"/>
                    <a:pt x="56" y="2865"/>
                    <a:pt x="113" y="2865"/>
                  </a:cubicBezTo>
                  <a:cubicBezTo>
                    <a:pt x="169" y="2865"/>
                    <a:pt x="225" y="2809"/>
                    <a:pt x="225" y="2753"/>
                  </a:cubicBez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26"/>
            <p:cNvSpPr/>
            <p:nvPr/>
          </p:nvSpPr>
          <p:spPr>
            <a:xfrm>
              <a:off x="3341000" y="2549275"/>
              <a:ext cx="33725" cy="66025"/>
            </a:xfrm>
            <a:custGeom>
              <a:avLst/>
              <a:gdLst/>
              <a:ahLst/>
              <a:cxnLst/>
              <a:rect l="l" t="t" r="r" b="b"/>
              <a:pathLst>
                <a:path w="1349" h="2641" extrusionOk="0">
                  <a:moveTo>
                    <a:pt x="1180" y="1"/>
                  </a:moveTo>
                  <a:lnTo>
                    <a:pt x="1" y="2472"/>
                  </a:lnTo>
                  <a:cubicBezTo>
                    <a:pt x="1" y="2528"/>
                    <a:pt x="1" y="2584"/>
                    <a:pt x="57" y="2641"/>
                  </a:cubicBezTo>
                  <a:lnTo>
                    <a:pt x="113" y="2641"/>
                  </a:lnTo>
                  <a:cubicBezTo>
                    <a:pt x="169" y="2641"/>
                    <a:pt x="169" y="2584"/>
                    <a:pt x="225" y="2584"/>
                  </a:cubicBez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26"/>
            <p:cNvSpPr/>
            <p:nvPr/>
          </p:nvSpPr>
          <p:spPr>
            <a:xfrm>
              <a:off x="3262375" y="2508575"/>
              <a:ext cx="46350" cy="59000"/>
            </a:xfrm>
            <a:custGeom>
              <a:avLst/>
              <a:gdLst/>
              <a:ahLst/>
              <a:cxnLst/>
              <a:rect l="l" t="t" r="r" b="b"/>
              <a:pathLst>
                <a:path w="1854" h="2360" extrusionOk="0">
                  <a:moveTo>
                    <a:pt x="1629" y="0"/>
                  </a:moveTo>
                  <a:lnTo>
                    <a:pt x="0" y="2191"/>
                  </a:lnTo>
                  <a:cubicBezTo>
                    <a:pt x="0" y="2247"/>
                    <a:pt x="0" y="2303"/>
                    <a:pt x="0" y="2359"/>
                  </a:cubicBezTo>
                  <a:lnTo>
                    <a:pt x="113" y="2359"/>
                  </a:lnTo>
                  <a:cubicBezTo>
                    <a:pt x="113" y="2359"/>
                    <a:pt x="169" y="2359"/>
                    <a:pt x="169" y="2303"/>
                  </a:cubicBezTo>
                  <a:lnTo>
                    <a:pt x="1854" y="169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26"/>
            <p:cNvSpPr/>
            <p:nvPr/>
          </p:nvSpPr>
          <p:spPr>
            <a:xfrm>
              <a:off x="3300275" y="2531025"/>
              <a:ext cx="40750" cy="63225"/>
            </a:xfrm>
            <a:custGeom>
              <a:avLst/>
              <a:gdLst/>
              <a:ahLst/>
              <a:cxnLst/>
              <a:rect l="l" t="t" r="r" b="b"/>
              <a:pathLst>
                <a:path w="1630" h="2529" extrusionOk="0">
                  <a:moveTo>
                    <a:pt x="1461" y="1"/>
                  </a:moveTo>
                  <a:lnTo>
                    <a:pt x="57" y="2360"/>
                  </a:lnTo>
                  <a:cubicBezTo>
                    <a:pt x="1" y="2416"/>
                    <a:pt x="1" y="2472"/>
                    <a:pt x="57" y="2528"/>
                  </a:cubicBezTo>
                  <a:lnTo>
                    <a:pt x="113" y="2528"/>
                  </a:lnTo>
                  <a:cubicBezTo>
                    <a:pt x="169" y="2528"/>
                    <a:pt x="169" y="2472"/>
                    <a:pt x="225" y="2472"/>
                  </a:cubicBezTo>
                  <a:lnTo>
                    <a:pt x="1630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26"/>
            <p:cNvSpPr/>
            <p:nvPr/>
          </p:nvSpPr>
          <p:spPr>
            <a:xfrm>
              <a:off x="3065800" y="1831775"/>
              <a:ext cx="836875" cy="718050"/>
            </a:xfrm>
            <a:custGeom>
              <a:avLst/>
              <a:gdLst/>
              <a:ahLst/>
              <a:cxnLst/>
              <a:rect l="l" t="t" r="r" b="b"/>
              <a:pathLst>
                <a:path w="33475" h="28722" extrusionOk="0">
                  <a:moveTo>
                    <a:pt x="19038" y="344"/>
                  </a:moveTo>
                  <a:cubicBezTo>
                    <a:pt x="26234" y="344"/>
                    <a:pt x="33137" y="5917"/>
                    <a:pt x="33137" y="14323"/>
                  </a:cubicBezTo>
                  <a:cubicBezTo>
                    <a:pt x="33081" y="22073"/>
                    <a:pt x="26847" y="28308"/>
                    <a:pt x="19152" y="28308"/>
                  </a:cubicBezTo>
                  <a:cubicBezTo>
                    <a:pt x="6684" y="28308"/>
                    <a:pt x="450" y="13256"/>
                    <a:pt x="9267" y="4438"/>
                  </a:cubicBezTo>
                  <a:cubicBezTo>
                    <a:pt x="12114" y="1610"/>
                    <a:pt x="15609" y="344"/>
                    <a:pt x="19038" y="344"/>
                  </a:cubicBezTo>
                  <a:close/>
                  <a:moveTo>
                    <a:pt x="19152" y="1"/>
                  </a:moveTo>
                  <a:cubicBezTo>
                    <a:pt x="6347" y="1"/>
                    <a:pt x="0" y="15446"/>
                    <a:pt x="8987" y="24489"/>
                  </a:cubicBezTo>
                  <a:cubicBezTo>
                    <a:pt x="11910" y="27412"/>
                    <a:pt x="15503" y="28721"/>
                    <a:pt x="19027" y="28721"/>
                  </a:cubicBezTo>
                  <a:cubicBezTo>
                    <a:pt x="26402" y="28721"/>
                    <a:pt x="33474" y="22988"/>
                    <a:pt x="33474" y="14323"/>
                  </a:cubicBezTo>
                  <a:cubicBezTo>
                    <a:pt x="33474" y="6404"/>
                    <a:pt x="27072" y="1"/>
                    <a:pt x="1915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26"/>
            <p:cNvSpPr/>
            <p:nvPr/>
          </p:nvSpPr>
          <p:spPr>
            <a:xfrm>
              <a:off x="3427300" y="2075175"/>
              <a:ext cx="42900" cy="41675"/>
            </a:xfrm>
            <a:custGeom>
              <a:avLst/>
              <a:gdLst/>
              <a:ahLst/>
              <a:cxnLst/>
              <a:rect l="l" t="t" r="r" b="b"/>
              <a:pathLst>
                <a:path w="1716" h="1667" extrusionOk="0">
                  <a:moveTo>
                    <a:pt x="172" y="0"/>
                  </a:moveTo>
                  <a:cubicBezTo>
                    <a:pt x="80" y="0"/>
                    <a:pt x="1" y="120"/>
                    <a:pt x="87" y="206"/>
                  </a:cubicBezTo>
                  <a:lnTo>
                    <a:pt x="1547" y="1666"/>
                  </a:lnTo>
                  <a:lnTo>
                    <a:pt x="1716" y="1498"/>
                  </a:lnTo>
                  <a:lnTo>
                    <a:pt x="255" y="37"/>
                  </a:lnTo>
                  <a:cubicBezTo>
                    <a:pt x="229" y="11"/>
                    <a:pt x="200" y="0"/>
                    <a:pt x="1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26"/>
            <p:cNvSpPr/>
            <p:nvPr/>
          </p:nvSpPr>
          <p:spPr>
            <a:xfrm>
              <a:off x="3329775" y="2185625"/>
              <a:ext cx="106725" cy="5625"/>
            </a:xfrm>
            <a:custGeom>
              <a:avLst/>
              <a:gdLst/>
              <a:ahLst/>
              <a:cxnLst/>
              <a:rect l="l" t="t" r="r" b="b"/>
              <a:pathLst>
                <a:path w="4269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4269" y="225"/>
                  </a:lnTo>
                  <a:lnTo>
                    <a:pt x="4269" y="169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26"/>
            <p:cNvSpPr/>
            <p:nvPr/>
          </p:nvSpPr>
          <p:spPr>
            <a:xfrm>
              <a:off x="3539675" y="1977100"/>
              <a:ext cx="6350" cy="106050"/>
            </a:xfrm>
            <a:custGeom>
              <a:avLst/>
              <a:gdLst/>
              <a:ahLst/>
              <a:cxnLst/>
              <a:rect l="l" t="t" r="r" b="b"/>
              <a:pathLst>
                <a:path w="254" h="4242" extrusionOk="0">
                  <a:moveTo>
                    <a:pt x="120" y="1"/>
                  </a:moveTo>
                  <a:cubicBezTo>
                    <a:pt x="57" y="1"/>
                    <a:pt x="1" y="29"/>
                    <a:pt x="29" y="85"/>
                  </a:cubicBezTo>
                  <a:lnTo>
                    <a:pt x="29" y="4241"/>
                  </a:lnTo>
                  <a:lnTo>
                    <a:pt x="254" y="4241"/>
                  </a:lnTo>
                  <a:lnTo>
                    <a:pt x="254" y="85"/>
                  </a:lnTo>
                  <a:cubicBezTo>
                    <a:pt x="254" y="29"/>
                    <a:pt x="183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26"/>
            <p:cNvSpPr/>
            <p:nvPr/>
          </p:nvSpPr>
          <p:spPr>
            <a:xfrm>
              <a:off x="3390150" y="2036775"/>
              <a:ext cx="366500" cy="365100"/>
            </a:xfrm>
            <a:custGeom>
              <a:avLst/>
              <a:gdLst/>
              <a:ahLst/>
              <a:cxnLst/>
              <a:rect l="l" t="t" r="r" b="b"/>
              <a:pathLst>
                <a:path w="14660" h="14604" extrusionOk="0">
                  <a:moveTo>
                    <a:pt x="7976" y="1"/>
                  </a:moveTo>
                  <a:lnTo>
                    <a:pt x="7751" y="731"/>
                  </a:lnTo>
                  <a:cubicBezTo>
                    <a:pt x="8593" y="1012"/>
                    <a:pt x="9324" y="1461"/>
                    <a:pt x="9998" y="2079"/>
                  </a:cubicBezTo>
                  <a:lnTo>
                    <a:pt x="9099" y="2978"/>
                  </a:lnTo>
                  <a:cubicBezTo>
                    <a:pt x="9155" y="2978"/>
                    <a:pt x="9211" y="3034"/>
                    <a:pt x="9267" y="3090"/>
                  </a:cubicBezTo>
                  <a:lnTo>
                    <a:pt x="10166" y="2247"/>
                  </a:lnTo>
                  <a:cubicBezTo>
                    <a:pt x="11121" y="3258"/>
                    <a:pt x="11683" y="4550"/>
                    <a:pt x="11739" y="5954"/>
                  </a:cubicBezTo>
                  <a:lnTo>
                    <a:pt x="10503" y="5954"/>
                  </a:lnTo>
                  <a:lnTo>
                    <a:pt x="10503" y="6123"/>
                  </a:lnTo>
                  <a:lnTo>
                    <a:pt x="10503" y="6179"/>
                  </a:lnTo>
                  <a:lnTo>
                    <a:pt x="11739" y="6179"/>
                  </a:lnTo>
                  <a:cubicBezTo>
                    <a:pt x="11683" y="7583"/>
                    <a:pt x="11121" y="8931"/>
                    <a:pt x="10166" y="9998"/>
                  </a:cubicBezTo>
                  <a:lnTo>
                    <a:pt x="9324" y="9099"/>
                  </a:lnTo>
                  <a:lnTo>
                    <a:pt x="9155" y="9268"/>
                  </a:lnTo>
                  <a:lnTo>
                    <a:pt x="9998" y="10110"/>
                  </a:lnTo>
                  <a:cubicBezTo>
                    <a:pt x="8987" y="11121"/>
                    <a:pt x="7639" y="11683"/>
                    <a:pt x="6235" y="11683"/>
                  </a:cubicBezTo>
                  <a:lnTo>
                    <a:pt x="6235" y="10447"/>
                  </a:lnTo>
                  <a:lnTo>
                    <a:pt x="6010" y="10447"/>
                  </a:lnTo>
                  <a:lnTo>
                    <a:pt x="6010" y="11683"/>
                  </a:lnTo>
                  <a:cubicBezTo>
                    <a:pt x="4550" y="11683"/>
                    <a:pt x="3202" y="11121"/>
                    <a:pt x="2191" y="10110"/>
                  </a:cubicBezTo>
                  <a:lnTo>
                    <a:pt x="3146" y="9212"/>
                  </a:lnTo>
                  <a:lnTo>
                    <a:pt x="2977" y="9043"/>
                  </a:lnTo>
                  <a:lnTo>
                    <a:pt x="2022" y="9942"/>
                  </a:lnTo>
                  <a:cubicBezTo>
                    <a:pt x="1461" y="9324"/>
                    <a:pt x="1011" y="8594"/>
                    <a:pt x="730" y="7752"/>
                  </a:cubicBezTo>
                  <a:lnTo>
                    <a:pt x="0" y="7976"/>
                  </a:lnTo>
                  <a:cubicBezTo>
                    <a:pt x="787" y="10616"/>
                    <a:pt x="3202" y="12469"/>
                    <a:pt x="6010" y="12469"/>
                  </a:cubicBezTo>
                  <a:lnTo>
                    <a:pt x="6010" y="14491"/>
                  </a:lnTo>
                  <a:cubicBezTo>
                    <a:pt x="6010" y="14547"/>
                    <a:pt x="6066" y="14547"/>
                    <a:pt x="6122" y="14604"/>
                  </a:cubicBezTo>
                  <a:cubicBezTo>
                    <a:pt x="6178" y="14604"/>
                    <a:pt x="6178" y="14547"/>
                    <a:pt x="6235" y="14491"/>
                  </a:cubicBezTo>
                  <a:lnTo>
                    <a:pt x="6235" y="12526"/>
                  </a:lnTo>
                  <a:cubicBezTo>
                    <a:pt x="9661" y="12469"/>
                    <a:pt x="12469" y="9661"/>
                    <a:pt x="12525" y="6179"/>
                  </a:cubicBezTo>
                  <a:lnTo>
                    <a:pt x="14547" y="6179"/>
                  </a:lnTo>
                  <a:cubicBezTo>
                    <a:pt x="14603" y="6179"/>
                    <a:pt x="14659" y="6123"/>
                    <a:pt x="14659" y="6067"/>
                  </a:cubicBezTo>
                  <a:cubicBezTo>
                    <a:pt x="14659" y="6010"/>
                    <a:pt x="14603" y="5954"/>
                    <a:pt x="14547" y="5954"/>
                  </a:cubicBezTo>
                  <a:lnTo>
                    <a:pt x="12525" y="5954"/>
                  </a:lnTo>
                  <a:cubicBezTo>
                    <a:pt x="12469" y="4325"/>
                    <a:pt x="11795" y="2753"/>
                    <a:pt x="10672" y="1630"/>
                  </a:cubicBezTo>
                  <a:lnTo>
                    <a:pt x="10672" y="1573"/>
                  </a:lnTo>
                  <a:cubicBezTo>
                    <a:pt x="9885" y="843"/>
                    <a:pt x="8987" y="282"/>
                    <a:pt x="797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26"/>
            <p:cNvSpPr/>
            <p:nvPr/>
          </p:nvSpPr>
          <p:spPr>
            <a:xfrm>
              <a:off x="3238500" y="1894975"/>
              <a:ext cx="659950" cy="590600"/>
            </a:xfrm>
            <a:custGeom>
              <a:avLst/>
              <a:gdLst/>
              <a:ahLst/>
              <a:cxnLst/>
              <a:rect l="l" t="t" r="r" b="b"/>
              <a:pathLst>
                <a:path w="26398" h="23624" extrusionOk="0">
                  <a:moveTo>
                    <a:pt x="12244" y="0"/>
                  </a:moveTo>
                  <a:lnTo>
                    <a:pt x="12244" y="1067"/>
                  </a:lnTo>
                  <a:lnTo>
                    <a:pt x="12076" y="1067"/>
                  </a:lnTo>
                  <a:cubicBezTo>
                    <a:pt x="11177" y="1067"/>
                    <a:pt x="10223" y="1180"/>
                    <a:pt x="9380" y="1404"/>
                  </a:cubicBezTo>
                  <a:lnTo>
                    <a:pt x="9436" y="1685"/>
                  </a:lnTo>
                  <a:cubicBezTo>
                    <a:pt x="8706" y="1854"/>
                    <a:pt x="7976" y="2134"/>
                    <a:pt x="7302" y="2471"/>
                  </a:cubicBezTo>
                  <a:lnTo>
                    <a:pt x="7190" y="2191"/>
                  </a:lnTo>
                  <a:cubicBezTo>
                    <a:pt x="2303" y="4662"/>
                    <a:pt x="1" y="10334"/>
                    <a:pt x="1798" y="15445"/>
                  </a:cubicBezTo>
                  <a:lnTo>
                    <a:pt x="2079" y="15389"/>
                  </a:lnTo>
                  <a:cubicBezTo>
                    <a:pt x="3580" y="19561"/>
                    <a:pt x="7506" y="22411"/>
                    <a:pt x="11946" y="22411"/>
                  </a:cubicBezTo>
                  <a:cubicBezTo>
                    <a:pt x="11989" y="22411"/>
                    <a:pt x="12033" y="22410"/>
                    <a:pt x="12076" y="22410"/>
                  </a:cubicBezTo>
                  <a:lnTo>
                    <a:pt x="12076" y="20837"/>
                  </a:lnTo>
                  <a:cubicBezTo>
                    <a:pt x="7807" y="20837"/>
                    <a:pt x="4157" y="17861"/>
                    <a:pt x="3314" y="13704"/>
                  </a:cubicBezTo>
                  <a:cubicBezTo>
                    <a:pt x="3202" y="13087"/>
                    <a:pt x="3146" y="12469"/>
                    <a:pt x="3146" y="11907"/>
                  </a:cubicBezTo>
                  <a:lnTo>
                    <a:pt x="2416" y="11907"/>
                  </a:lnTo>
                  <a:cubicBezTo>
                    <a:pt x="2416" y="9380"/>
                    <a:pt x="3427" y="6965"/>
                    <a:pt x="5168" y="5167"/>
                  </a:cubicBezTo>
                  <a:lnTo>
                    <a:pt x="5673" y="5617"/>
                  </a:lnTo>
                  <a:cubicBezTo>
                    <a:pt x="7419" y="3871"/>
                    <a:pt x="9729" y="2952"/>
                    <a:pt x="12141" y="2952"/>
                  </a:cubicBezTo>
                  <a:cubicBezTo>
                    <a:pt x="12677" y="2952"/>
                    <a:pt x="13219" y="2997"/>
                    <a:pt x="13761" y="3089"/>
                  </a:cubicBezTo>
                  <a:lnTo>
                    <a:pt x="13873" y="2415"/>
                  </a:lnTo>
                  <a:cubicBezTo>
                    <a:pt x="14659" y="2528"/>
                    <a:pt x="15390" y="2808"/>
                    <a:pt x="16120" y="3089"/>
                  </a:cubicBezTo>
                  <a:lnTo>
                    <a:pt x="15839" y="3763"/>
                  </a:lnTo>
                  <a:cubicBezTo>
                    <a:pt x="16569" y="4100"/>
                    <a:pt x="17299" y="4550"/>
                    <a:pt x="17917" y="5167"/>
                  </a:cubicBezTo>
                  <a:lnTo>
                    <a:pt x="18366" y="4606"/>
                  </a:lnTo>
                  <a:cubicBezTo>
                    <a:pt x="21624" y="7414"/>
                    <a:pt x="22635" y="12076"/>
                    <a:pt x="20838" y="15951"/>
                  </a:cubicBezTo>
                  <a:lnTo>
                    <a:pt x="21905" y="16456"/>
                  </a:lnTo>
                  <a:cubicBezTo>
                    <a:pt x="22579" y="15052"/>
                    <a:pt x="22916" y="13480"/>
                    <a:pt x="22916" y="11907"/>
                  </a:cubicBezTo>
                  <a:cubicBezTo>
                    <a:pt x="22916" y="6571"/>
                    <a:pt x="19040" y="2078"/>
                    <a:pt x="13817" y="1236"/>
                  </a:cubicBezTo>
                  <a:lnTo>
                    <a:pt x="13817" y="1236"/>
                  </a:lnTo>
                  <a:cubicBezTo>
                    <a:pt x="21006" y="2247"/>
                    <a:pt x="25106" y="10110"/>
                    <a:pt x="21849" y="16625"/>
                  </a:cubicBezTo>
                  <a:cubicBezTo>
                    <a:pt x="19925" y="20505"/>
                    <a:pt x="16083" y="22583"/>
                    <a:pt x="12195" y="22583"/>
                  </a:cubicBezTo>
                  <a:cubicBezTo>
                    <a:pt x="9498" y="22583"/>
                    <a:pt x="6779" y="21583"/>
                    <a:pt x="4662" y="19489"/>
                  </a:cubicBezTo>
                  <a:lnTo>
                    <a:pt x="3876" y="20163"/>
                  </a:lnTo>
                  <a:cubicBezTo>
                    <a:pt x="6229" y="22516"/>
                    <a:pt x="9231" y="23623"/>
                    <a:pt x="12200" y="23623"/>
                  </a:cubicBezTo>
                  <a:cubicBezTo>
                    <a:pt x="16742" y="23623"/>
                    <a:pt x="21204" y="21031"/>
                    <a:pt x="23140" y="16344"/>
                  </a:cubicBezTo>
                  <a:cubicBezTo>
                    <a:pt x="26398" y="8537"/>
                    <a:pt x="20669" y="0"/>
                    <a:pt x="1224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26"/>
            <p:cNvSpPr/>
            <p:nvPr/>
          </p:nvSpPr>
          <p:spPr>
            <a:xfrm>
              <a:off x="3560050" y="2137875"/>
              <a:ext cx="33725" cy="33725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067" y="1"/>
                  </a:moveTo>
                  <a:lnTo>
                    <a:pt x="0" y="1068"/>
                  </a:lnTo>
                  <a:cubicBezTo>
                    <a:pt x="113" y="1124"/>
                    <a:pt x="225" y="1236"/>
                    <a:pt x="281" y="1349"/>
                  </a:cubicBezTo>
                  <a:lnTo>
                    <a:pt x="1348" y="28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26"/>
            <p:cNvSpPr/>
            <p:nvPr/>
          </p:nvSpPr>
          <p:spPr>
            <a:xfrm>
              <a:off x="3489850" y="2208075"/>
              <a:ext cx="32300" cy="33725"/>
            </a:xfrm>
            <a:custGeom>
              <a:avLst/>
              <a:gdLst/>
              <a:ahLst/>
              <a:cxnLst/>
              <a:rect l="l" t="t" r="r" b="b"/>
              <a:pathLst>
                <a:path w="1292" h="1349" extrusionOk="0">
                  <a:moveTo>
                    <a:pt x="1011" y="1"/>
                  </a:moveTo>
                  <a:lnTo>
                    <a:pt x="0" y="1068"/>
                  </a:lnTo>
                  <a:lnTo>
                    <a:pt x="281" y="1349"/>
                  </a:lnTo>
                  <a:lnTo>
                    <a:pt x="1292" y="282"/>
                  </a:lnTo>
                  <a:cubicBezTo>
                    <a:pt x="1179" y="226"/>
                    <a:pt x="1067" y="113"/>
                    <a:pt x="101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26"/>
            <p:cNvSpPr/>
            <p:nvPr/>
          </p:nvSpPr>
          <p:spPr>
            <a:xfrm>
              <a:off x="3561450" y="2208075"/>
              <a:ext cx="32325" cy="33725"/>
            </a:xfrm>
            <a:custGeom>
              <a:avLst/>
              <a:gdLst/>
              <a:ahLst/>
              <a:cxnLst/>
              <a:rect l="l" t="t" r="r" b="b"/>
              <a:pathLst>
                <a:path w="1293" h="1349" extrusionOk="0">
                  <a:moveTo>
                    <a:pt x="281" y="1"/>
                  </a:moveTo>
                  <a:cubicBezTo>
                    <a:pt x="169" y="113"/>
                    <a:pt x="57" y="226"/>
                    <a:pt x="0" y="338"/>
                  </a:cubicBezTo>
                  <a:lnTo>
                    <a:pt x="1011" y="1349"/>
                  </a:lnTo>
                  <a:lnTo>
                    <a:pt x="1292" y="1068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26"/>
            <p:cNvSpPr/>
            <p:nvPr/>
          </p:nvSpPr>
          <p:spPr>
            <a:xfrm>
              <a:off x="3489850" y="2137875"/>
              <a:ext cx="33700" cy="33725"/>
            </a:xfrm>
            <a:custGeom>
              <a:avLst/>
              <a:gdLst/>
              <a:ahLst/>
              <a:cxnLst/>
              <a:rect l="l" t="t" r="r" b="b"/>
              <a:pathLst>
                <a:path w="1348" h="1349" extrusionOk="0">
                  <a:moveTo>
                    <a:pt x="281" y="1"/>
                  </a:moveTo>
                  <a:lnTo>
                    <a:pt x="0" y="281"/>
                  </a:lnTo>
                  <a:lnTo>
                    <a:pt x="1067" y="1349"/>
                  </a:lnTo>
                  <a:cubicBezTo>
                    <a:pt x="1123" y="1236"/>
                    <a:pt x="1236" y="1124"/>
                    <a:pt x="1348" y="1068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26"/>
            <p:cNvSpPr/>
            <p:nvPr/>
          </p:nvSpPr>
          <p:spPr>
            <a:xfrm>
              <a:off x="3519325" y="2168775"/>
              <a:ext cx="51975" cy="44500"/>
            </a:xfrm>
            <a:custGeom>
              <a:avLst/>
              <a:gdLst/>
              <a:ahLst/>
              <a:cxnLst/>
              <a:rect l="l" t="t" r="r" b="b"/>
              <a:pathLst>
                <a:path w="2079" h="1780" extrusionOk="0">
                  <a:moveTo>
                    <a:pt x="899" y="0"/>
                  </a:moveTo>
                  <a:cubicBezTo>
                    <a:pt x="394" y="0"/>
                    <a:pt x="0" y="393"/>
                    <a:pt x="0" y="843"/>
                  </a:cubicBezTo>
                  <a:cubicBezTo>
                    <a:pt x="0" y="1414"/>
                    <a:pt x="440" y="1779"/>
                    <a:pt x="898" y="1779"/>
                  </a:cubicBezTo>
                  <a:cubicBezTo>
                    <a:pt x="1115" y="1779"/>
                    <a:pt x="1336" y="1697"/>
                    <a:pt x="1517" y="1517"/>
                  </a:cubicBezTo>
                  <a:cubicBezTo>
                    <a:pt x="2079" y="955"/>
                    <a:pt x="1685" y="0"/>
                    <a:pt x="89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26"/>
            <p:cNvSpPr/>
            <p:nvPr/>
          </p:nvSpPr>
          <p:spPr>
            <a:xfrm>
              <a:off x="2634725" y="2247400"/>
              <a:ext cx="370725" cy="209250"/>
            </a:xfrm>
            <a:custGeom>
              <a:avLst/>
              <a:gdLst/>
              <a:ahLst/>
              <a:cxnLst/>
              <a:rect l="l" t="t" r="r" b="b"/>
              <a:pathLst>
                <a:path w="14829" h="8370" extrusionOk="0">
                  <a:moveTo>
                    <a:pt x="11627" y="0"/>
                  </a:moveTo>
                  <a:lnTo>
                    <a:pt x="6965" y="8201"/>
                  </a:lnTo>
                  <a:lnTo>
                    <a:pt x="1" y="8201"/>
                  </a:lnTo>
                  <a:lnTo>
                    <a:pt x="1" y="8369"/>
                  </a:lnTo>
                  <a:lnTo>
                    <a:pt x="7078" y="8369"/>
                  </a:lnTo>
                  <a:lnTo>
                    <a:pt x="11739" y="169"/>
                  </a:lnTo>
                  <a:lnTo>
                    <a:pt x="14828" y="169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26"/>
            <p:cNvSpPr/>
            <p:nvPr/>
          </p:nvSpPr>
          <p:spPr>
            <a:xfrm>
              <a:off x="2624900" y="2438350"/>
              <a:ext cx="28100" cy="28125"/>
            </a:xfrm>
            <a:custGeom>
              <a:avLst/>
              <a:gdLst/>
              <a:ahLst/>
              <a:cxnLst/>
              <a:rect l="l" t="t" r="r" b="b"/>
              <a:pathLst>
                <a:path w="1124" h="1125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26"/>
            <p:cNvSpPr/>
            <p:nvPr/>
          </p:nvSpPr>
          <p:spPr>
            <a:xfrm>
              <a:off x="2997000" y="223617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0" y="0"/>
                  </a:moveTo>
                  <a:lnTo>
                    <a:pt x="0" y="1067"/>
                  </a:lnTo>
                  <a:lnTo>
                    <a:pt x="1067" y="1067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26"/>
            <p:cNvSpPr/>
            <p:nvPr/>
          </p:nvSpPr>
          <p:spPr>
            <a:xfrm>
              <a:off x="4052875" y="1882325"/>
              <a:ext cx="754050" cy="563075"/>
            </a:xfrm>
            <a:custGeom>
              <a:avLst/>
              <a:gdLst/>
              <a:ahLst/>
              <a:cxnLst/>
              <a:rect l="l" t="t" r="r" b="b"/>
              <a:pathLst>
                <a:path w="30162" h="22523" extrusionOk="0">
                  <a:moveTo>
                    <a:pt x="26960" y="1"/>
                  </a:moveTo>
                  <a:lnTo>
                    <a:pt x="12750" y="22354"/>
                  </a:lnTo>
                  <a:lnTo>
                    <a:pt x="1" y="22354"/>
                  </a:lnTo>
                  <a:lnTo>
                    <a:pt x="1" y="22523"/>
                  </a:lnTo>
                  <a:lnTo>
                    <a:pt x="12863" y="22523"/>
                  </a:lnTo>
                  <a:lnTo>
                    <a:pt x="27072" y="225"/>
                  </a:lnTo>
                  <a:lnTo>
                    <a:pt x="30161" y="225"/>
                  </a:lnTo>
                  <a:lnTo>
                    <a:pt x="301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26"/>
            <p:cNvSpPr/>
            <p:nvPr/>
          </p:nvSpPr>
          <p:spPr>
            <a:xfrm>
              <a:off x="4044450" y="2427125"/>
              <a:ext cx="26725" cy="28100"/>
            </a:xfrm>
            <a:custGeom>
              <a:avLst/>
              <a:gdLst/>
              <a:ahLst/>
              <a:cxnLst/>
              <a:rect l="l" t="t" r="r" b="b"/>
              <a:pathLst>
                <a:path w="1069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068" y="112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26"/>
            <p:cNvSpPr/>
            <p:nvPr/>
          </p:nvSpPr>
          <p:spPr>
            <a:xfrm>
              <a:off x="4798475" y="187110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0" y="0"/>
                  </a:moveTo>
                  <a:lnTo>
                    <a:pt x="0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26"/>
            <p:cNvSpPr/>
            <p:nvPr/>
          </p:nvSpPr>
          <p:spPr>
            <a:xfrm>
              <a:off x="2660000" y="1812125"/>
              <a:ext cx="91300" cy="636100"/>
            </a:xfrm>
            <a:custGeom>
              <a:avLst/>
              <a:gdLst/>
              <a:ahLst/>
              <a:cxnLst/>
              <a:rect l="l" t="t" r="r" b="b"/>
              <a:pathLst>
                <a:path w="3652" h="25444" extrusionOk="0">
                  <a:moveTo>
                    <a:pt x="1" y="0"/>
                  </a:moveTo>
                  <a:lnTo>
                    <a:pt x="1" y="14322"/>
                  </a:lnTo>
                  <a:lnTo>
                    <a:pt x="3483" y="18085"/>
                  </a:lnTo>
                  <a:lnTo>
                    <a:pt x="3483" y="25443"/>
                  </a:lnTo>
                  <a:lnTo>
                    <a:pt x="3652" y="25443"/>
                  </a:lnTo>
                  <a:lnTo>
                    <a:pt x="3652" y="18029"/>
                  </a:lnTo>
                  <a:lnTo>
                    <a:pt x="169" y="1421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26"/>
            <p:cNvSpPr/>
            <p:nvPr/>
          </p:nvSpPr>
          <p:spPr>
            <a:xfrm>
              <a:off x="2735825" y="243695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26"/>
            <p:cNvSpPr/>
            <p:nvPr/>
          </p:nvSpPr>
          <p:spPr>
            <a:xfrm>
              <a:off x="4229800" y="1924450"/>
              <a:ext cx="61800" cy="520950"/>
            </a:xfrm>
            <a:custGeom>
              <a:avLst/>
              <a:gdLst/>
              <a:ahLst/>
              <a:cxnLst/>
              <a:rect l="l" t="t" r="r" b="b"/>
              <a:pathLst>
                <a:path w="2472" h="20838" extrusionOk="0">
                  <a:moveTo>
                    <a:pt x="1" y="1"/>
                  </a:moveTo>
                  <a:lnTo>
                    <a:pt x="1" y="169"/>
                  </a:lnTo>
                  <a:lnTo>
                    <a:pt x="2303" y="169"/>
                  </a:lnTo>
                  <a:lnTo>
                    <a:pt x="2303" y="20838"/>
                  </a:lnTo>
                  <a:lnTo>
                    <a:pt x="2472" y="20838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26"/>
            <p:cNvSpPr/>
            <p:nvPr/>
          </p:nvSpPr>
          <p:spPr>
            <a:xfrm>
              <a:off x="4205925" y="19104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3"/>
                  </a:lnTo>
                  <a:lnTo>
                    <a:pt x="1124" y="1123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26"/>
            <p:cNvSpPr/>
            <p:nvPr/>
          </p:nvSpPr>
          <p:spPr>
            <a:xfrm>
              <a:off x="4274725" y="24257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26"/>
            <p:cNvSpPr/>
            <p:nvPr/>
          </p:nvSpPr>
          <p:spPr>
            <a:xfrm>
              <a:off x="3641475" y="2257225"/>
              <a:ext cx="35125" cy="47775"/>
            </a:xfrm>
            <a:custGeom>
              <a:avLst/>
              <a:gdLst/>
              <a:ahLst/>
              <a:cxnLst/>
              <a:rect l="l" t="t" r="r" b="b"/>
              <a:pathLst>
                <a:path w="1405" h="1911" extrusionOk="0">
                  <a:moveTo>
                    <a:pt x="1405" y="955"/>
                  </a:moveTo>
                  <a:cubicBezTo>
                    <a:pt x="1405" y="1910"/>
                    <a:pt x="1" y="1910"/>
                    <a:pt x="1" y="955"/>
                  </a:cubicBezTo>
                  <a:cubicBezTo>
                    <a:pt x="1" y="1"/>
                    <a:pt x="1405" y="1"/>
                    <a:pt x="1405" y="955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26"/>
            <p:cNvSpPr/>
            <p:nvPr/>
          </p:nvSpPr>
          <p:spPr>
            <a:xfrm>
              <a:off x="3645700" y="2272675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899" y="337"/>
                  </a:moveTo>
                  <a:cubicBezTo>
                    <a:pt x="899" y="899"/>
                    <a:pt x="0" y="0"/>
                    <a:pt x="562" y="0"/>
                  </a:cubicBezTo>
                  <a:cubicBezTo>
                    <a:pt x="730" y="0"/>
                    <a:pt x="899" y="169"/>
                    <a:pt x="899" y="337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26"/>
            <p:cNvSpPr/>
            <p:nvPr/>
          </p:nvSpPr>
          <p:spPr>
            <a:xfrm>
              <a:off x="3238500" y="2196850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extrusionOk="0">
                  <a:moveTo>
                    <a:pt x="2640" y="1686"/>
                  </a:moveTo>
                  <a:cubicBezTo>
                    <a:pt x="2753" y="675"/>
                    <a:pt x="1573" y="1"/>
                    <a:pt x="787" y="675"/>
                  </a:cubicBezTo>
                  <a:cubicBezTo>
                    <a:pt x="1" y="1292"/>
                    <a:pt x="394" y="2584"/>
                    <a:pt x="1405" y="2696"/>
                  </a:cubicBezTo>
                  <a:cubicBezTo>
                    <a:pt x="2022" y="2753"/>
                    <a:pt x="2584" y="2303"/>
                    <a:pt x="2696" y="1686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26"/>
            <p:cNvSpPr/>
            <p:nvPr/>
          </p:nvSpPr>
          <p:spPr>
            <a:xfrm>
              <a:off x="3253950" y="2216500"/>
              <a:ext cx="42150" cy="37950"/>
            </a:xfrm>
            <a:custGeom>
              <a:avLst/>
              <a:gdLst/>
              <a:ahLst/>
              <a:cxnLst/>
              <a:rect l="l" t="t" r="r" b="b"/>
              <a:pathLst>
                <a:path w="1686" h="1518" extrusionOk="0">
                  <a:moveTo>
                    <a:pt x="1629" y="843"/>
                  </a:moveTo>
                  <a:cubicBezTo>
                    <a:pt x="1685" y="394"/>
                    <a:pt x="1404" y="57"/>
                    <a:pt x="955" y="1"/>
                  </a:cubicBezTo>
                  <a:lnTo>
                    <a:pt x="899" y="1"/>
                  </a:lnTo>
                  <a:cubicBezTo>
                    <a:pt x="0" y="113"/>
                    <a:pt x="0" y="1405"/>
                    <a:pt x="899" y="1517"/>
                  </a:cubicBezTo>
                  <a:lnTo>
                    <a:pt x="955" y="1517"/>
                  </a:lnTo>
                  <a:cubicBezTo>
                    <a:pt x="1292" y="1461"/>
                    <a:pt x="1573" y="1180"/>
                    <a:pt x="1629" y="843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26"/>
            <p:cNvSpPr/>
            <p:nvPr/>
          </p:nvSpPr>
          <p:spPr>
            <a:xfrm>
              <a:off x="3266575" y="2224925"/>
              <a:ext cx="19700" cy="21100"/>
            </a:xfrm>
            <a:custGeom>
              <a:avLst/>
              <a:gdLst/>
              <a:ahLst/>
              <a:cxnLst/>
              <a:rect l="l" t="t" r="r" b="b"/>
              <a:pathLst>
                <a:path w="788" h="844" extrusionOk="0">
                  <a:moveTo>
                    <a:pt x="787" y="450"/>
                  </a:moveTo>
                  <a:cubicBezTo>
                    <a:pt x="787" y="226"/>
                    <a:pt x="619" y="57"/>
                    <a:pt x="450" y="57"/>
                  </a:cubicBezTo>
                  <a:cubicBezTo>
                    <a:pt x="226" y="1"/>
                    <a:pt x="1" y="169"/>
                    <a:pt x="1" y="394"/>
                  </a:cubicBezTo>
                  <a:cubicBezTo>
                    <a:pt x="1" y="619"/>
                    <a:pt x="113" y="787"/>
                    <a:pt x="338" y="787"/>
                  </a:cubicBezTo>
                  <a:cubicBezTo>
                    <a:pt x="563" y="843"/>
                    <a:pt x="731" y="675"/>
                    <a:pt x="787" y="45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26"/>
            <p:cNvSpPr/>
            <p:nvPr/>
          </p:nvSpPr>
          <p:spPr>
            <a:xfrm>
              <a:off x="3269400" y="2234775"/>
              <a:ext cx="5625" cy="7025"/>
            </a:xfrm>
            <a:custGeom>
              <a:avLst/>
              <a:gdLst/>
              <a:ahLst/>
              <a:cxnLst/>
              <a:rect l="l" t="t" r="r" b="b"/>
              <a:pathLst>
                <a:path w="225" h="281" extrusionOk="0">
                  <a:moveTo>
                    <a:pt x="225" y="112"/>
                  </a:moveTo>
                  <a:cubicBezTo>
                    <a:pt x="169" y="0"/>
                    <a:pt x="0" y="0"/>
                    <a:pt x="0" y="112"/>
                  </a:cubicBezTo>
                  <a:cubicBezTo>
                    <a:pt x="0" y="225"/>
                    <a:pt x="0" y="281"/>
                    <a:pt x="113" y="281"/>
                  </a:cubicBezTo>
                  <a:cubicBezTo>
                    <a:pt x="169" y="281"/>
                    <a:pt x="225" y="225"/>
                    <a:pt x="225" y="169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2" name="Google Shape;12332;p26"/>
          <p:cNvGrpSpPr/>
          <p:nvPr/>
        </p:nvGrpSpPr>
        <p:grpSpPr>
          <a:xfrm flipH="1">
            <a:off x="12563" y="56"/>
            <a:ext cx="9143721" cy="2251922"/>
            <a:chOff x="-347225" y="-1310325"/>
            <a:chExt cx="7672194" cy="1889514"/>
          </a:xfrm>
        </p:grpSpPr>
        <p:sp>
          <p:nvSpPr>
            <p:cNvPr id="12333" name="Google Shape;12333;p26"/>
            <p:cNvSpPr/>
            <p:nvPr/>
          </p:nvSpPr>
          <p:spPr>
            <a:xfrm>
              <a:off x="1908395" y="18533"/>
              <a:ext cx="98243" cy="116656"/>
            </a:xfrm>
            <a:custGeom>
              <a:avLst/>
              <a:gdLst/>
              <a:ahLst/>
              <a:cxnLst/>
              <a:rect l="l" t="t" r="r" b="b"/>
              <a:pathLst>
                <a:path w="179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797" y="2134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26"/>
            <p:cNvSpPr/>
            <p:nvPr/>
          </p:nvSpPr>
          <p:spPr>
            <a:xfrm>
              <a:off x="2046472" y="18533"/>
              <a:ext cx="92123" cy="116656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85" y="213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26"/>
            <p:cNvSpPr/>
            <p:nvPr/>
          </p:nvSpPr>
          <p:spPr>
            <a:xfrm>
              <a:off x="2184549" y="18533"/>
              <a:ext cx="89063" cy="116656"/>
            </a:xfrm>
            <a:custGeom>
              <a:avLst/>
              <a:gdLst/>
              <a:ahLst/>
              <a:cxnLst/>
              <a:rect l="l" t="t" r="r" b="b"/>
              <a:pathLst>
                <a:path w="1630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630" y="2134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26"/>
            <p:cNvSpPr/>
            <p:nvPr/>
          </p:nvSpPr>
          <p:spPr>
            <a:xfrm>
              <a:off x="2319620" y="18533"/>
              <a:ext cx="89009" cy="116656"/>
            </a:xfrm>
            <a:custGeom>
              <a:avLst/>
              <a:gdLst/>
              <a:ahLst/>
              <a:cxnLst/>
              <a:rect l="l" t="t" r="r" b="b"/>
              <a:pathLst>
                <a:path w="1629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29" y="213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26"/>
            <p:cNvSpPr/>
            <p:nvPr/>
          </p:nvSpPr>
          <p:spPr>
            <a:xfrm>
              <a:off x="2457697" y="18533"/>
              <a:ext cx="82889" cy="116656"/>
            </a:xfrm>
            <a:custGeom>
              <a:avLst/>
              <a:gdLst/>
              <a:ahLst/>
              <a:cxnLst/>
              <a:rect l="l" t="t" r="r" b="b"/>
              <a:pathLst>
                <a:path w="1517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517" y="213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26"/>
            <p:cNvSpPr/>
            <p:nvPr/>
          </p:nvSpPr>
          <p:spPr>
            <a:xfrm>
              <a:off x="2595774" y="18533"/>
              <a:ext cx="79884" cy="116656"/>
            </a:xfrm>
            <a:custGeom>
              <a:avLst/>
              <a:gdLst/>
              <a:ahLst/>
              <a:cxnLst/>
              <a:rect l="l" t="t" r="r" b="b"/>
              <a:pathLst>
                <a:path w="146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461" y="2134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26"/>
            <p:cNvSpPr/>
            <p:nvPr/>
          </p:nvSpPr>
          <p:spPr>
            <a:xfrm>
              <a:off x="2730846" y="18533"/>
              <a:ext cx="76769" cy="116656"/>
            </a:xfrm>
            <a:custGeom>
              <a:avLst/>
              <a:gdLst/>
              <a:ahLst/>
              <a:cxnLst/>
              <a:rect l="l" t="t" r="r" b="b"/>
              <a:pathLst>
                <a:path w="1405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404" y="2134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26"/>
            <p:cNvSpPr/>
            <p:nvPr/>
          </p:nvSpPr>
          <p:spPr>
            <a:xfrm>
              <a:off x="2868922" y="18533"/>
              <a:ext cx="73709" cy="116656"/>
            </a:xfrm>
            <a:custGeom>
              <a:avLst/>
              <a:gdLst/>
              <a:ahLst/>
              <a:cxnLst/>
              <a:rect l="l" t="t" r="r" b="b"/>
              <a:pathLst>
                <a:path w="1349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348" y="213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26"/>
            <p:cNvSpPr/>
            <p:nvPr/>
          </p:nvSpPr>
          <p:spPr>
            <a:xfrm>
              <a:off x="3003939" y="18533"/>
              <a:ext cx="70650" cy="116656"/>
            </a:xfrm>
            <a:custGeom>
              <a:avLst/>
              <a:gdLst/>
              <a:ahLst/>
              <a:cxnLst/>
              <a:rect l="l" t="t" r="r" b="b"/>
              <a:pathLst>
                <a:path w="1293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293" y="2134"/>
                  </a:lnTo>
                  <a:lnTo>
                    <a:pt x="129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26"/>
            <p:cNvSpPr/>
            <p:nvPr/>
          </p:nvSpPr>
          <p:spPr>
            <a:xfrm>
              <a:off x="3142071" y="18533"/>
              <a:ext cx="67535" cy="116656"/>
            </a:xfrm>
            <a:custGeom>
              <a:avLst/>
              <a:gdLst/>
              <a:ahLst/>
              <a:cxnLst/>
              <a:rect l="l" t="t" r="r" b="b"/>
              <a:pathLst>
                <a:path w="123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236" y="2134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26"/>
            <p:cNvSpPr/>
            <p:nvPr/>
          </p:nvSpPr>
          <p:spPr>
            <a:xfrm>
              <a:off x="3280148" y="18533"/>
              <a:ext cx="61415" cy="116656"/>
            </a:xfrm>
            <a:custGeom>
              <a:avLst/>
              <a:gdLst/>
              <a:ahLst/>
              <a:cxnLst/>
              <a:rect l="l" t="t" r="r" b="b"/>
              <a:pathLst>
                <a:path w="1124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26"/>
            <p:cNvSpPr/>
            <p:nvPr/>
          </p:nvSpPr>
          <p:spPr>
            <a:xfrm>
              <a:off x="3415165" y="18533"/>
              <a:ext cx="61470" cy="116656"/>
            </a:xfrm>
            <a:custGeom>
              <a:avLst/>
              <a:gdLst/>
              <a:ahLst/>
              <a:cxnLst/>
              <a:rect l="l" t="t" r="r" b="b"/>
              <a:pathLst>
                <a:path w="1125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26"/>
            <p:cNvSpPr/>
            <p:nvPr/>
          </p:nvSpPr>
          <p:spPr>
            <a:xfrm>
              <a:off x="3553296" y="18533"/>
              <a:ext cx="58356" cy="116656"/>
            </a:xfrm>
            <a:custGeom>
              <a:avLst/>
              <a:gdLst/>
              <a:ahLst/>
              <a:cxnLst/>
              <a:rect l="l" t="t" r="r" b="b"/>
              <a:pathLst>
                <a:path w="106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067" y="213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26"/>
            <p:cNvSpPr/>
            <p:nvPr/>
          </p:nvSpPr>
          <p:spPr>
            <a:xfrm>
              <a:off x="3691373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5" y="2134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26"/>
            <p:cNvSpPr/>
            <p:nvPr/>
          </p:nvSpPr>
          <p:spPr>
            <a:xfrm>
              <a:off x="3826390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6" y="2134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26"/>
            <p:cNvSpPr/>
            <p:nvPr/>
          </p:nvSpPr>
          <p:spPr>
            <a:xfrm>
              <a:off x="3964522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26"/>
            <p:cNvSpPr/>
            <p:nvPr/>
          </p:nvSpPr>
          <p:spPr>
            <a:xfrm>
              <a:off x="4099539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26"/>
            <p:cNvSpPr/>
            <p:nvPr/>
          </p:nvSpPr>
          <p:spPr>
            <a:xfrm>
              <a:off x="4237616" y="18533"/>
              <a:ext cx="39996" cy="116656"/>
            </a:xfrm>
            <a:custGeom>
              <a:avLst/>
              <a:gdLst/>
              <a:ahLst/>
              <a:cxnLst/>
              <a:rect l="l" t="t" r="r" b="b"/>
              <a:pathLst>
                <a:path w="73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731" y="2134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26"/>
            <p:cNvSpPr/>
            <p:nvPr/>
          </p:nvSpPr>
          <p:spPr>
            <a:xfrm>
              <a:off x="2362568" y="-1307210"/>
              <a:ext cx="15408" cy="6174"/>
            </a:xfrm>
            <a:custGeom>
              <a:avLst/>
              <a:gdLst/>
              <a:ahLst/>
              <a:cxnLst/>
              <a:rect l="l" t="t" r="r" b="b"/>
              <a:pathLst>
                <a:path w="282" h="113" extrusionOk="0">
                  <a:moveTo>
                    <a:pt x="0" y="0"/>
                  </a:moveTo>
                  <a:lnTo>
                    <a:pt x="169" y="112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26"/>
            <p:cNvSpPr/>
            <p:nvPr/>
          </p:nvSpPr>
          <p:spPr>
            <a:xfrm>
              <a:off x="2221376" y="-1294971"/>
              <a:ext cx="95183" cy="73709"/>
            </a:xfrm>
            <a:custGeom>
              <a:avLst/>
              <a:gdLst/>
              <a:ahLst/>
              <a:cxnLst/>
              <a:rect l="l" t="t" r="r" b="b"/>
              <a:pathLst>
                <a:path w="1742" h="1349" extrusionOk="0">
                  <a:moveTo>
                    <a:pt x="169" y="1"/>
                  </a:moveTo>
                  <a:cubicBezTo>
                    <a:pt x="113" y="113"/>
                    <a:pt x="57" y="169"/>
                    <a:pt x="1" y="282"/>
                  </a:cubicBezTo>
                  <a:lnTo>
                    <a:pt x="1573" y="1349"/>
                  </a:lnTo>
                  <a:cubicBezTo>
                    <a:pt x="1630" y="1236"/>
                    <a:pt x="1686" y="1124"/>
                    <a:pt x="1742" y="106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26"/>
            <p:cNvSpPr/>
            <p:nvPr/>
          </p:nvSpPr>
          <p:spPr>
            <a:xfrm>
              <a:off x="2132421" y="-1080124"/>
              <a:ext cx="104362" cy="36882"/>
            </a:xfrm>
            <a:custGeom>
              <a:avLst/>
              <a:gdLst/>
              <a:ahLst/>
              <a:cxnLst/>
              <a:rect l="l" t="t" r="r" b="b"/>
              <a:pathLst>
                <a:path w="1910" h="675" extrusionOk="0">
                  <a:moveTo>
                    <a:pt x="56" y="0"/>
                  </a:moveTo>
                  <a:cubicBezTo>
                    <a:pt x="0" y="113"/>
                    <a:pt x="0" y="169"/>
                    <a:pt x="0" y="281"/>
                  </a:cubicBezTo>
                  <a:lnTo>
                    <a:pt x="1854" y="674"/>
                  </a:lnTo>
                  <a:cubicBezTo>
                    <a:pt x="1854" y="618"/>
                    <a:pt x="1910" y="562"/>
                    <a:pt x="1910" y="506"/>
                  </a:cubicBezTo>
                  <a:lnTo>
                    <a:pt x="1910" y="39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26"/>
            <p:cNvSpPr/>
            <p:nvPr/>
          </p:nvSpPr>
          <p:spPr>
            <a:xfrm>
              <a:off x="2147721" y="-1135366"/>
              <a:ext cx="104417" cy="46062"/>
            </a:xfrm>
            <a:custGeom>
              <a:avLst/>
              <a:gdLst/>
              <a:ahLst/>
              <a:cxnLst/>
              <a:rect l="l" t="t" r="r" b="b"/>
              <a:pathLst>
                <a:path w="1911" h="843" extrusionOk="0">
                  <a:moveTo>
                    <a:pt x="57" y="0"/>
                  </a:moveTo>
                  <a:lnTo>
                    <a:pt x="57" y="56"/>
                  </a:lnTo>
                  <a:cubicBezTo>
                    <a:pt x="57" y="113"/>
                    <a:pt x="57" y="225"/>
                    <a:pt x="1" y="281"/>
                  </a:cubicBezTo>
                  <a:lnTo>
                    <a:pt x="1854" y="843"/>
                  </a:lnTo>
                  <a:cubicBezTo>
                    <a:pt x="1854" y="730"/>
                    <a:pt x="1854" y="618"/>
                    <a:pt x="1910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26"/>
            <p:cNvSpPr/>
            <p:nvPr/>
          </p:nvSpPr>
          <p:spPr>
            <a:xfrm>
              <a:off x="2282792" y="-1307210"/>
              <a:ext cx="64475" cy="43002"/>
            </a:xfrm>
            <a:custGeom>
              <a:avLst/>
              <a:gdLst/>
              <a:ahLst/>
              <a:cxnLst/>
              <a:rect l="l" t="t" r="r" b="b"/>
              <a:pathLst>
                <a:path w="1180" h="787" extrusionOk="0">
                  <a:moveTo>
                    <a:pt x="0" y="0"/>
                  </a:moveTo>
                  <a:lnTo>
                    <a:pt x="955" y="786"/>
                  </a:lnTo>
                  <a:lnTo>
                    <a:pt x="1180" y="56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26"/>
            <p:cNvSpPr/>
            <p:nvPr/>
          </p:nvSpPr>
          <p:spPr>
            <a:xfrm>
              <a:off x="2126247" y="-1021823"/>
              <a:ext cx="104417" cy="27648"/>
            </a:xfrm>
            <a:custGeom>
              <a:avLst/>
              <a:gdLst/>
              <a:ahLst/>
              <a:cxnLst/>
              <a:rect l="l" t="t" r="r" b="b"/>
              <a:pathLst>
                <a:path w="1911" h="506" extrusionOk="0">
                  <a:moveTo>
                    <a:pt x="1" y="0"/>
                  </a:moveTo>
                  <a:lnTo>
                    <a:pt x="1" y="337"/>
                  </a:lnTo>
                  <a:lnTo>
                    <a:pt x="1910" y="506"/>
                  </a:lnTo>
                  <a:cubicBezTo>
                    <a:pt x="1910" y="394"/>
                    <a:pt x="1910" y="337"/>
                    <a:pt x="1910" y="2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26"/>
            <p:cNvSpPr/>
            <p:nvPr/>
          </p:nvSpPr>
          <p:spPr>
            <a:xfrm>
              <a:off x="2166135" y="-1193667"/>
              <a:ext cx="101357" cy="55296"/>
            </a:xfrm>
            <a:custGeom>
              <a:avLst/>
              <a:gdLst/>
              <a:ahLst/>
              <a:cxnLst/>
              <a:rect l="l" t="t" r="r" b="b"/>
              <a:pathLst>
                <a:path w="1855" h="1012" extrusionOk="0">
                  <a:moveTo>
                    <a:pt x="113" y="0"/>
                  </a:moveTo>
                  <a:cubicBezTo>
                    <a:pt x="57" y="113"/>
                    <a:pt x="57" y="225"/>
                    <a:pt x="1" y="281"/>
                  </a:cubicBezTo>
                  <a:lnTo>
                    <a:pt x="1742" y="1011"/>
                  </a:lnTo>
                  <a:cubicBezTo>
                    <a:pt x="1798" y="955"/>
                    <a:pt x="1854" y="843"/>
                    <a:pt x="1854" y="73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26"/>
            <p:cNvSpPr/>
            <p:nvPr/>
          </p:nvSpPr>
          <p:spPr>
            <a:xfrm>
              <a:off x="2190723" y="-1245849"/>
              <a:ext cx="98243" cy="67535"/>
            </a:xfrm>
            <a:custGeom>
              <a:avLst/>
              <a:gdLst/>
              <a:ahLst/>
              <a:cxnLst/>
              <a:rect l="l" t="t" r="r" b="b"/>
              <a:pathLst>
                <a:path w="1798" h="1236" extrusionOk="0">
                  <a:moveTo>
                    <a:pt x="113" y="0"/>
                  </a:moveTo>
                  <a:lnTo>
                    <a:pt x="0" y="281"/>
                  </a:lnTo>
                  <a:lnTo>
                    <a:pt x="1685" y="1236"/>
                  </a:lnTo>
                  <a:lnTo>
                    <a:pt x="1797" y="89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26"/>
            <p:cNvSpPr/>
            <p:nvPr/>
          </p:nvSpPr>
          <p:spPr>
            <a:xfrm>
              <a:off x="2123187" y="-1307210"/>
              <a:ext cx="1206123" cy="957511"/>
            </a:xfrm>
            <a:custGeom>
              <a:avLst/>
              <a:gdLst/>
              <a:ahLst/>
              <a:cxnLst/>
              <a:rect l="l" t="t" r="r" b="b"/>
              <a:pathLst>
                <a:path w="22074" h="17524" extrusionOk="0">
                  <a:moveTo>
                    <a:pt x="18310" y="0"/>
                  </a:moveTo>
                  <a:cubicBezTo>
                    <a:pt x="18366" y="56"/>
                    <a:pt x="18423" y="112"/>
                    <a:pt x="18479" y="225"/>
                  </a:cubicBezTo>
                  <a:lnTo>
                    <a:pt x="18029" y="618"/>
                  </a:lnTo>
                  <a:cubicBezTo>
                    <a:pt x="18086" y="674"/>
                    <a:pt x="18142" y="786"/>
                    <a:pt x="18198" y="843"/>
                  </a:cubicBezTo>
                  <a:lnTo>
                    <a:pt x="18703" y="449"/>
                  </a:lnTo>
                  <a:cubicBezTo>
                    <a:pt x="18816" y="618"/>
                    <a:pt x="18928" y="843"/>
                    <a:pt x="19097" y="1011"/>
                  </a:cubicBezTo>
                  <a:lnTo>
                    <a:pt x="18591" y="1348"/>
                  </a:lnTo>
                  <a:lnTo>
                    <a:pt x="18760" y="1573"/>
                  </a:lnTo>
                  <a:lnTo>
                    <a:pt x="19265" y="1236"/>
                  </a:lnTo>
                  <a:cubicBezTo>
                    <a:pt x="19377" y="1460"/>
                    <a:pt x="19490" y="1629"/>
                    <a:pt x="19546" y="1797"/>
                  </a:cubicBezTo>
                  <a:lnTo>
                    <a:pt x="19040" y="2078"/>
                  </a:lnTo>
                  <a:lnTo>
                    <a:pt x="19153" y="2359"/>
                  </a:lnTo>
                  <a:lnTo>
                    <a:pt x="19714" y="2078"/>
                  </a:lnTo>
                  <a:cubicBezTo>
                    <a:pt x="19827" y="2247"/>
                    <a:pt x="19939" y="2471"/>
                    <a:pt x="19995" y="2696"/>
                  </a:cubicBezTo>
                  <a:lnTo>
                    <a:pt x="19433" y="2921"/>
                  </a:lnTo>
                  <a:cubicBezTo>
                    <a:pt x="19433" y="2977"/>
                    <a:pt x="19546" y="3089"/>
                    <a:pt x="19546" y="3201"/>
                  </a:cubicBezTo>
                  <a:lnTo>
                    <a:pt x="20107" y="2977"/>
                  </a:lnTo>
                  <a:cubicBezTo>
                    <a:pt x="20164" y="3145"/>
                    <a:pt x="20276" y="3370"/>
                    <a:pt x="20332" y="3538"/>
                  </a:cubicBezTo>
                  <a:lnTo>
                    <a:pt x="19770" y="3707"/>
                  </a:lnTo>
                  <a:lnTo>
                    <a:pt x="19827" y="4044"/>
                  </a:lnTo>
                  <a:lnTo>
                    <a:pt x="20388" y="3819"/>
                  </a:lnTo>
                  <a:cubicBezTo>
                    <a:pt x="20501" y="4044"/>
                    <a:pt x="20557" y="4269"/>
                    <a:pt x="20557" y="4493"/>
                  </a:cubicBezTo>
                  <a:lnTo>
                    <a:pt x="19995" y="4606"/>
                  </a:lnTo>
                  <a:cubicBezTo>
                    <a:pt x="19995" y="4718"/>
                    <a:pt x="20051" y="4830"/>
                    <a:pt x="20051" y="4886"/>
                  </a:cubicBezTo>
                  <a:lnTo>
                    <a:pt x="20613" y="4774"/>
                  </a:lnTo>
                  <a:cubicBezTo>
                    <a:pt x="20613" y="4999"/>
                    <a:pt x="20725" y="5223"/>
                    <a:pt x="20725" y="5392"/>
                  </a:cubicBezTo>
                  <a:lnTo>
                    <a:pt x="20107" y="5448"/>
                  </a:lnTo>
                  <a:lnTo>
                    <a:pt x="20107" y="5785"/>
                  </a:lnTo>
                  <a:lnTo>
                    <a:pt x="20725" y="5729"/>
                  </a:lnTo>
                  <a:lnTo>
                    <a:pt x="20725" y="6403"/>
                  </a:lnTo>
                  <a:lnTo>
                    <a:pt x="20107" y="6403"/>
                  </a:lnTo>
                  <a:lnTo>
                    <a:pt x="20107" y="6684"/>
                  </a:lnTo>
                  <a:lnTo>
                    <a:pt x="20781" y="6684"/>
                  </a:lnTo>
                  <a:lnTo>
                    <a:pt x="20781" y="7301"/>
                  </a:lnTo>
                  <a:lnTo>
                    <a:pt x="20220" y="7245"/>
                  </a:lnTo>
                  <a:lnTo>
                    <a:pt x="20220" y="7582"/>
                  </a:lnTo>
                  <a:lnTo>
                    <a:pt x="20838" y="7638"/>
                  </a:lnTo>
                  <a:cubicBezTo>
                    <a:pt x="20838" y="7863"/>
                    <a:pt x="20725" y="8088"/>
                    <a:pt x="20725" y="8312"/>
                  </a:cubicBezTo>
                  <a:lnTo>
                    <a:pt x="20107" y="8144"/>
                  </a:lnTo>
                  <a:cubicBezTo>
                    <a:pt x="20107" y="8200"/>
                    <a:pt x="20107" y="8256"/>
                    <a:pt x="20107" y="8312"/>
                  </a:cubicBezTo>
                  <a:lnTo>
                    <a:pt x="20107" y="8481"/>
                  </a:lnTo>
                  <a:lnTo>
                    <a:pt x="20725" y="8593"/>
                  </a:lnTo>
                  <a:cubicBezTo>
                    <a:pt x="20669" y="8818"/>
                    <a:pt x="20613" y="8986"/>
                    <a:pt x="20557" y="9211"/>
                  </a:cubicBezTo>
                  <a:lnTo>
                    <a:pt x="19995" y="9043"/>
                  </a:lnTo>
                  <a:cubicBezTo>
                    <a:pt x="19995" y="9099"/>
                    <a:pt x="19939" y="9211"/>
                    <a:pt x="19883" y="9323"/>
                  </a:cubicBezTo>
                  <a:lnTo>
                    <a:pt x="20444" y="9492"/>
                  </a:lnTo>
                  <a:cubicBezTo>
                    <a:pt x="20388" y="9717"/>
                    <a:pt x="20332" y="9941"/>
                    <a:pt x="20220" y="10110"/>
                  </a:cubicBezTo>
                  <a:lnTo>
                    <a:pt x="19658" y="9885"/>
                  </a:lnTo>
                  <a:cubicBezTo>
                    <a:pt x="19658" y="9997"/>
                    <a:pt x="19602" y="10110"/>
                    <a:pt x="19546" y="10166"/>
                  </a:cubicBezTo>
                  <a:lnTo>
                    <a:pt x="20107" y="10391"/>
                  </a:lnTo>
                  <a:cubicBezTo>
                    <a:pt x="20051" y="10615"/>
                    <a:pt x="19939" y="10784"/>
                    <a:pt x="19827" y="10952"/>
                  </a:cubicBezTo>
                  <a:lnTo>
                    <a:pt x="19321" y="10671"/>
                  </a:lnTo>
                  <a:cubicBezTo>
                    <a:pt x="19265" y="10784"/>
                    <a:pt x="19209" y="10896"/>
                    <a:pt x="19153" y="10952"/>
                  </a:cubicBezTo>
                  <a:lnTo>
                    <a:pt x="19714" y="11233"/>
                  </a:lnTo>
                  <a:cubicBezTo>
                    <a:pt x="19602" y="11458"/>
                    <a:pt x="19490" y="11626"/>
                    <a:pt x="19377" y="11795"/>
                  </a:cubicBezTo>
                  <a:lnTo>
                    <a:pt x="18703" y="11458"/>
                  </a:lnTo>
                  <a:cubicBezTo>
                    <a:pt x="18647" y="11570"/>
                    <a:pt x="18591" y="11626"/>
                    <a:pt x="18535" y="11738"/>
                  </a:cubicBezTo>
                  <a:lnTo>
                    <a:pt x="19040" y="12075"/>
                  </a:lnTo>
                  <a:cubicBezTo>
                    <a:pt x="18928" y="12244"/>
                    <a:pt x="18760" y="12412"/>
                    <a:pt x="18647" y="12581"/>
                  </a:cubicBezTo>
                  <a:lnTo>
                    <a:pt x="18198" y="12188"/>
                  </a:lnTo>
                  <a:lnTo>
                    <a:pt x="17973" y="12412"/>
                  </a:lnTo>
                  <a:lnTo>
                    <a:pt x="18479" y="12806"/>
                  </a:lnTo>
                  <a:cubicBezTo>
                    <a:pt x="18310" y="12974"/>
                    <a:pt x="18142" y="13143"/>
                    <a:pt x="18029" y="13311"/>
                  </a:cubicBezTo>
                  <a:lnTo>
                    <a:pt x="17580" y="12862"/>
                  </a:lnTo>
                  <a:lnTo>
                    <a:pt x="17355" y="13086"/>
                  </a:lnTo>
                  <a:lnTo>
                    <a:pt x="17805" y="13480"/>
                  </a:lnTo>
                  <a:cubicBezTo>
                    <a:pt x="17636" y="13648"/>
                    <a:pt x="17468" y="13760"/>
                    <a:pt x="17299" y="13929"/>
                  </a:cubicBezTo>
                  <a:lnTo>
                    <a:pt x="16906" y="13480"/>
                  </a:lnTo>
                  <a:lnTo>
                    <a:pt x="16681" y="13648"/>
                  </a:lnTo>
                  <a:lnTo>
                    <a:pt x="17075" y="14097"/>
                  </a:lnTo>
                  <a:cubicBezTo>
                    <a:pt x="16906" y="14266"/>
                    <a:pt x="16738" y="14378"/>
                    <a:pt x="16569" y="14547"/>
                  </a:cubicBezTo>
                  <a:lnTo>
                    <a:pt x="16232" y="14041"/>
                  </a:lnTo>
                  <a:lnTo>
                    <a:pt x="15951" y="14210"/>
                  </a:lnTo>
                  <a:lnTo>
                    <a:pt x="16288" y="14715"/>
                  </a:lnTo>
                  <a:cubicBezTo>
                    <a:pt x="16120" y="14828"/>
                    <a:pt x="15951" y="14940"/>
                    <a:pt x="15727" y="14996"/>
                  </a:cubicBezTo>
                  <a:lnTo>
                    <a:pt x="15446" y="14491"/>
                  </a:lnTo>
                  <a:lnTo>
                    <a:pt x="15165" y="14603"/>
                  </a:lnTo>
                  <a:lnTo>
                    <a:pt x="15502" y="15165"/>
                  </a:lnTo>
                  <a:cubicBezTo>
                    <a:pt x="15277" y="15277"/>
                    <a:pt x="15109" y="15333"/>
                    <a:pt x="14884" y="15445"/>
                  </a:cubicBezTo>
                  <a:lnTo>
                    <a:pt x="14660" y="14884"/>
                  </a:lnTo>
                  <a:lnTo>
                    <a:pt x="14379" y="14996"/>
                  </a:lnTo>
                  <a:lnTo>
                    <a:pt x="14603" y="15558"/>
                  </a:lnTo>
                  <a:cubicBezTo>
                    <a:pt x="14379" y="15614"/>
                    <a:pt x="14210" y="15726"/>
                    <a:pt x="13986" y="15782"/>
                  </a:cubicBezTo>
                  <a:lnTo>
                    <a:pt x="13817" y="15165"/>
                  </a:lnTo>
                  <a:lnTo>
                    <a:pt x="13536" y="15277"/>
                  </a:lnTo>
                  <a:lnTo>
                    <a:pt x="13705" y="15839"/>
                  </a:lnTo>
                  <a:cubicBezTo>
                    <a:pt x="13480" y="15895"/>
                    <a:pt x="13255" y="15951"/>
                    <a:pt x="13031" y="16007"/>
                  </a:cubicBezTo>
                  <a:lnTo>
                    <a:pt x="12918" y="15445"/>
                  </a:lnTo>
                  <a:lnTo>
                    <a:pt x="12638" y="15502"/>
                  </a:lnTo>
                  <a:lnTo>
                    <a:pt x="12750" y="16063"/>
                  </a:lnTo>
                  <a:cubicBezTo>
                    <a:pt x="12525" y="16063"/>
                    <a:pt x="12357" y="16119"/>
                    <a:pt x="12132" y="16175"/>
                  </a:cubicBezTo>
                  <a:lnTo>
                    <a:pt x="12076" y="15558"/>
                  </a:lnTo>
                  <a:lnTo>
                    <a:pt x="11739" y="15558"/>
                  </a:lnTo>
                  <a:lnTo>
                    <a:pt x="11851" y="16175"/>
                  </a:lnTo>
                  <a:lnTo>
                    <a:pt x="11121" y="16175"/>
                  </a:lnTo>
                  <a:lnTo>
                    <a:pt x="11121" y="15670"/>
                  </a:lnTo>
                  <a:lnTo>
                    <a:pt x="10840" y="15670"/>
                  </a:lnTo>
                  <a:lnTo>
                    <a:pt x="10840" y="16288"/>
                  </a:lnTo>
                  <a:lnTo>
                    <a:pt x="10166" y="16288"/>
                  </a:lnTo>
                  <a:lnTo>
                    <a:pt x="10223" y="15670"/>
                  </a:lnTo>
                  <a:lnTo>
                    <a:pt x="9942" y="15670"/>
                  </a:lnTo>
                  <a:lnTo>
                    <a:pt x="9886" y="16288"/>
                  </a:lnTo>
                  <a:cubicBezTo>
                    <a:pt x="9661" y="16288"/>
                    <a:pt x="9436" y="16232"/>
                    <a:pt x="9155" y="16175"/>
                  </a:cubicBezTo>
                  <a:lnTo>
                    <a:pt x="9324" y="15558"/>
                  </a:lnTo>
                  <a:lnTo>
                    <a:pt x="8987" y="15558"/>
                  </a:lnTo>
                  <a:lnTo>
                    <a:pt x="8875" y="16119"/>
                  </a:lnTo>
                  <a:cubicBezTo>
                    <a:pt x="8650" y="16119"/>
                    <a:pt x="8481" y="16063"/>
                    <a:pt x="8257" y="16007"/>
                  </a:cubicBezTo>
                  <a:lnTo>
                    <a:pt x="8425" y="15389"/>
                  </a:lnTo>
                  <a:cubicBezTo>
                    <a:pt x="8369" y="15389"/>
                    <a:pt x="8257" y="15333"/>
                    <a:pt x="8144" y="15333"/>
                  </a:cubicBezTo>
                  <a:lnTo>
                    <a:pt x="7976" y="15895"/>
                  </a:lnTo>
                  <a:cubicBezTo>
                    <a:pt x="7751" y="15839"/>
                    <a:pt x="7527" y="15726"/>
                    <a:pt x="7358" y="15670"/>
                  </a:cubicBezTo>
                  <a:lnTo>
                    <a:pt x="7583" y="15108"/>
                  </a:lnTo>
                  <a:lnTo>
                    <a:pt x="7302" y="14996"/>
                  </a:lnTo>
                  <a:lnTo>
                    <a:pt x="7077" y="15558"/>
                  </a:lnTo>
                  <a:cubicBezTo>
                    <a:pt x="6853" y="15445"/>
                    <a:pt x="6684" y="15389"/>
                    <a:pt x="6516" y="15277"/>
                  </a:cubicBezTo>
                  <a:lnTo>
                    <a:pt x="6796" y="14715"/>
                  </a:lnTo>
                  <a:lnTo>
                    <a:pt x="6516" y="14603"/>
                  </a:lnTo>
                  <a:lnTo>
                    <a:pt x="6235" y="15108"/>
                  </a:lnTo>
                  <a:cubicBezTo>
                    <a:pt x="6010" y="14996"/>
                    <a:pt x="5842" y="14884"/>
                    <a:pt x="5673" y="14771"/>
                  </a:cubicBezTo>
                  <a:lnTo>
                    <a:pt x="6010" y="14266"/>
                  </a:lnTo>
                  <a:cubicBezTo>
                    <a:pt x="5898" y="14210"/>
                    <a:pt x="5842" y="14154"/>
                    <a:pt x="5729" y="14097"/>
                  </a:cubicBezTo>
                  <a:lnTo>
                    <a:pt x="5392" y="14603"/>
                  </a:lnTo>
                  <a:cubicBezTo>
                    <a:pt x="5224" y="14491"/>
                    <a:pt x="5055" y="14378"/>
                    <a:pt x="4887" y="14210"/>
                  </a:cubicBezTo>
                  <a:lnTo>
                    <a:pt x="5280" y="13760"/>
                  </a:lnTo>
                  <a:lnTo>
                    <a:pt x="5055" y="13592"/>
                  </a:lnTo>
                  <a:lnTo>
                    <a:pt x="4662" y="14041"/>
                  </a:lnTo>
                  <a:cubicBezTo>
                    <a:pt x="4494" y="13873"/>
                    <a:pt x="4325" y="13760"/>
                    <a:pt x="4157" y="13592"/>
                  </a:cubicBezTo>
                  <a:lnTo>
                    <a:pt x="4606" y="13143"/>
                  </a:lnTo>
                  <a:lnTo>
                    <a:pt x="4438" y="12862"/>
                  </a:lnTo>
                  <a:lnTo>
                    <a:pt x="4044" y="13311"/>
                  </a:lnTo>
                  <a:cubicBezTo>
                    <a:pt x="3876" y="13143"/>
                    <a:pt x="3764" y="12974"/>
                    <a:pt x="3595" y="12806"/>
                  </a:cubicBezTo>
                  <a:lnTo>
                    <a:pt x="4044" y="12412"/>
                  </a:lnTo>
                  <a:lnTo>
                    <a:pt x="3876" y="12188"/>
                  </a:lnTo>
                  <a:lnTo>
                    <a:pt x="3427" y="12581"/>
                  </a:lnTo>
                  <a:cubicBezTo>
                    <a:pt x="3258" y="12412"/>
                    <a:pt x="3146" y="12244"/>
                    <a:pt x="3033" y="12019"/>
                  </a:cubicBezTo>
                  <a:lnTo>
                    <a:pt x="3539" y="11682"/>
                  </a:lnTo>
                  <a:lnTo>
                    <a:pt x="3370" y="11458"/>
                  </a:lnTo>
                  <a:lnTo>
                    <a:pt x="2865" y="11795"/>
                  </a:lnTo>
                  <a:cubicBezTo>
                    <a:pt x="2753" y="11626"/>
                    <a:pt x="2640" y="11402"/>
                    <a:pt x="2528" y="11233"/>
                  </a:cubicBezTo>
                  <a:lnTo>
                    <a:pt x="3033" y="10952"/>
                  </a:lnTo>
                  <a:lnTo>
                    <a:pt x="2921" y="10671"/>
                  </a:lnTo>
                  <a:lnTo>
                    <a:pt x="2359" y="10952"/>
                  </a:lnTo>
                  <a:cubicBezTo>
                    <a:pt x="2247" y="10784"/>
                    <a:pt x="2191" y="10559"/>
                    <a:pt x="2079" y="10391"/>
                  </a:cubicBezTo>
                  <a:lnTo>
                    <a:pt x="2640" y="10110"/>
                  </a:lnTo>
                  <a:cubicBezTo>
                    <a:pt x="2584" y="10054"/>
                    <a:pt x="2584" y="9941"/>
                    <a:pt x="2528" y="9829"/>
                  </a:cubicBezTo>
                  <a:lnTo>
                    <a:pt x="1966" y="10054"/>
                  </a:lnTo>
                  <a:cubicBezTo>
                    <a:pt x="1910" y="9885"/>
                    <a:pt x="1798" y="9717"/>
                    <a:pt x="1742" y="9492"/>
                  </a:cubicBezTo>
                  <a:lnTo>
                    <a:pt x="2359" y="9323"/>
                  </a:lnTo>
                  <a:lnTo>
                    <a:pt x="2247" y="9043"/>
                  </a:lnTo>
                  <a:lnTo>
                    <a:pt x="1686" y="9211"/>
                  </a:lnTo>
                  <a:cubicBezTo>
                    <a:pt x="1629" y="8986"/>
                    <a:pt x="1573" y="8762"/>
                    <a:pt x="1517" y="8537"/>
                  </a:cubicBezTo>
                  <a:lnTo>
                    <a:pt x="2079" y="8425"/>
                  </a:lnTo>
                  <a:cubicBezTo>
                    <a:pt x="2079" y="8312"/>
                    <a:pt x="2079" y="8256"/>
                    <a:pt x="2023" y="8144"/>
                  </a:cubicBezTo>
                  <a:lnTo>
                    <a:pt x="1461" y="8256"/>
                  </a:lnTo>
                  <a:cubicBezTo>
                    <a:pt x="1461" y="8032"/>
                    <a:pt x="1405" y="7807"/>
                    <a:pt x="1349" y="7638"/>
                  </a:cubicBezTo>
                  <a:lnTo>
                    <a:pt x="1966" y="7582"/>
                  </a:lnTo>
                  <a:lnTo>
                    <a:pt x="1966" y="7245"/>
                  </a:lnTo>
                  <a:lnTo>
                    <a:pt x="1349" y="7301"/>
                  </a:lnTo>
                  <a:lnTo>
                    <a:pt x="1349" y="6628"/>
                  </a:lnTo>
                  <a:lnTo>
                    <a:pt x="1966" y="6628"/>
                  </a:lnTo>
                  <a:lnTo>
                    <a:pt x="1966" y="6291"/>
                  </a:lnTo>
                  <a:lnTo>
                    <a:pt x="1" y="6291"/>
                  </a:lnTo>
                  <a:lnTo>
                    <a:pt x="1" y="6571"/>
                  </a:lnTo>
                  <a:cubicBezTo>
                    <a:pt x="1" y="6908"/>
                    <a:pt x="1" y="7245"/>
                    <a:pt x="57" y="7582"/>
                  </a:cubicBezTo>
                  <a:cubicBezTo>
                    <a:pt x="57" y="7638"/>
                    <a:pt x="57" y="7695"/>
                    <a:pt x="57" y="7751"/>
                  </a:cubicBezTo>
                  <a:cubicBezTo>
                    <a:pt x="57" y="7975"/>
                    <a:pt x="113" y="8200"/>
                    <a:pt x="169" y="8481"/>
                  </a:cubicBezTo>
                  <a:cubicBezTo>
                    <a:pt x="169" y="8593"/>
                    <a:pt x="169" y="8649"/>
                    <a:pt x="225" y="8762"/>
                  </a:cubicBezTo>
                  <a:cubicBezTo>
                    <a:pt x="281" y="9043"/>
                    <a:pt x="338" y="9267"/>
                    <a:pt x="394" y="9548"/>
                  </a:cubicBezTo>
                  <a:cubicBezTo>
                    <a:pt x="450" y="9604"/>
                    <a:pt x="450" y="9717"/>
                    <a:pt x="450" y="9773"/>
                  </a:cubicBezTo>
                  <a:cubicBezTo>
                    <a:pt x="562" y="10054"/>
                    <a:pt x="675" y="10278"/>
                    <a:pt x="731" y="10559"/>
                  </a:cubicBezTo>
                  <a:cubicBezTo>
                    <a:pt x="731" y="10559"/>
                    <a:pt x="731" y="10615"/>
                    <a:pt x="731" y="10615"/>
                  </a:cubicBezTo>
                  <a:cubicBezTo>
                    <a:pt x="899" y="11008"/>
                    <a:pt x="1068" y="11402"/>
                    <a:pt x="1292" y="11738"/>
                  </a:cubicBezTo>
                  <a:lnTo>
                    <a:pt x="1349" y="11851"/>
                  </a:lnTo>
                  <a:cubicBezTo>
                    <a:pt x="1461" y="12075"/>
                    <a:pt x="1573" y="12300"/>
                    <a:pt x="1686" y="12469"/>
                  </a:cubicBezTo>
                  <a:lnTo>
                    <a:pt x="1854" y="12749"/>
                  </a:lnTo>
                  <a:cubicBezTo>
                    <a:pt x="2023" y="12974"/>
                    <a:pt x="2191" y="13199"/>
                    <a:pt x="2359" y="13367"/>
                  </a:cubicBezTo>
                  <a:lnTo>
                    <a:pt x="2472" y="13536"/>
                  </a:lnTo>
                  <a:cubicBezTo>
                    <a:pt x="2640" y="13760"/>
                    <a:pt x="2865" y="13985"/>
                    <a:pt x="3033" y="14210"/>
                  </a:cubicBezTo>
                  <a:lnTo>
                    <a:pt x="3146" y="14266"/>
                  </a:lnTo>
                  <a:cubicBezTo>
                    <a:pt x="3370" y="14491"/>
                    <a:pt x="3595" y="14771"/>
                    <a:pt x="3876" y="14996"/>
                  </a:cubicBezTo>
                  <a:lnTo>
                    <a:pt x="3932" y="15052"/>
                  </a:lnTo>
                  <a:cubicBezTo>
                    <a:pt x="4213" y="15221"/>
                    <a:pt x="4438" y="15445"/>
                    <a:pt x="4718" y="15614"/>
                  </a:cubicBezTo>
                  <a:lnTo>
                    <a:pt x="4943" y="15726"/>
                  </a:lnTo>
                  <a:cubicBezTo>
                    <a:pt x="5168" y="15895"/>
                    <a:pt x="5392" y="16063"/>
                    <a:pt x="5673" y="16175"/>
                  </a:cubicBezTo>
                  <a:lnTo>
                    <a:pt x="5842" y="16288"/>
                  </a:lnTo>
                  <a:cubicBezTo>
                    <a:pt x="6066" y="16400"/>
                    <a:pt x="6347" y="16512"/>
                    <a:pt x="6628" y="16625"/>
                  </a:cubicBezTo>
                  <a:lnTo>
                    <a:pt x="6740" y="16681"/>
                  </a:lnTo>
                  <a:cubicBezTo>
                    <a:pt x="7077" y="16849"/>
                    <a:pt x="7414" y="16962"/>
                    <a:pt x="7751" y="17074"/>
                  </a:cubicBezTo>
                  <a:lnTo>
                    <a:pt x="7976" y="17130"/>
                  </a:lnTo>
                  <a:cubicBezTo>
                    <a:pt x="8313" y="17243"/>
                    <a:pt x="8650" y="17299"/>
                    <a:pt x="8987" y="17355"/>
                  </a:cubicBezTo>
                  <a:cubicBezTo>
                    <a:pt x="9212" y="17411"/>
                    <a:pt x="9492" y="17467"/>
                    <a:pt x="9773" y="17467"/>
                  </a:cubicBezTo>
                  <a:lnTo>
                    <a:pt x="9942" y="17467"/>
                  </a:lnTo>
                  <a:cubicBezTo>
                    <a:pt x="10279" y="17467"/>
                    <a:pt x="10672" y="17523"/>
                    <a:pt x="11009" y="17523"/>
                  </a:cubicBezTo>
                  <a:cubicBezTo>
                    <a:pt x="12020" y="17523"/>
                    <a:pt x="13087" y="17411"/>
                    <a:pt x="14042" y="17130"/>
                  </a:cubicBezTo>
                  <a:lnTo>
                    <a:pt x="14323" y="17018"/>
                  </a:lnTo>
                  <a:cubicBezTo>
                    <a:pt x="15277" y="16737"/>
                    <a:pt x="16176" y="16344"/>
                    <a:pt x="17018" y="15782"/>
                  </a:cubicBezTo>
                  <a:lnTo>
                    <a:pt x="17131" y="15726"/>
                  </a:lnTo>
                  <a:cubicBezTo>
                    <a:pt x="17412" y="15502"/>
                    <a:pt x="17636" y="15333"/>
                    <a:pt x="17917" y="15165"/>
                  </a:cubicBezTo>
                  <a:lnTo>
                    <a:pt x="18142" y="14940"/>
                  </a:lnTo>
                  <a:cubicBezTo>
                    <a:pt x="18310" y="14771"/>
                    <a:pt x="18535" y="14603"/>
                    <a:pt x="18703" y="14434"/>
                  </a:cubicBezTo>
                  <a:lnTo>
                    <a:pt x="18928" y="14210"/>
                  </a:lnTo>
                  <a:cubicBezTo>
                    <a:pt x="19097" y="14041"/>
                    <a:pt x="19265" y="13817"/>
                    <a:pt x="19490" y="13648"/>
                  </a:cubicBezTo>
                  <a:cubicBezTo>
                    <a:pt x="19490" y="13592"/>
                    <a:pt x="19546" y="13536"/>
                    <a:pt x="19602" y="13480"/>
                  </a:cubicBezTo>
                  <a:lnTo>
                    <a:pt x="19658" y="13423"/>
                  </a:lnTo>
                  <a:cubicBezTo>
                    <a:pt x="20107" y="12862"/>
                    <a:pt x="20444" y="12300"/>
                    <a:pt x="20781" y="11682"/>
                  </a:cubicBezTo>
                  <a:lnTo>
                    <a:pt x="20894" y="11570"/>
                  </a:lnTo>
                  <a:cubicBezTo>
                    <a:pt x="21006" y="11345"/>
                    <a:pt x="21062" y="11121"/>
                    <a:pt x="21175" y="10896"/>
                  </a:cubicBezTo>
                  <a:cubicBezTo>
                    <a:pt x="21343" y="10503"/>
                    <a:pt x="21512" y="10166"/>
                    <a:pt x="21624" y="9773"/>
                  </a:cubicBezTo>
                  <a:cubicBezTo>
                    <a:pt x="21624" y="9717"/>
                    <a:pt x="21624" y="9660"/>
                    <a:pt x="21680" y="9548"/>
                  </a:cubicBezTo>
                  <a:cubicBezTo>
                    <a:pt x="21736" y="9211"/>
                    <a:pt x="21849" y="8874"/>
                    <a:pt x="21905" y="8537"/>
                  </a:cubicBezTo>
                  <a:cubicBezTo>
                    <a:pt x="21961" y="8144"/>
                    <a:pt x="22017" y="7807"/>
                    <a:pt x="22073" y="7414"/>
                  </a:cubicBezTo>
                  <a:lnTo>
                    <a:pt x="22073" y="6684"/>
                  </a:lnTo>
                  <a:cubicBezTo>
                    <a:pt x="22073" y="5954"/>
                    <a:pt x="22017" y="5223"/>
                    <a:pt x="21905" y="4493"/>
                  </a:cubicBezTo>
                  <a:cubicBezTo>
                    <a:pt x="21849" y="4156"/>
                    <a:pt x="21736" y="3819"/>
                    <a:pt x="21624" y="3426"/>
                  </a:cubicBezTo>
                  <a:cubicBezTo>
                    <a:pt x="21512" y="2977"/>
                    <a:pt x="21343" y="2584"/>
                    <a:pt x="21175" y="2134"/>
                  </a:cubicBezTo>
                  <a:cubicBezTo>
                    <a:pt x="20950" y="1573"/>
                    <a:pt x="20669" y="1011"/>
                    <a:pt x="20332" y="506"/>
                  </a:cubicBezTo>
                  <a:cubicBezTo>
                    <a:pt x="20164" y="337"/>
                    <a:pt x="20051" y="169"/>
                    <a:pt x="199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26"/>
            <p:cNvSpPr/>
            <p:nvPr/>
          </p:nvSpPr>
          <p:spPr>
            <a:xfrm>
              <a:off x="3077595" y="-1307210"/>
              <a:ext cx="18468" cy="9234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lnTo>
                    <a:pt x="169" y="16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26"/>
            <p:cNvSpPr/>
            <p:nvPr/>
          </p:nvSpPr>
          <p:spPr>
            <a:xfrm>
              <a:off x="2334920" y="-1282677"/>
              <a:ext cx="816376" cy="721357"/>
            </a:xfrm>
            <a:custGeom>
              <a:avLst/>
              <a:gdLst/>
              <a:ahLst/>
              <a:cxnLst/>
              <a:rect l="l" t="t" r="r" b="b"/>
              <a:pathLst>
                <a:path w="14941" h="13202" extrusionOk="0">
                  <a:moveTo>
                    <a:pt x="11009" y="0"/>
                  </a:moveTo>
                  <a:lnTo>
                    <a:pt x="10672" y="618"/>
                  </a:lnTo>
                  <a:cubicBezTo>
                    <a:pt x="13031" y="2135"/>
                    <a:pt x="14154" y="5055"/>
                    <a:pt x="13424" y="7807"/>
                  </a:cubicBezTo>
                  <a:cubicBezTo>
                    <a:pt x="12975" y="9492"/>
                    <a:pt x="11852" y="10896"/>
                    <a:pt x="10335" y="11739"/>
                  </a:cubicBezTo>
                  <a:cubicBezTo>
                    <a:pt x="9313" y="12304"/>
                    <a:pt x="8236" y="12563"/>
                    <a:pt x="7187" y="12563"/>
                  </a:cubicBezTo>
                  <a:cubicBezTo>
                    <a:pt x="3855" y="12563"/>
                    <a:pt x="803" y="9951"/>
                    <a:pt x="675" y="6235"/>
                  </a:cubicBezTo>
                  <a:lnTo>
                    <a:pt x="1" y="6235"/>
                  </a:lnTo>
                  <a:cubicBezTo>
                    <a:pt x="113" y="9773"/>
                    <a:pt x="2753" y="12694"/>
                    <a:pt x="6291" y="13143"/>
                  </a:cubicBezTo>
                  <a:cubicBezTo>
                    <a:pt x="6595" y="13182"/>
                    <a:pt x="6897" y="13201"/>
                    <a:pt x="7196" y="13201"/>
                  </a:cubicBezTo>
                  <a:cubicBezTo>
                    <a:pt x="10333" y="13201"/>
                    <a:pt x="13170" y="11103"/>
                    <a:pt x="14042" y="7976"/>
                  </a:cubicBezTo>
                  <a:cubicBezTo>
                    <a:pt x="14941" y="4943"/>
                    <a:pt x="13705" y="1685"/>
                    <a:pt x="110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26"/>
            <p:cNvSpPr/>
            <p:nvPr/>
          </p:nvSpPr>
          <p:spPr>
            <a:xfrm>
              <a:off x="2460757" y="-1150720"/>
              <a:ext cx="463456" cy="395921"/>
            </a:xfrm>
            <a:custGeom>
              <a:avLst/>
              <a:gdLst/>
              <a:ahLst/>
              <a:cxnLst/>
              <a:rect l="l" t="t" r="r" b="b"/>
              <a:pathLst>
                <a:path w="8482" h="7246" extrusionOk="0">
                  <a:moveTo>
                    <a:pt x="4944" y="1009"/>
                  </a:moveTo>
                  <a:cubicBezTo>
                    <a:pt x="7058" y="1009"/>
                    <a:pt x="8481" y="3708"/>
                    <a:pt x="6740" y="5448"/>
                  </a:cubicBezTo>
                  <a:lnTo>
                    <a:pt x="6684" y="5448"/>
                  </a:lnTo>
                  <a:cubicBezTo>
                    <a:pt x="6235" y="5954"/>
                    <a:pt x="5561" y="6235"/>
                    <a:pt x="4887" y="6235"/>
                  </a:cubicBezTo>
                  <a:cubicBezTo>
                    <a:pt x="2023" y="6235"/>
                    <a:pt x="1236" y="2303"/>
                    <a:pt x="3876" y="1236"/>
                  </a:cubicBezTo>
                  <a:cubicBezTo>
                    <a:pt x="4243" y="1080"/>
                    <a:pt x="4603" y="1009"/>
                    <a:pt x="4944" y="1009"/>
                  </a:cubicBezTo>
                  <a:close/>
                  <a:moveTo>
                    <a:pt x="4831" y="0"/>
                  </a:moveTo>
                  <a:cubicBezTo>
                    <a:pt x="1" y="0"/>
                    <a:pt x="1" y="7246"/>
                    <a:pt x="4831" y="7246"/>
                  </a:cubicBezTo>
                  <a:cubicBezTo>
                    <a:pt x="6853" y="7246"/>
                    <a:pt x="8482" y="5617"/>
                    <a:pt x="8482" y="3595"/>
                  </a:cubicBezTo>
                  <a:cubicBezTo>
                    <a:pt x="8482" y="1629"/>
                    <a:pt x="6853" y="0"/>
                    <a:pt x="483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26"/>
            <p:cNvSpPr/>
            <p:nvPr/>
          </p:nvSpPr>
          <p:spPr>
            <a:xfrm>
              <a:off x="6312211" y="-1132306"/>
              <a:ext cx="196431" cy="187251"/>
            </a:xfrm>
            <a:custGeom>
              <a:avLst/>
              <a:gdLst/>
              <a:ahLst/>
              <a:cxnLst/>
              <a:rect l="l" t="t" r="r" b="b"/>
              <a:pathLst>
                <a:path w="3595" h="3427" extrusionOk="0">
                  <a:moveTo>
                    <a:pt x="955" y="0"/>
                  </a:moveTo>
                  <a:lnTo>
                    <a:pt x="0" y="2191"/>
                  </a:lnTo>
                  <a:cubicBezTo>
                    <a:pt x="786" y="2528"/>
                    <a:pt x="1517" y="2977"/>
                    <a:pt x="2247" y="3427"/>
                  </a:cubicBezTo>
                  <a:lnTo>
                    <a:pt x="3595" y="1517"/>
                  </a:lnTo>
                  <a:cubicBezTo>
                    <a:pt x="2752" y="955"/>
                    <a:pt x="1854" y="450"/>
                    <a:pt x="95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26"/>
            <p:cNvSpPr/>
            <p:nvPr/>
          </p:nvSpPr>
          <p:spPr>
            <a:xfrm>
              <a:off x="6115778" y="-1209021"/>
              <a:ext cx="184191" cy="168838"/>
            </a:xfrm>
            <a:custGeom>
              <a:avLst/>
              <a:gdLst/>
              <a:ahLst/>
              <a:cxnLst/>
              <a:rect l="l" t="t" r="r" b="b"/>
              <a:pathLst>
                <a:path w="3371" h="3090" extrusionOk="0">
                  <a:moveTo>
                    <a:pt x="506" y="0"/>
                  </a:moveTo>
                  <a:lnTo>
                    <a:pt x="1" y="2303"/>
                  </a:lnTo>
                  <a:cubicBezTo>
                    <a:pt x="843" y="2528"/>
                    <a:pt x="1629" y="2752"/>
                    <a:pt x="2416" y="3089"/>
                  </a:cubicBezTo>
                  <a:lnTo>
                    <a:pt x="3370" y="899"/>
                  </a:lnTo>
                  <a:cubicBezTo>
                    <a:pt x="2472" y="562"/>
                    <a:pt x="1461" y="225"/>
                    <a:pt x="5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26"/>
            <p:cNvSpPr/>
            <p:nvPr/>
          </p:nvSpPr>
          <p:spPr>
            <a:xfrm>
              <a:off x="6766384" y="-665840"/>
              <a:ext cx="187251" cy="196485"/>
            </a:xfrm>
            <a:custGeom>
              <a:avLst/>
              <a:gdLst/>
              <a:ahLst/>
              <a:cxnLst/>
              <a:rect l="l" t="t" r="r" b="b"/>
              <a:pathLst>
                <a:path w="3427" h="3596" extrusionOk="0">
                  <a:moveTo>
                    <a:pt x="2022" y="0"/>
                  </a:moveTo>
                  <a:lnTo>
                    <a:pt x="0" y="1292"/>
                  </a:lnTo>
                  <a:cubicBezTo>
                    <a:pt x="450" y="2022"/>
                    <a:pt x="899" y="2809"/>
                    <a:pt x="1236" y="3595"/>
                  </a:cubicBezTo>
                  <a:lnTo>
                    <a:pt x="3426" y="2696"/>
                  </a:lnTo>
                  <a:cubicBezTo>
                    <a:pt x="3033" y="1798"/>
                    <a:pt x="2584" y="843"/>
                    <a:pt x="202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26"/>
            <p:cNvSpPr/>
            <p:nvPr/>
          </p:nvSpPr>
          <p:spPr>
            <a:xfrm>
              <a:off x="5910165" y="-1242789"/>
              <a:ext cx="165778" cy="144304"/>
            </a:xfrm>
            <a:custGeom>
              <a:avLst/>
              <a:gdLst/>
              <a:ahLst/>
              <a:cxnLst/>
              <a:rect l="l" t="t" r="r" b="b"/>
              <a:pathLst>
                <a:path w="3034" h="2641" extrusionOk="0">
                  <a:moveTo>
                    <a:pt x="57" y="1"/>
                  </a:moveTo>
                  <a:lnTo>
                    <a:pt x="1" y="2359"/>
                  </a:lnTo>
                  <a:cubicBezTo>
                    <a:pt x="843" y="2416"/>
                    <a:pt x="1685" y="2528"/>
                    <a:pt x="2528" y="2640"/>
                  </a:cubicBezTo>
                  <a:lnTo>
                    <a:pt x="3033" y="338"/>
                  </a:lnTo>
                  <a:cubicBezTo>
                    <a:pt x="2022" y="169"/>
                    <a:pt x="1068" y="57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26"/>
            <p:cNvSpPr/>
            <p:nvPr/>
          </p:nvSpPr>
          <p:spPr>
            <a:xfrm>
              <a:off x="6643606" y="-853038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742" y="0"/>
                  </a:moveTo>
                  <a:lnTo>
                    <a:pt x="1" y="1629"/>
                  </a:lnTo>
                  <a:cubicBezTo>
                    <a:pt x="619" y="2247"/>
                    <a:pt x="1124" y="2921"/>
                    <a:pt x="1630" y="3651"/>
                  </a:cubicBezTo>
                  <a:lnTo>
                    <a:pt x="3652" y="2359"/>
                  </a:lnTo>
                  <a:cubicBezTo>
                    <a:pt x="3034" y="1517"/>
                    <a:pt x="2416" y="731"/>
                    <a:pt x="17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26"/>
            <p:cNvSpPr/>
            <p:nvPr/>
          </p:nvSpPr>
          <p:spPr>
            <a:xfrm>
              <a:off x="6490175" y="-1012643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349" y="1"/>
                  </a:moveTo>
                  <a:lnTo>
                    <a:pt x="1" y="1967"/>
                  </a:lnTo>
                  <a:cubicBezTo>
                    <a:pt x="675" y="2472"/>
                    <a:pt x="1349" y="3034"/>
                    <a:pt x="1966" y="3652"/>
                  </a:cubicBezTo>
                  <a:lnTo>
                    <a:pt x="3651" y="2023"/>
                  </a:lnTo>
                  <a:cubicBezTo>
                    <a:pt x="2977" y="1293"/>
                    <a:pt x="2191" y="619"/>
                    <a:pt x="134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26"/>
            <p:cNvSpPr/>
            <p:nvPr/>
          </p:nvSpPr>
          <p:spPr>
            <a:xfrm>
              <a:off x="4783913" y="-705727"/>
              <a:ext cx="184191" cy="196431"/>
            </a:xfrm>
            <a:custGeom>
              <a:avLst/>
              <a:gdLst/>
              <a:ahLst/>
              <a:cxnLst/>
              <a:rect l="l" t="t" r="r" b="b"/>
              <a:pathLst>
                <a:path w="3371" h="3595" extrusionOk="0">
                  <a:moveTo>
                    <a:pt x="1460" y="0"/>
                  </a:moveTo>
                  <a:cubicBezTo>
                    <a:pt x="899" y="843"/>
                    <a:pt x="393" y="1741"/>
                    <a:pt x="0" y="2640"/>
                  </a:cubicBezTo>
                  <a:lnTo>
                    <a:pt x="2191" y="3595"/>
                  </a:lnTo>
                  <a:cubicBezTo>
                    <a:pt x="2528" y="2809"/>
                    <a:pt x="2921" y="2078"/>
                    <a:pt x="3370" y="1404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26"/>
            <p:cNvSpPr/>
            <p:nvPr/>
          </p:nvSpPr>
          <p:spPr>
            <a:xfrm>
              <a:off x="5680019" y="-1242789"/>
              <a:ext cx="162663" cy="141244"/>
            </a:xfrm>
            <a:custGeom>
              <a:avLst/>
              <a:gdLst/>
              <a:ahLst/>
              <a:cxnLst/>
              <a:rect l="l" t="t" r="r" b="b"/>
              <a:pathLst>
                <a:path w="2977" h="2585" extrusionOk="0">
                  <a:moveTo>
                    <a:pt x="2977" y="1"/>
                  </a:moveTo>
                  <a:cubicBezTo>
                    <a:pt x="1966" y="1"/>
                    <a:pt x="1011" y="57"/>
                    <a:pt x="0" y="225"/>
                  </a:cubicBezTo>
                  <a:lnTo>
                    <a:pt x="393" y="2584"/>
                  </a:lnTo>
                  <a:cubicBezTo>
                    <a:pt x="1236" y="2416"/>
                    <a:pt x="2078" y="2359"/>
                    <a:pt x="2921" y="2359"/>
                  </a:cubicBezTo>
                  <a:lnTo>
                    <a:pt x="297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26"/>
            <p:cNvSpPr/>
            <p:nvPr/>
          </p:nvSpPr>
          <p:spPr>
            <a:xfrm>
              <a:off x="4903576" y="-886806"/>
              <a:ext cx="193371" cy="199545"/>
            </a:xfrm>
            <a:custGeom>
              <a:avLst/>
              <a:gdLst/>
              <a:ahLst/>
              <a:cxnLst/>
              <a:rect l="l" t="t" r="r" b="b"/>
              <a:pathLst>
                <a:path w="3539" h="3652" extrusionOk="0">
                  <a:moveTo>
                    <a:pt x="1910" y="1"/>
                  </a:moveTo>
                  <a:cubicBezTo>
                    <a:pt x="1236" y="731"/>
                    <a:pt x="562" y="1517"/>
                    <a:pt x="1" y="2303"/>
                  </a:cubicBezTo>
                  <a:lnTo>
                    <a:pt x="1910" y="3651"/>
                  </a:lnTo>
                  <a:cubicBezTo>
                    <a:pt x="2416" y="2977"/>
                    <a:pt x="2977" y="2360"/>
                    <a:pt x="3539" y="1742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26"/>
            <p:cNvSpPr/>
            <p:nvPr/>
          </p:nvSpPr>
          <p:spPr>
            <a:xfrm>
              <a:off x="4707197" y="-500115"/>
              <a:ext cx="168838" cy="184191"/>
            </a:xfrm>
            <a:custGeom>
              <a:avLst/>
              <a:gdLst/>
              <a:ahLst/>
              <a:cxnLst/>
              <a:rect l="l" t="t" r="r" b="b"/>
              <a:pathLst>
                <a:path w="3090" h="3371" extrusionOk="0">
                  <a:moveTo>
                    <a:pt x="899" y="0"/>
                  </a:moveTo>
                  <a:cubicBezTo>
                    <a:pt x="506" y="955"/>
                    <a:pt x="225" y="1910"/>
                    <a:pt x="0" y="2865"/>
                  </a:cubicBezTo>
                  <a:lnTo>
                    <a:pt x="2303" y="3370"/>
                  </a:lnTo>
                  <a:cubicBezTo>
                    <a:pt x="2471" y="2584"/>
                    <a:pt x="2752" y="1741"/>
                    <a:pt x="3089" y="955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26"/>
            <p:cNvSpPr/>
            <p:nvPr/>
          </p:nvSpPr>
          <p:spPr>
            <a:xfrm>
              <a:off x="5452932" y="-1218256"/>
              <a:ext cx="181077" cy="165778"/>
            </a:xfrm>
            <a:custGeom>
              <a:avLst/>
              <a:gdLst/>
              <a:ahLst/>
              <a:cxnLst/>
              <a:rect l="l" t="t" r="r" b="b"/>
              <a:pathLst>
                <a:path w="3314" h="3034" extrusionOk="0">
                  <a:moveTo>
                    <a:pt x="2921" y="1"/>
                  </a:moveTo>
                  <a:cubicBezTo>
                    <a:pt x="1910" y="226"/>
                    <a:pt x="955" y="506"/>
                    <a:pt x="0" y="843"/>
                  </a:cubicBezTo>
                  <a:lnTo>
                    <a:pt x="842" y="3034"/>
                  </a:lnTo>
                  <a:cubicBezTo>
                    <a:pt x="1685" y="2753"/>
                    <a:pt x="2471" y="2528"/>
                    <a:pt x="3314" y="2360"/>
                  </a:cubicBezTo>
                  <a:lnTo>
                    <a:pt x="292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26"/>
            <p:cNvSpPr/>
            <p:nvPr/>
          </p:nvSpPr>
          <p:spPr>
            <a:xfrm>
              <a:off x="5244205" y="-1147660"/>
              <a:ext cx="193426" cy="187251"/>
            </a:xfrm>
            <a:custGeom>
              <a:avLst/>
              <a:gdLst/>
              <a:ahLst/>
              <a:cxnLst/>
              <a:rect l="l" t="t" r="r" b="b"/>
              <a:pathLst>
                <a:path w="3540" h="3427" extrusionOk="0">
                  <a:moveTo>
                    <a:pt x="2641" y="1"/>
                  </a:moveTo>
                  <a:cubicBezTo>
                    <a:pt x="1742" y="394"/>
                    <a:pt x="843" y="899"/>
                    <a:pt x="1" y="1405"/>
                  </a:cubicBezTo>
                  <a:lnTo>
                    <a:pt x="1236" y="3427"/>
                  </a:lnTo>
                  <a:cubicBezTo>
                    <a:pt x="1967" y="2977"/>
                    <a:pt x="2753" y="2584"/>
                    <a:pt x="3539" y="2247"/>
                  </a:cubicBezTo>
                  <a:lnTo>
                    <a:pt x="264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26"/>
            <p:cNvSpPr/>
            <p:nvPr/>
          </p:nvSpPr>
          <p:spPr>
            <a:xfrm>
              <a:off x="5057006" y="-1034117"/>
              <a:ext cx="196485" cy="193426"/>
            </a:xfrm>
            <a:custGeom>
              <a:avLst/>
              <a:gdLst/>
              <a:ahLst/>
              <a:cxnLst/>
              <a:rect l="l" t="t" r="r" b="b"/>
              <a:pathLst>
                <a:path w="3596" h="3540" extrusionOk="0">
                  <a:moveTo>
                    <a:pt x="2360" y="1"/>
                  </a:moveTo>
                  <a:cubicBezTo>
                    <a:pt x="1517" y="562"/>
                    <a:pt x="731" y="1180"/>
                    <a:pt x="1" y="1854"/>
                  </a:cubicBezTo>
                  <a:lnTo>
                    <a:pt x="1630" y="3539"/>
                  </a:lnTo>
                  <a:cubicBezTo>
                    <a:pt x="2247" y="2977"/>
                    <a:pt x="2921" y="2472"/>
                    <a:pt x="3595" y="1967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26"/>
            <p:cNvSpPr/>
            <p:nvPr/>
          </p:nvSpPr>
          <p:spPr>
            <a:xfrm>
              <a:off x="6855393" y="-454108"/>
              <a:ext cx="162663" cy="153538"/>
            </a:xfrm>
            <a:custGeom>
              <a:avLst/>
              <a:gdLst/>
              <a:ahLst/>
              <a:cxnLst/>
              <a:rect l="l" t="t" r="r" b="b"/>
              <a:pathLst>
                <a:path w="2977" h="2810" extrusionOk="0">
                  <a:moveTo>
                    <a:pt x="2247" y="1"/>
                  </a:moveTo>
                  <a:lnTo>
                    <a:pt x="0" y="843"/>
                  </a:lnTo>
                  <a:cubicBezTo>
                    <a:pt x="225" y="1461"/>
                    <a:pt x="393" y="2135"/>
                    <a:pt x="562" y="2809"/>
                  </a:cubicBezTo>
                  <a:lnTo>
                    <a:pt x="2977" y="2809"/>
                  </a:lnTo>
                  <a:cubicBezTo>
                    <a:pt x="2808" y="1854"/>
                    <a:pt x="2584" y="899"/>
                    <a:pt x="224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26"/>
            <p:cNvSpPr/>
            <p:nvPr/>
          </p:nvSpPr>
          <p:spPr>
            <a:xfrm>
              <a:off x="4903576" y="-1040237"/>
              <a:ext cx="1908848" cy="739662"/>
            </a:xfrm>
            <a:custGeom>
              <a:avLst/>
              <a:gdLst/>
              <a:ahLst/>
              <a:cxnLst/>
              <a:rect l="l" t="t" r="r" b="b"/>
              <a:pathLst>
                <a:path w="34935" h="13537" extrusionOk="0">
                  <a:moveTo>
                    <a:pt x="17468" y="0"/>
                  </a:moveTo>
                  <a:cubicBezTo>
                    <a:pt x="9268" y="0"/>
                    <a:pt x="2079" y="5561"/>
                    <a:pt x="1" y="13536"/>
                  </a:cubicBezTo>
                  <a:lnTo>
                    <a:pt x="338" y="13536"/>
                  </a:lnTo>
                  <a:cubicBezTo>
                    <a:pt x="2375" y="5773"/>
                    <a:pt x="9431" y="331"/>
                    <a:pt x="17433" y="331"/>
                  </a:cubicBezTo>
                  <a:cubicBezTo>
                    <a:pt x="17594" y="331"/>
                    <a:pt x="17755" y="333"/>
                    <a:pt x="17917" y="337"/>
                  </a:cubicBezTo>
                  <a:cubicBezTo>
                    <a:pt x="25780" y="506"/>
                    <a:pt x="32632" y="5898"/>
                    <a:pt x="34598" y="13536"/>
                  </a:cubicBezTo>
                  <a:lnTo>
                    <a:pt x="34935" y="13536"/>
                  </a:lnTo>
                  <a:cubicBezTo>
                    <a:pt x="32857" y="5561"/>
                    <a:pt x="25668" y="0"/>
                    <a:pt x="1746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26"/>
            <p:cNvSpPr/>
            <p:nvPr/>
          </p:nvSpPr>
          <p:spPr>
            <a:xfrm>
              <a:off x="5023293" y="-949424"/>
              <a:ext cx="1694004" cy="648850"/>
            </a:xfrm>
            <a:custGeom>
              <a:avLst/>
              <a:gdLst/>
              <a:ahLst/>
              <a:cxnLst/>
              <a:rect l="l" t="t" r="r" b="b"/>
              <a:pathLst>
                <a:path w="31003" h="11875" extrusionOk="0">
                  <a:moveTo>
                    <a:pt x="15289" y="1"/>
                  </a:moveTo>
                  <a:cubicBezTo>
                    <a:pt x="9303" y="1"/>
                    <a:pt x="3606" y="3317"/>
                    <a:pt x="730" y="8897"/>
                  </a:cubicBezTo>
                  <a:lnTo>
                    <a:pt x="1123" y="9122"/>
                  </a:lnTo>
                  <a:cubicBezTo>
                    <a:pt x="674" y="9964"/>
                    <a:pt x="281" y="10919"/>
                    <a:pt x="0" y="11874"/>
                  </a:cubicBezTo>
                  <a:lnTo>
                    <a:pt x="2640" y="11874"/>
                  </a:lnTo>
                  <a:cubicBezTo>
                    <a:pt x="3033" y="10751"/>
                    <a:pt x="3595" y="9684"/>
                    <a:pt x="4269" y="8729"/>
                  </a:cubicBezTo>
                  <a:cubicBezTo>
                    <a:pt x="4774" y="7943"/>
                    <a:pt x="5336" y="7269"/>
                    <a:pt x="6010" y="6651"/>
                  </a:cubicBezTo>
                  <a:lnTo>
                    <a:pt x="5279" y="5864"/>
                  </a:lnTo>
                  <a:cubicBezTo>
                    <a:pt x="7979" y="3276"/>
                    <a:pt x="11542" y="1875"/>
                    <a:pt x="15228" y="1875"/>
                  </a:cubicBezTo>
                  <a:cubicBezTo>
                    <a:pt x="15300" y="1875"/>
                    <a:pt x="15373" y="1876"/>
                    <a:pt x="15445" y="1877"/>
                  </a:cubicBezTo>
                  <a:lnTo>
                    <a:pt x="15445" y="2944"/>
                  </a:lnTo>
                  <a:cubicBezTo>
                    <a:pt x="19096" y="2944"/>
                    <a:pt x="22522" y="4460"/>
                    <a:pt x="24993" y="7100"/>
                  </a:cubicBezTo>
                  <a:cubicBezTo>
                    <a:pt x="25555" y="7718"/>
                    <a:pt x="26116" y="8336"/>
                    <a:pt x="26566" y="9066"/>
                  </a:cubicBezTo>
                  <a:lnTo>
                    <a:pt x="27464" y="8504"/>
                  </a:lnTo>
                  <a:cubicBezTo>
                    <a:pt x="28138" y="9571"/>
                    <a:pt x="28644" y="10695"/>
                    <a:pt x="29037" y="11874"/>
                  </a:cubicBezTo>
                  <a:lnTo>
                    <a:pt x="31003" y="11874"/>
                  </a:lnTo>
                  <a:cubicBezTo>
                    <a:pt x="30273" y="9291"/>
                    <a:pt x="28981" y="6988"/>
                    <a:pt x="27127" y="5078"/>
                  </a:cubicBezTo>
                  <a:cubicBezTo>
                    <a:pt x="26173" y="4067"/>
                    <a:pt x="25106" y="3169"/>
                    <a:pt x="23926" y="2438"/>
                  </a:cubicBezTo>
                  <a:lnTo>
                    <a:pt x="23701" y="2832"/>
                  </a:lnTo>
                  <a:cubicBezTo>
                    <a:pt x="22747" y="2214"/>
                    <a:pt x="21736" y="1764"/>
                    <a:pt x="20669" y="1371"/>
                  </a:cubicBezTo>
                  <a:lnTo>
                    <a:pt x="20837" y="978"/>
                  </a:lnTo>
                  <a:cubicBezTo>
                    <a:pt x="19010" y="316"/>
                    <a:pt x="17136" y="1"/>
                    <a:pt x="1528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26"/>
            <p:cNvSpPr/>
            <p:nvPr/>
          </p:nvSpPr>
          <p:spPr>
            <a:xfrm>
              <a:off x="5152136" y="-543062"/>
              <a:ext cx="1285898" cy="1122251"/>
            </a:xfrm>
            <a:custGeom>
              <a:avLst/>
              <a:gdLst/>
              <a:ahLst/>
              <a:cxnLst/>
              <a:rect l="l" t="t" r="r" b="b"/>
              <a:pathLst>
                <a:path w="23534" h="20539" extrusionOk="0">
                  <a:moveTo>
                    <a:pt x="13200" y="0"/>
                  </a:moveTo>
                  <a:cubicBezTo>
                    <a:pt x="4831" y="56"/>
                    <a:pt x="1" y="9604"/>
                    <a:pt x="5000" y="16344"/>
                  </a:cubicBezTo>
                  <a:cubicBezTo>
                    <a:pt x="7100" y="19200"/>
                    <a:pt x="10183" y="20538"/>
                    <a:pt x="13234" y="20538"/>
                  </a:cubicBezTo>
                  <a:cubicBezTo>
                    <a:pt x="17444" y="20538"/>
                    <a:pt x="21596" y="17991"/>
                    <a:pt x="23028" y="13367"/>
                  </a:cubicBezTo>
                  <a:lnTo>
                    <a:pt x="23028" y="13311"/>
                  </a:lnTo>
                  <a:cubicBezTo>
                    <a:pt x="23365" y="12300"/>
                    <a:pt x="23534" y="11289"/>
                    <a:pt x="23534" y="10222"/>
                  </a:cubicBezTo>
                  <a:lnTo>
                    <a:pt x="22298" y="10222"/>
                  </a:lnTo>
                  <a:lnTo>
                    <a:pt x="22298" y="10278"/>
                  </a:lnTo>
                  <a:cubicBezTo>
                    <a:pt x="22298" y="15719"/>
                    <a:pt x="17839" y="19330"/>
                    <a:pt x="13182" y="19330"/>
                  </a:cubicBezTo>
                  <a:cubicBezTo>
                    <a:pt x="10964" y="19330"/>
                    <a:pt x="8701" y="18511"/>
                    <a:pt x="6853" y="16681"/>
                  </a:cubicBezTo>
                  <a:cubicBezTo>
                    <a:pt x="1180" y="11008"/>
                    <a:pt x="5168" y="1236"/>
                    <a:pt x="13200" y="1236"/>
                  </a:cubicBezTo>
                  <a:lnTo>
                    <a:pt x="1320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26"/>
            <p:cNvSpPr/>
            <p:nvPr/>
          </p:nvSpPr>
          <p:spPr>
            <a:xfrm>
              <a:off x="5526533" y="-341056"/>
              <a:ext cx="758075" cy="694147"/>
            </a:xfrm>
            <a:custGeom>
              <a:avLst/>
              <a:gdLst/>
              <a:ahLst/>
              <a:cxnLst/>
              <a:rect l="l" t="t" r="r" b="b"/>
              <a:pathLst>
                <a:path w="13874" h="12704" extrusionOk="0">
                  <a:moveTo>
                    <a:pt x="6362" y="1"/>
                  </a:moveTo>
                  <a:cubicBezTo>
                    <a:pt x="6245" y="1"/>
                    <a:pt x="6128" y="4"/>
                    <a:pt x="6011" y="10"/>
                  </a:cubicBezTo>
                  <a:lnTo>
                    <a:pt x="6067" y="10"/>
                  </a:lnTo>
                  <a:cubicBezTo>
                    <a:pt x="3146" y="178"/>
                    <a:pt x="675" y="2200"/>
                    <a:pt x="1" y="5009"/>
                  </a:cubicBezTo>
                  <a:lnTo>
                    <a:pt x="450" y="5121"/>
                  </a:lnTo>
                  <a:cubicBezTo>
                    <a:pt x="1185" y="2220"/>
                    <a:pt x="3767" y="472"/>
                    <a:pt x="6425" y="472"/>
                  </a:cubicBezTo>
                  <a:cubicBezTo>
                    <a:pt x="7833" y="472"/>
                    <a:pt x="9261" y="962"/>
                    <a:pt x="10448" y="2032"/>
                  </a:cubicBezTo>
                  <a:cubicBezTo>
                    <a:pt x="13874" y="5065"/>
                    <a:pt x="12806" y="10681"/>
                    <a:pt x="8482" y="12310"/>
                  </a:cubicBezTo>
                  <a:lnTo>
                    <a:pt x="8650" y="12703"/>
                  </a:lnTo>
                  <a:cubicBezTo>
                    <a:pt x="11739" y="11580"/>
                    <a:pt x="13480" y="8435"/>
                    <a:pt x="12806" y="5233"/>
                  </a:cubicBezTo>
                  <a:cubicBezTo>
                    <a:pt x="12211" y="2147"/>
                    <a:pt x="9476" y="1"/>
                    <a:pt x="636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26"/>
            <p:cNvSpPr/>
            <p:nvPr/>
          </p:nvSpPr>
          <p:spPr>
            <a:xfrm>
              <a:off x="5722966" y="-154295"/>
              <a:ext cx="368328" cy="317076"/>
            </a:xfrm>
            <a:custGeom>
              <a:avLst/>
              <a:gdLst/>
              <a:ahLst/>
              <a:cxnLst/>
              <a:rect l="l" t="t" r="r" b="b"/>
              <a:pathLst>
                <a:path w="6741" h="5803" extrusionOk="0">
                  <a:moveTo>
                    <a:pt x="2918" y="0"/>
                  </a:moveTo>
                  <a:cubicBezTo>
                    <a:pt x="1424" y="0"/>
                    <a:pt x="0" y="1185"/>
                    <a:pt x="0" y="2939"/>
                  </a:cubicBezTo>
                  <a:cubicBezTo>
                    <a:pt x="0" y="4511"/>
                    <a:pt x="1292" y="5803"/>
                    <a:pt x="2921" y="5803"/>
                  </a:cubicBezTo>
                  <a:cubicBezTo>
                    <a:pt x="5505" y="5803"/>
                    <a:pt x="6740" y="2658"/>
                    <a:pt x="4943" y="860"/>
                  </a:cubicBezTo>
                  <a:cubicBezTo>
                    <a:pt x="4348" y="265"/>
                    <a:pt x="3625" y="0"/>
                    <a:pt x="291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26"/>
            <p:cNvSpPr/>
            <p:nvPr/>
          </p:nvSpPr>
          <p:spPr>
            <a:xfrm>
              <a:off x="5600189" y="-138012"/>
              <a:ext cx="633879" cy="427940"/>
            </a:xfrm>
            <a:custGeom>
              <a:avLst/>
              <a:gdLst/>
              <a:ahLst/>
              <a:cxnLst/>
              <a:rect l="l" t="t" r="r" b="b"/>
              <a:pathLst>
                <a:path w="11601" h="7832" extrusionOk="0">
                  <a:moveTo>
                    <a:pt x="9100" y="1"/>
                  </a:moveTo>
                  <a:lnTo>
                    <a:pt x="8763" y="282"/>
                  </a:lnTo>
                  <a:cubicBezTo>
                    <a:pt x="11035" y="3602"/>
                    <a:pt x="8276" y="7365"/>
                    <a:pt x="5009" y="7365"/>
                  </a:cubicBezTo>
                  <a:cubicBezTo>
                    <a:pt x="4076" y="7365"/>
                    <a:pt x="3102" y="7058"/>
                    <a:pt x="2191" y="6347"/>
                  </a:cubicBezTo>
                  <a:cubicBezTo>
                    <a:pt x="619" y="5112"/>
                    <a:pt x="57" y="3034"/>
                    <a:pt x="787" y="1180"/>
                  </a:cubicBezTo>
                  <a:lnTo>
                    <a:pt x="338" y="1012"/>
                  </a:lnTo>
                  <a:cubicBezTo>
                    <a:pt x="113" y="1573"/>
                    <a:pt x="1" y="2191"/>
                    <a:pt x="1" y="2809"/>
                  </a:cubicBezTo>
                  <a:cubicBezTo>
                    <a:pt x="1" y="4325"/>
                    <a:pt x="731" y="5786"/>
                    <a:pt x="1911" y="6741"/>
                  </a:cubicBezTo>
                  <a:cubicBezTo>
                    <a:pt x="2894" y="7503"/>
                    <a:pt x="3945" y="7832"/>
                    <a:pt x="4953" y="7832"/>
                  </a:cubicBezTo>
                  <a:cubicBezTo>
                    <a:pt x="8549" y="7832"/>
                    <a:pt x="11600" y="3642"/>
                    <a:pt x="910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26"/>
            <p:cNvSpPr/>
            <p:nvPr/>
          </p:nvSpPr>
          <p:spPr>
            <a:xfrm>
              <a:off x="1398926" y="-1267323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573" y="0"/>
                  </a:moveTo>
                  <a:lnTo>
                    <a:pt x="1" y="674"/>
                  </a:lnTo>
                  <a:lnTo>
                    <a:pt x="57" y="899"/>
                  </a:lnTo>
                  <a:lnTo>
                    <a:pt x="1686" y="281"/>
                  </a:lnTo>
                  <a:cubicBezTo>
                    <a:pt x="1742" y="225"/>
                    <a:pt x="1742" y="169"/>
                    <a:pt x="1742" y="113"/>
                  </a:cubicBezTo>
                  <a:cubicBezTo>
                    <a:pt x="1686" y="0"/>
                    <a:pt x="1630" y="0"/>
                    <a:pt x="157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26"/>
            <p:cNvSpPr/>
            <p:nvPr/>
          </p:nvSpPr>
          <p:spPr>
            <a:xfrm>
              <a:off x="1478756" y="-923962"/>
              <a:ext cx="101248" cy="24916"/>
            </a:xfrm>
            <a:custGeom>
              <a:avLst/>
              <a:gdLst/>
              <a:ahLst/>
              <a:cxnLst/>
              <a:rect l="l" t="t" r="r" b="b"/>
              <a:pathLst>
                <a:path w="1853" h="456" extrusionOk="0">
                  <a:moveTo>
                    <a:pt x="1721" y="0"/>
                  </a:moveTo>
                  <a:cubicBezTo>
                    <a:pt x="1710" y="0"/>
                    <a:pt x="1698" y="2"/>
                    <a:pt x="1685" y="7"/>
                  </a:cubicBezTo>
                  <a:lnTo>
                    <a:pt x="0" y="175"/>
                  </a:lnTo>
                  <a:lnTo>
                    <a:pt x="0" y="456"/>
                  </a:lnTo>
                  <a:lnTo>
                    <a:pt x="1685" y="287"/>
                  </a:lnTo>
                  <a:cubicBezTo>
                    <a:pt x="1841" y="287"/>
                    <a:pt x="1852" y="0"/>
                    <a:pt x="17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26"/>
            <p:cNvSpPr/>
            <p:nvPr/>
          </p:nvSpPr>
          <p:spPr>
            <a:xfrm>
              <a:off x="1435753" y="-1157277"/>
              <a:ext cx="100483" cy="43439"/>
            </a:xfrm>
            <a:custGeom>
              <a:avLst/>
              <a:gdLst/>
              <a:ahLst/>
              <a:cxnLst/>
              <a:rect l="l" t="t" r="r" b="b"/>
              <a:pathLst>
                <a:path w="1839" h="795" extrusionOk="0">
                  <a:moveTo>
                    <a:pt x="1672" y="1"/>
                  </a:moveTo>
                  <a:cubicBezTo>
                    <a:pt x="1659" y="1"/>
                    <a:pt x="1645" y="3"/>
                    <a:pt x="1630" y="8"/>
                  </a:cubicBezTo>
                  <a:lnTo>
                    <a:pt x="1" y="514"/>
                  </a:lnTo>
                  <a:cubicBezTo>
                    <a:pt x="1" y="626"/>
                    <a:pt x="57" y="682"/>
                    <a:pt x="57" y="794"/>
                  </a:cubicBezTo>
                  <a:lnTo>
                    <a:pt x="1686" y="289"/>
                  </a:lnTo>
                  <a:cubicBezTo>
                    <a:pt x="1839" y="238"/>
                    <a:pt x="1806" y="1"/>
                    <a:pt x="167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26"/>
            <p:cNvSpPr/>
            <p:nvPr/>
          </p:nvSpPr>
          <p:spPr>
            <a:xfrm>
              <a:off x="1463402" y="-1037559"/>
              <a:ext cx="100483" cy="31145"/>
            </a:xfrm>
            <a:custGeom>
              <a:avLst/>
              <a:gdLst/>
              <a:ahLst/>
              <a:cxnLst/>
              <a:rect l="l" t="t" r="r" b="b"/>
              <a:pathLst>
                <a:path w="1839" h="570" extrusionOk="0">
                  <a:moveTo>
                    <a:pt x="1672" y="0"/>
                  </a:moveTo>
                  <a:cubicBezTo>
                    <a:pt x="1659" y="0"/>
                    <a:pt x="1644" y="2"/>
                    <a:pt x="1629" y="8"/>
                  </a:cubicBezTo>
                  <a:lnTo>
                    <a:pt x="0" y="288"/>
                  </a:lnTo>
                  <a:lnTo>
                    <a:pt x="0" y="569"/>
                  </a:lnTo>
                  <a:lnTo>
                    <a:pt x="1685" y="232"/>
                  </a:lnTo>
                  <a:cubicBezTo>
                    <a:pt x="1838" y="232"/>
                    <a:pt x="1806" y="0"/>
                    <a:pt x="16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26"/>
            <p:cNvSpPr/>
            <p:nvPr/>
          </p:nvSpPr>
          <p:spPr>
            <a:xfrm>
              <a:off x="-212208" y="181144"/>
              <a:ext cx="58356" cy="92123"/>
            </a:xfrm>
            <a:custGeom>
              <a:avLst/>
              <a:gdLst/>
              <a:ahLst/>
              <a:cxnLst/>
              <a:rect l="l" t="t" r="r" b="b"/>
              <a:pathLst>
                <a:path w="1068" h="1686" extrusionOk="0">
                  <a:moveTo>
                    <a:pt x="843" y="1"/>
                  </a:moveTo>
                  <a:lnTo>
                    <a:pt x="0" y="1517"/>
                  </a:lnTo>
                  <a:cubicBezTo>
                    <a:pt x="0" y="1574"/>
                    <a:pt x="0" y="1630"/>
                    <a:pt x="57" y="1686"/>
                  </a:cubicBezTo>
                  <a:lnTo>
                    <a:pt x="113" y="1686"/>
                  </a:lnTo>
                  <a:cubicBezTo>
                    <a:pt x="169" y="1686"/>
                    <a:pt x="225" y="1686"/>
                    <a:pt x="225" y="1630"/>
                  </a:cubicBezTo>
                  <a:lnTo>
                    <a:pt x="1068" y="1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26"/>
            <p:cNvSpPr/>
            <p:nvPr/>
          </p:nvSpPr>
          <p:spPr>
            <a:xfrm>
              <a:off x="978521" y="129016"/>
              <a:ext cx="64475" cy="85949"/>
            </a:xfrm>
            <a:custGeom>
              <a:avLst/>
              <a:gdLst/>
              <a:ahLst/>
              <a:cxnLst/>
              <a:rect l="l" t="t" r="r" b="b"/>
              <a:pathLst>
                <a:path w="1180" h="1573" extrusionOk="0">
                  <a:moveTo>
                    <a:pt x="225" y="0"/>
                  </a:moveTo>
                  <a:lnTo>
                    <a:pt x="0" y="112"/>
                  </a:lnTo>
                  <a:lnTo>
                    <a:pt x="955" y="1517"/>
                  </a:lnTo>
                  <a:cubicBezTo>
                    <a:pt x="955" y="1573"/>
                    <a:pt x="1011" y="1573"/>
                    <a:pt x="1067" y="1573"/>
                  </a:cubicBezTo>
                  <a:lnTo>
                    <a:pt x="1124" y="1573"/>
                  </a:lnTo>
                  <a:cubicBezTo>
                    <a:pt x="1180" y="1517"/>
                    <a:pt x="1180" y="1460"/>
                    <a:pt x="1124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26"/>
            <p:cNvSpPr/>
            <p:nvPr/>
          </p:nvSpPr>
          <p:spPr>
            <a:xfrm>
              <a:off x="1067530" y="61481"/>
              <a:ext cx="73655" cy="82889"/>
            </a:xfrm>
            <a:custGeom>
              <a:avLst/>
              <a:gdLst/>
              <a:ahLst/>
              <a:cxnLst/>
              <a:rect l="l" t="t" r="r" b="b"/>
              <a:pathLst>
                <a:path w="1348" h="1517" extrusionOk="0">
                  <a:moveTo>
                    <a:pt x="225" y="0"/>
                  </a:moveTo>
                  <a:lnTo>
                    <a:pt x="0" y="169"/>
                  </a:lnTo>
                  <a:lnTo>
                    <a:pt x="1123" y="1461"/>
                  </a:lnTo>
                  <a:cubicBezTo>
                    <a:pt x="1123" y="1517"/>
                    <a:pt x="1179" y="1517"/>
                    <a:pt x="1236" y="1517"/>
                  </a:cubicBezTo>
                  <a:lnTo>
                    <a:pt x="1292" y="1517"/>
                  </a:lnTo>
                  <a:cubicBezTo>
                    <a:pt x="1348" y="1461"/>
                    <a:pt x="1348" y="1405"/>
                    <a:pt x="1292" y="1348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26"/>
            <p:cNvSpPr/>
            <p:nvPr/>
          </p:nvSpPr>
          <p:spPr>
            <a:xfrm>
              <a:off x="1150365" y="-12175"/>
              <a:ext cx="76769" cy="79829"/>
            </a:xfrm>
            <a:custGeom>
              <a:avLst/>
              <a:gdLst/>
              <a:ahLst/>
              <a:cxnLst/>
              <a:rect l="l" t="t" r="r" b="b"/>
              <a:pathLst>
                <a:path w="1405" h="1461" extrusionOk="0">
                  <a:moveTo>
                    <a:pt x="169" y="1"/>
                  </a:moveTo>
                  <a:lnTo>
                    <a:pt x="0" y="169"/>
                  </a:lnTo>
                  <a:lnTo>
                    <a:pt x="1180" y="1405"/>
                  </a:lnTo>
                  <a:cubicBezTo>
                    <a:pt x="1180" y="1405"/>
                    <a:pt x="1236" y="1461"/>
                    <a:pt x="1292" y="1461"/>
                  </a:cubicBezTo>
                  <a:cubicBezTo>
                    <a:pt x="1292" y="1461"/>
                    <a:pt x="1348" y="1405"/>
                    <a:pt x="1348" y="1405"/>
                  </a:cubicBezTo>
                  <a:cubicBezTo>
                    <a:pt x="1405" y="1348"/>
                    <a:pt x="1405" y="1292"/>
                    <a:pt x="1348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26"/>
            <p:cNvSpPr/>
            <p:nvPr/>
          </p:nvSpPr>
          <p:spPr>
            <a:xfrm>
              <a:off x="886451" y="184258"/>
              <a:ext cx="58356" cy="92068"/>
            </a:xfrm>
            <a:custGeom>
              <a:avLst/>
              <a:gdLst/>
              <a:ahLst/>
              <a:cxnLst/>
              <a:rect l="l" t="t" r="r" b="b"/>
              <a:pathLst>
                <a:path w="1068" h="1685" extrusionOk="0">
                  <a:moveTo>
                    <a:pt x="225" y="0"/>
                  </a:moveTo>
                  <a:lnTo>
                    <a:pt x="0" y="112"/>
                  </a:lnTo>
                  <a:lnTo>
                    <a:pt x="787" y="1629"/>
                  </a:lnTo>
                  <a:cubicBezTo>
                    <a:pt x="787" y="1629"/>
                    <a:pt x="843" y="1685"/>
                    <a:pt x="899" y="1685"/>
                  </a:cubicBezTo>
                  <a:lnTo>
                    <a:pt x="955" y="1685"/>
                  </a:lnTo>
                  <a:cubicBezTo>
                    <a:pt x="1011" y="1629"/>
                    <a:pt x="1067" y="1573"/>
                    <a:pt x="1011" y="151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26"/>
            <p:cNvSpPr/>
            <p:nvPr/>
          </p:nvSpPr>
          <p:spPr>
            <a:xfrm>
              <a:off x="683898" y="270153"/>
              <a:ext cx="39942" cy="95183"/>
            </a:xfrm>
            <a:custGeom>
              <a:avLst/>
              <a:gdLst/>
              <a:ahLst/>
              <a:cxnLst/>
              <a:rect l="l" t="t" r="r" b="b"/>
              <a:pathLst>
                <a:path w="731" h="1742" extrusionOk="0">
                  <a:moveTo>
                    <a:pt x="225" y="1"/>
                  </a:moveTo>
                  <a:lnTo>
                    <a:pt x="0" y="57"/>
                  </a:lnTo>
                  <a:lnTo>
                    <a:pt x="450" y="1686"/>
                  </a:lnTo>
                  <a:cubicBezTo>
                    <a:pt x="506" y="1742"/>
                    <a:pt x="562" y="1742"/>
                    <a:pt x="618" y="1742"/>
                  </a:cubicBezTo>
                  <a:cubicBezTo>
                    <a:pt x="674" y="1742"/>
                    <a:pt x="731" y="1686"/>
                    <a:pt x="731" y="162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26"/>
            <p:cNvSpPr/>
            <p:nvPr/>
          </p:nvSpPr>
          <p:spPr>
            <a:xfrm>
              <a:off x="573415" y="294741"/>
              <a:ext cx="33822" cy="101303"/>
            </a:xfrm>
            <a:custGeom>
              <a:avLst/>
              <a:gdLst/>
              <a:ahLst/>
              <a:cxnLst/>
              <a:rect l="l" t="t" r="r" b="b"/>
              <a:pathLst>
                <a:path w="619" h="1854" extrusionOk="0">
                  <a:moveTo>
                    <a:pt x="281" y="0"/>
                  </a:moveTo>
                  <a:lnTo>
                    <a:pt x="1" y="56"/>
                  </a:lnTo>
                  <a:lnTo>
                    <a:pt x="338" y="1741"/>
                  </a:lnTo>
                  <a:cubicBezTo>
                    <a:pt x="338" y="1797"/>
                    <a:pt x="394" y="1853"/>
                    <a:pt x="506" y="1853"/>
                  </a:cubicBezTo>
                  <a:cubicBezTo>
                    <a:pt x="562" y="1853"/>
                    <a:pt x="618" y="1741"/>
                    <a:pt x="562" y="1685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26"/>
            <p:cNvSpPr/>
            <p:nvPr/>
          </p:nvSpPr>
          <p:spPr>
            <a:xfrm>
              <a:off x="785147" y="233325"/>
              <a:ext cx="49176" cy="95183"/>
            </a:xfrm>
            <a:custGeom>
              <a:avLst/>
              <a:gdLst/>
              <a:ahLst/>
              <a:cxnLst/>
              <a:rect l="l" t="t" r="r" b="b"/>
              <a:pathLst>
                <a:path w="900" h="1742" extrusionOk="0">
                  <a:moveTo>
                    <a:pt x="226" y="1"/>
                  </a:moveTo>
                  <a:lnTo>
                    <a:pt x="1" y="57"/>
                  </a:lnTo>
                  <a:lnTo>
                    <a:pt x="619" y="1629"/>
                  </a:lnTo>
                  <a:cubicBezTo>
                    <a:pt x="675" y="1686"/>
                    <a:pt x="675" y="1742"/>
                    <a:pt x="731" y="1742"/>
                  </a:cubicBezTo>
                  <a:lnTo>
                    <a:pt x="787" y="1742"/>
                  </a:lnTo>
                  <a:cubicBezTo>
                    <a:pt x="843" y="1686"/>
                    <a:pt x="900" y="1629"/>
                    <a:pt x="900" y="1573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26"/>
            <p:cNvSpPr/>
            <p:nvPr/>
          </p:nvSpPr>
          <p:spPr>
            <a:xfrm>
              <a:off x="1224021" y="-95010"/>
              <a:ext cx="85949" cy="70595"/>
            </a:xfrm>
            <a:custGeom>
              <a:avLst/>
              <a:gdLst/>
              <a:ahLst/>
              <a:cxnLst/>
              <a:rect l="l" t="t" r="r" b="b"/>
              <a:pathLst>
                <a:path w="1573" h="1292" extrusionOk="0">
                  <a:moveTo>
                    <a:pt x="169" y="0"/>
                  </a:moveTo>
                  <a:lnTo>
                    <a:pt x="0" y="225"/>
                  </a:lnTo>
                  <a:lnTo>
                    <a:pt x="1348" y="1292"/>
                  </a:lnTo>
                  <a:lnTo>
                    <a:pt x="1405" y="1292"/>
                  </a:lnTo>
                  <a:cubicBezTo>
                    <a:pt x="1461" y="1292"/>
                    <a:pt x="1517" y="1292"/>
                    <a:pt x="1517" y="1236"/>
                  </a:cubicBezTo>
                  <a:cubicBezTo>
                    <a:pt x="1573" y="1180"/>
                    <a:pt x="1573" y="1123"/>
                    <a:pt x="1517" y="106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26"/>
            <p:cNvSpPr/>
            <p:nvPr/>
          </p:nvSpPr>
          <p:spPr>
            <a:xfrm>
              <a:off x="1478756" y="-696548"/>
              <a:ext cx="101303" cy="24643"/>
            </a:xfrm>
            <a:custGeom>
              <a:avLst/>
              <a:gdLst/>
              <a:ahLst/>
              <a:cxnLst/>
              <a:rect l="l" t="t" r="r" b="b"/>
              <a:pathLst>
                <a:path w="1854" h="451" extrusionOk="0">
                  <a:moveTo>
                    <a:pt x="0" y="1"/>
                  </a:moveTo>
                  <a:lnTo>
                    <a:pt x="0" y="282"/>
                  </a:lnTo>
                  <a:lnTo>
                    <a:pt x="1685" y="450"/>
                  </a:lnTo>
                  <a:cubicBezTo>
                    <a:pt x="1741" y="450"/>
                    <a:pt x="1797" y="394"/>
                    <a:pt x="1853" y="338"/>
                  </a:cubicBezTo>
                  <a:cubicBezTo>
                    <a:pt x="1853" y="282"/>
                    <a:pt x="1797" y="169"/>
                    <a:pt x="1685" y="1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26"/>
            <p:cNvSpPr/>
            <p:nvPr/>
          </p:nvSpPr>
          <p:spPr>
            <a:xfrm>
              <a:off x="1288442" y="-180959"/>
              <a:ext cx="92123" cy="61415"/>
            </a:xfrm>
            <a:custGeom>
              <a:avLst/>
              <a:gdLst/>
              <a:ahLst/>
              <a:cxnLst/>
              <a:rect l="l" t="t" r="r" b="b"/>
              <a:pathLst>
                <a:path w="1686" h="1124" extrusionOk="0">
                  <a:moveTo>
                    <a:pt x="169" y="0"/>
                  </a:moveTo>
                  <a:lnTo>
                    <a:pt x="1" y="169"/>
                  </a:lnTo>
                  <a:lnTo>
                    <a:pt x="1405" y="1124"/>
                  </a:lnTo>
                  <a:lnTo>
                    <a:pt x="1517" y="1124"/>
                  </a:lnTo>
                  <a:cubicBezTo>
                    <a:pt x="1573" y="1124"/>
                    <a:pt x="1573" y="1124"/>
                    <a:pt x="1630" y="1068"/>
                  </a:cubicBezTo>
                  <a:cubicBezTo>
                    <a:pt x="1686" y="1011"/>
                    <a:pt x="1686" y="955"/>
                    <a:pt x="1630" y="8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26"/>
            <p:cNvSpPr/>
            <p:nvPr/>
          </p:nvSpPr>
          <p:spPr>
            <a:xfrm>
              <a:off x="1460342" y="-583005"/>
              <a:ext cx="98243" cy="30762"/>
            </a:xfrm>
            <a:custGeom>
              <a:avLst/>
              <a:gdLst/>
              <a:ahLst/>
              <a:cxnLst/>
              <a:rect l="l" t="t" r="r" b="b"/>
              <a:pathLst>
                <a:path w="1798" h="563" extrusionOk="0">
                  <a:moveTo>
                    <a:pt x="56" y="1"/>
                  </a:moveTo>
                  <a:cubicBezTo>
                    <a:pt x="56" y="57"/>
                    <a:pt x="0" y="169"/>
                    <a:pt x="0" y="226"/>
                  </a:cubicBezTo>
                  <a:lnTo>
                    <a:pt x="1685" y="563"/>
                  </a:lnTo>
                  <a:cubicBezTo>
                    <a:pt x="1741" y="563"/>
                    <a:pt x="1797" y="506"/>
                    <a:pt x="1797" y="450"/>
                  </a:cubicBezTo>
                  <a:cubicBezTo>
                    <a:pt x="1797" y="394"/>
                    <a:pt x="1797" y="338"/>
                    <a:pt x="1741" y="338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26"/>
            <p:cNvSpPr/>
            <p:nvPr/>
          </p:nvSpPr>
          <p:spPr>
            <a:xfrm>
              <a:off x="1484875" y="-802059"/>
              <a:ext cx="101303" cy="13496"/>
            </a:xfrm>
            <a:custGeom>
              <a:avLst/>
              <a:gdLst/>
              <a:ahLst/>
              <a:cxnLst/>
              <a:rect l="l" t="t" r="r" b="b"/>
              <a:pathLst>
                <a:path w="1854" h="247" extrusionOk="0">
                  <a:moveTo>
                    <a:pt x="1739" y="0"/>
                  </a:moveTo>
                  <a:cubicBezTo>
                    <a:pt x="1719" y="0"/>
                    <a:pt x="1700" y="7"/>
                    <a:pt x="1685" y="22"/>
                  </a:cubicBezTo>
                  <a:lnTo>
                    <a:pt x="0" y="22"/>
                  </a:lnTo>
                  <a:lnTo>
                    <a:pt x="0" y="78"/>
                  </a:lnTo>
                  <a:lnTo>
                    <a:pt x="0" y="247"/>
                  </a:lnTo>
                  <a:lnTo>
                    <a:pt x="1685" y="247"/>
                  </a:lnTo>
                  <a:cubicBezTo>
                    <a:pt x="1741" y="247"/>
                    <a:pt x="1854" y="191"/>
                    <a:pt x="1854" y="135"/>
                  </a:cubicBezTo>
                  <a:cubicBezTo>
                    <a:pt x="1854" y="52"/>
                    <a:pt x="1794" y="0"/>
                    <a:pt x="17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26"/>
            <p:cNvSpPr/>
            <p:nvPr/>
          </p:nvSpPr>
          <p:spPr>
            <a:xfrm>
              <a:off x="1346744" y="-276089"/>
              <a:ext cx="95238" cy="55296"/>
            </a:xfrm>
            <a:custGeom>
              <a:avLst/>
              <a:gdLst/>
              <a:ahLst/>
              <a:cxnLst/>
              <a:rect l="l" t="t" r="r" b="b"/>
              <a:pathLst>
                <a:path w="1743" h="1012" extrusionOk="0">
                  <a:moveTo>
                    <a:pt x="169" y="0"/>
                  </a:moveTo>
                  <a:lnTo>
                    <a:pt x="1" y="225"/>
                  </a:lnTo>
                  <a:lnTo>
                    <a:pt x="1517" y="1011"/>
                  </a:lnTo>
                  <a:lnTo>
                    <a:pt x="1574" y="1011"/>
                  </a:lnTo>
                  <a:cubicBezTo>
                    <a:pt x="1630" y="1011"/>
                    <a:pt x="1686" y="955"/>
                    <a:pt x="1686" y="955"/>
                  </a:cubicBezTo>
                  <a:cubicBezTo>
                    <a:pt x="1742" y="899"/>
                    <a:pt x="1742" y="787"/>
                    <a:pt x="1630" y="78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26"/>
            <p:cNvSpPr/>
            <p:nvPr/>
          </p:nvSpPr>
          <p:spPr>
            <a:xfrm>
              <a:off x="1432693" y="-481701"/>
              <a:ext cx="101357" cy="43002"/>
            </a:xfrm>
            <a:custGeom>
              <a:avLst/>
              <a:gdLst/>
              <a:ahLst/>
              <a:cxnLst/>
              <a:rect l="l" t="t" r="r" b="b"/>
              <a:pathLst>
                <a:path w="1855" h="787" extrusionOk="0">
                  <a:moveTo>
                    <a:pt x="113" y="0"/>
                  </a:moveTo>
                  <a:cubicBezTo>
                    <a:pt x="113" y="113"/>
                    <a:pt x="57" y="169"/>
                    <a:pt x="1" y="281"/>
                  </a:cubicBezTo>
                  <a:lnTo>
                    <a:pt x="1629" y="787"/>
                  </a:lnTo>
                  <a:lnTo>
                    <a:pt x="1686" y="787"/>
                  </a:lnTo>
                  <a:cubicBezTo>
                    <a:pt x="1742" y="787"/>
                    <a:pt x="1798" y="731"/>
                    <a:pt x="1798" y="674"/>
                  </a:cubicBezTo>
                  <a:cubicBezTo>
                    <a:pt x="1854" y="618"/>
                    <a:pt x="1798" y="562"/>
                    <a:pt x="1742" y="506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26"/>
            <p:cNvSpPr/>
            <p:nvPr/>
          </p:nvSpPr>
          <p:spPr>
            <a:xfrm>
              <a:off x="1395866" y="-374278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13" y="0"/>
                  </a:moveTo>
                  <a:cubicBezTo>
                    <a:pt x="57" y="112"/>
                    <a:pt x="1" y="169"/>
                    <a:pt x="1" y="225"/>
                  </a:cubicBezTo>
                  <a:lnTo>
                    <a:pt x="1573" y="899"/>
                  </a:lnTo>
                  <a:lnTo>
                    <a:pt x="1629" y="899"/>
                  </a:lnTo>
                  <a:cubicBezTo>
                    <a:pt x="1686" y="899"/>
                    <a:pt x="1686" y="843"/>
                    <a:pt x="1742" y="843"/>
                  </a:cubicBezTo>
                  <a:cubicBezTo>
                    <a:pt x="1742" y="730"/>
                    <a:pt x="1742" y="674"/>
                    <a:pt x="1686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26"/>
            <p:cNvSpPr/>
            <p:nvPr/>
          </p:nvSpPr>
          <p:spPr>
            <a:xfrm>
              <a:off x="355508" y="316215"/>
              <a:ext cx="15408" cy="101303"/>
            </a:xfrm>
            <a:custGeom>
              <a:avLst/>
              <a:gdLst/>
              <a:ahLst/>
              <a:cxnLst/>
              <a:rect l="l" t="t" r="r" b="b"/>
              <a:pathLst>
                <a:path w="282" h="1854" extrusionOk="0">
                  <a:moveTo>
                    <a:pt x="1" y="0"/>
                  </a:moveTo>
                  <a:lnTo>
                    <a:pt x="1" y="1685"/>
                  </a:lnTo>
                  <a:cubicBezTo>
                    <a:pt x="1" y="1797"/>
                    <a:pt x="57" y="1854"/>
                    <a:pt x="113" y="1854"/>
                  </a:cubicBezTo>
                  <a:cubicBezTo>
                    <a:pt x="226" y="1854"/>
                    <a:pt x="282" y="1797"/>
                    <a:pt x="282" y="1741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26"/>
            <p:cNvSpPr/>
            <p:nvPr/>
          </p:nvSpPr>
          <p:spPr>
            <a:xfrm>
              <a:off x="238905" y="313101"/>
              <a:ext cx="24588" cy="98297"/>
            </a:xfrm>
            <a:custGeom>
              <a:avLst/>
              <a:gdLst/>
              <a:ahLst/>
              <a:cxnLst/>
              <a:rect l="l" t="t" r="r" b="b"/>
              <a:pathLst>
                <a:path w="450" h="1799" extrusionOk="0">
                  <a:moveTo>
                    <a:pt x="169" y="1"/>
                  </a:moveTo>
                  <a:lnTo>
                    <a:pt x="1" y="1686"/>
                  </a:lnTo>
                  <a:cubicBezTo>
                    <a:pt x="1" y="1742"/>
                    <a:pt x="57" y="1798"/>
                    <a:pt x="113" y="1798"/>
                  </a:cubicBezTo>
                  <a:cubicBezTo>
                    <a:pt x="169" y="1798"/>
                    <a:pt x="225" y="1742"/>
                    <a:pt x="281" y="1686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26"/>
            <p:cNvSpPr/>
            <p:nvPr/>
          </p:nvSpPr>
          <p:spPr>
            <a:xfrm>
              <a:off x="119242" y="294741"/>
              <a:ext cx="30708" cy="98243"/>
            </a:xfrm>
            <a:custGeom>
              <a:avLst/>
              <a:gdLst/>
              <a:ahLst/>
              <a:cxnLst/>
              <a:rect l="l" t="t" r="r" b="b"/>
              <a:pathLst>
                <a:path w="562" h="1798" extrusionOk="0">
                  <a:moveTo>
                    <a:pt x="337" y="0"/>
                  </a:moveTo>
                  <a:lnTo>
                    <a:pt x="0" y="1685"/>
                  </a:lnTo>
                  <a:cubicBezTo>
                    <a:pt x="0" y="1741"/>
                    <a:pt x="56" y="1797"/>
                    <a:pt x="113" y="1797"/>
                  </a:cubicBezTo>
                  <a:cubicBezTo>
                    <a:pt x="169" y="1797"/>
                    <a:pt x="225" y="1741"/>
                    <a:pt x="225" y="1685"/>
                  </a:cubicBezTo>
                  <a:lnTo>
                    <a:pt x="562" y="56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26"/>
            <p:cNvSpPr/>
            <p:nvPr/>
          </p:nvSpPr>
          <p:spPr>
            <a:xfrm>
              <a:off x="-347225" y="58421"/>
              <a:ext cx="12294" cy="21528"/>
            </a:xfrm>
            <a:custGeom>
              <a:avLst/>
              <a:gdLst/>
              <a:ahLst/>
              <a:cxnLst/>
              <a:rect l="l" t="t" r="r" b="b"/>
              <a:pathLst>
                <a:path w="22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25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26"/>
            <p:cNvSpPr/>
            <p:nvPr/>
          </p:nvSpPr>
          <p:spPr>
            <a:xfrm>
              <a:off x="469051" y="313101"/>
              <a:ext cx="21583" cy="98297"/>
            </a:xfrm>
            <a:custGeom>
              <a:avLst/>
              <a:gdLst/>
              <a:ahLst/>
              <a:cxnLst/>
              <a:rect l="l" t="t" r="r" b="b"/>
              <a:pathLst>
                <a:path w="395" h="1799" extrusionOk="0">
                  <a:moveTo>
                    <a:pt x="1" y="1"/>
                  </a:moveTo>
                  <a:lnTo>
                    <a:pt x="113" y="1686"/>
                  </a:lnTo>
                  <a:cubicBezTo>
                    <a:pt x="169" y="1742"/>
                    <a:pt x="226" y="1798"/>
                    <a:pt x="282" y="1798"/>
                  </a:cubicBezTo>
                  <a:cubicBezTo>
                    <a:pt x="338" y="1798"/>
                    <a:pt x="394" y="1742"/>
                    <a:pt x="394" y="1686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26"/>
            <p:cNvSpPr/>
            <p:nvPr/>
          </p:nvSpPr>
          <p:spPr>
            <a:xfrm>
              <a:off x="-316572" y="125902"/>
              <a:ext cx="64530" cy="86003"/>
            </a:xfrm>
            <a:custGeom>
              <a:avLst/>
              <a:gdLst/>
              <a:ahLst/>
              <a:cxnLst/>
              <a:rect l="l" t="t" r="r" b="b"/>
              <a:pathLst>
                <a:path w="1181" h="1574" extrusionOk="0">
                  <a:moveTo>
                    <a:pt x="956" y="1"/>
                  </a:moveTo>
                  <a:lnTo>
                    <a:pt x="1" y="1405"/>
                  </a:lnTo>
                  <a:cubicBezTo>
                    <a:pt x="1" y="1461"/>
                    <a:pt x="1" y="1517"/>
                    <a:pt x="57" y="1574"/>
                  </a:cubicBezTo>
                  <a:lnTo>
                    <a:pt x="113" y="1574"/>
                  </a:lnTo>
                  <a:cubicBezTo>
                    <a:pt x="169" y="1574"/>
                    <a:pt x="226" y="1517"/>
                    <a:pt x="226" y="1517"/>
                  </a:cubicBezTo>
                  <a:lnTo>
                    <a:pt x="1180" y="113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26"/>
            <p:cNvSpPr/>
            <p:nvPr/>
          </p:nvSpPr>
          <p:spPr>
            <a:xfrm>
              <a:off x="5699" y="264033"/>
              <a:ext cx="43002" cy="98243"/>
            </a:xfrm>
            <a:custGeom>
              <a:avLst/>
              <a:gdLst/>
              <a:ahLst/>
              <a:cxnLst/>
              <a:rect l="l" t="t" r="r" b="b"/>
              <a:pathLst>
                <a:path w="787" h="1798" extrusionOk="0">
                  <a:moveTo>
                    <a:pt x="506" y="0"/>
                  </a:moveTo>
                  <a:lnTo>
                    <a:pt x="0" y="1685"/>
                  </a:lnTo>
                  <a:cubicBezTo>
                    <a:pt x="0" y="1741"/>
                    <a:pt x="56" y="1798"/>
                    <a:pt x="112" y="1798"/>
                  </a:cubicBezTo>
                  <a:lnTo>
                    <a:pt x="169" y="1798"/>
                  </a:lnTo>
                  <a:cubicBezTo>
                    <a:pt x="225" y="1798"/>
                    <a:pt x="281" y="1798"/>
                    <a:pt x="281" y="1741"/>
                  </a:cubicBezTo>
                  <a:lnTo>
                    <a:pt x="786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26"/>
            <p:cNvSpPr/>
            <p:nvPr/>
          </p:nvSpPr>
          <p:spPr>
            <a:xfrm>
              <a:off x="-107844" y="230265"/>
              <a:ext cx="49121" cy="95183"/>
            </a:xfrm>
            <a:custGeom>
              <a:avLst/>
              <a:gdLst/>
              <a:ahLst/>
              <a:cxnLst/>
              <a:rect l="l" t="t" r="r" b="b"/>
              <a:pathLst>
                <a:path w="899" h="1742" extrusionOk="0">
                  <a:moveTo>
                    <a:pt x="674" y="1"/>
                  </a:moveTo>
                  <a:lnTo>
                    <a:pt x="0" y="1573"/>
                  </a:lnTo>
                  <a:cubicBezTo>
                    <a:pt x="0" y="1629"/>
                    <a:pt x="0" y="1685"/>
                    <a:pt x="112" y="1742"/>
                  </a:cubicBezTo>
                  <a:cubicBezTo>
                    <a:pt x="169" y="1742"/>
                    <a:pt x="225" y="1685"/>
                    <a:pt x="281" y="1685"/>
                  </a:cubicBezTo>
                  <a:lnTo>
                    <a:pt x="899" y="113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26"/>
            <p:cNvSpPr/>
            <p:nvPr/>
          </p:nvSpPr>
          <p:spPr>
            <a:xfrm>
              <a:off x="1337564" y="-1212081"/>
              <a:ext cx="178072" cy="73709"/>
            </a:xfrm>
            <a:custGeom>
              <a:avLst/>
              <a:gdLst/>
              <a:ahLst/>
              <a:cxnLst/>
              <a:rect l="l" t="t" r="r" b="b"/>
              <a:pathLst>
                <a:path w="3259" h="1349" extrusionOk="0">
                  <a:moveTo>
                    <a:pt x="3090" y="0"/>
                  </a:moveTo>
                  <a:lnTo>
                    <a:pt x="0" y="1067"/>
                  </a:lnTo>
                  <a:cubicBezTo>
                    <a:pt x="57" y="1180"/>
                    <a:pt x="113" y="1236"/>
                    <a:pt x="113" y="1348"/>
                  </a:cubicBezTo>
                  <a:lnTo>
                    <a:pt x="3146" y="281"/>
                  </a:lnTo>
                  <a:cubicBezTo>
                    <a:pt x="3202" y="225"/>
                    <a:pt x="3258" y="169"/>
                    <a:pt x="3258" y="113"/>
                  </a:cubicBezTo>
                  <a:cubicBezTo>
                    <a:pt x="3202" y="0"/>
                    <a:pt x="3146" y="0"/>
                    <a:pt x="30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26"/>
            <p:cNvSpPr/>
            <p:nvPr/>
          </p:nvSpPr>
          <p:spPr>
            <a:xfrm>
              <a:off x="1297676" y="-1307210"/>
              <a:ext cx="159603" cy="70595"/>
            </a:xfrm>
            <a:custGeom>
              <a:avLst/>
              <a:gdLst/>
              <a:ahLst/>
              <a:cxnLst/>
              <a:rect l="l" t="t" r="r" b="b"/>
              <a:pathLst>
                <a:path w="2921" h="1292" extrusionOk="0">
                  <a:moveTo>
                    <a:pt x="2303" y="0"/>
                  </a:moveTo>
                  <a:lnTo>
                    <a:pt x="0" y="1067"/>
                  </a:lnTo>
                  <a:lnTo>
                    <a:pt x="113" y="1292"/>
                  </a:lnTo>
                  <a:lnTo>
                    <a:pt x="292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26"/>
            <p:cNvSpPr/>
            <p:nvPr/>
          </p:nvSpPr>
          <p:spPr>
            <a:xfrm>
              <a:off x="1398926" y="-865332"/>
              <a:ext cx="184191" cy="21528"/>
            </a:xfrm>
            <a:custGeom>
              <a:avLst/>
              <a:gdLst/>
              <a:ahLst/>
              <a:cxnLst/>
              <a:rect l="l" t="t" r="r" b="b"/>
              <a:pathLst>
                <a:path w="3371" h="394" extrusionOk="0">
                  <a:moveTo>
                    <a:pt x="3202" y="1"/>
                  </a:moveTo>
                  <a:cubicBezTo>
                    <a:pt x="3212" y="1"/>
                    <a:pt x="3222" y="1"/>
                    <a:pt x="3232" y="2"/>
                  </a:cubicBezTo>
                  <a:lnTo>
                    <a:pt x="3232" y="2"/>
                  </a:lnTo>
                  <a:lnTo>
                    <a:pt x="3258" y="1"/>
                  </a:lnTo>
                  <a:close/>
                  <a:moveTo>
                    <a:pt x="3232" y="2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3258" y="225"/>
                  </a:lnTo>
                  <a:cubicBezTo>
                    <a:pt x="3314" y="225"/>
                    <a:pt x="3371" y="169"/>
                    <a:pt x="3371" y="113"/>
                  </a:cubicBezTo>
                  <a:cubicBezTo>
                    <a:pt x="3371" y="62"/>
                    <a:pt x="3324" y="11"/>
                    <a:pt x="3232" y="2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26"/>
            <p:cNvSpPr/>
            <p:nvPr/>
          </p:nvSpPr>
          <p:spPr>
            <a:xfrm>
              <a:off x="1368272" y="-1101598"/>
              <a:ext cx="181077" cy="58356"/>
            </a:xfrm>
            <a:custGeom>
              <a:avLst/>
              <a:gdLst/>
              <a:ahLst/>
              <a:cxnLst/>
              <a:rect l="l" t="t" r="r" b="b"/>
              <a:pathLst>
                <a:path w="3314" h="1068" extrusionOk="0">
                  <a:moveTo>
                    <a:pt x="3145" y="0"/>
                  </a:moveTo>
                  <a:lnTo>
                    <a:pt x="0" y="786"/>
                  </a:lnTo>
                  <a:lnTo>
                    <a:pt x="56" y="1067"/>
                  </a:lnTo>
                  <a:lnTo>
                    <a:pt x="3202" y="281"/>
                  </a:lnTo>
                  <a:cubicBezTo>
                    <a:pt x="3258" y="281"/>
                    <a:pt x="3314" y="169"/>
                    <a:pt x="3314" y="112"/>
                  </a:cubicBezTo>
                  <a:cubicBezTo>
                    <a:pt x="3258" y="56"/>
                    <a:pt x="3202" y="0"/>
                    <a:pt x="314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26"/>
            <p:cNvSpPr/>
            <p:nvPr/>
          </p:nvSpPr>
          <p:spPr>
            <a:xfrm>
              <a:off x="1389746" y="-981935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3202" y="1"/>
                  </a:moveTo>
                  <a:lnTo>
                    <a:pt x="0" y="450"/>
                  </a:lnTo>
                  <a:cubicBezTo>
                    <a:pt x="0" y="618"/>
                    <a:pt x="0" y="618"/>
                    <a:pt x="0" y="731"/>
                  </a:cubicBezTo>
                  <a:lnTo>
                    <a:pt x="3202" y="281"/>
                  </a:lnTo>
                  <a:cubicBezTo>
                    <a:pt x="3314" y="225"/>
                    <a:pt x="3314" y="169"/>
                    <a:pt x="3314" y="113"/>
                  </a:cubicBezTo>
                  <a:cubicBezTo>
                    <a:pt x="3314" y="57"/>
                    <a:pt x="3258" y="1"/>
                    <a:pt x="320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26"/>
            <p:cNvSpPr/>
            <p:nvPr/>
          </p:nvSpPr>
          <p:spPr>
            <a:xfrm>
              <a:off x="180603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506" y="0"/>
                  </a:moveTo>
                  <a:lnTo>
                    <a:pt x="0" y="3201"/>
                  </a:lnTo>
                  <a:cubicBezTo>
                    <a:pt x="0" y="3314"/>
                    <a:pt x="57" y="3370"/>
                    <a:pt x="113" y="3370"/>
                  </a:cubicBezTo>
                  <a:cubicBezTo>
                    <a:pt x="225" y="3370"/>
                    <a:pt x="225" y="3314"/>
                    <a:pt x="281" y="3258"/>
                  </a:cubicBezTo>
                  <a:lnTo>
                    <a:pt x="731" y="5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26"/>
            <p:cNvSpPr/>
            <p:nvPr/>
          </p:nvSpPr>
          <p:spPr>
            <a:xfrm>
              <a:off x="978521" y="27713"/>
              <a:ext cx="116656" cy="153484"/>
            </a:xfrm>
            <a:custGeom>
              <a:avLst/>
              <a:gdLst/>
              <a:ahLst/>
              <a:cxnLst/>
              <a:rect l="l" t="t" r="r" b="b"/>
              <a:pathLst>
                <a:path w="2135" h="2809" extrusionOk="0">
                  <a:moveTo>
                    <a:pt x="169" y="1"/>
                  </a:moveTo>
                  <a:lnTo>
                    <a:pt x="0" y="169"/>
                  </a:lnTo>
                  <a:lnTo>
                    <a:pt x="1910" y="2753"/>
                  </a:lnTo>
                  <a:cubicBezTo>
                    <a:pt x="1910" y="2753"/>
                    <a:pt x="1966" y="2809"/>
                    <a:pt x="2022" y="2809"/>
                  </a:cubicBezTo>
                  <a:lnTo>
                    <a:pt x="2078" y="2809"/>
                  </a:lnTo>
                  <a:cubicBezTo>
                    <a:pt x="2134" y="2753"/>
                    <a:pt x="2134" y="2640"/>
                    <a:pt x="2078" y="258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26"/>
            <p:cNvSpPr/>
            <p:nvPr/>
          </p:nvSpPr>
          <p:spPr>
            <a:xfrm>
              <a:off x="889511" y="86014"/>
              <a:ext cx="104417" cy="165013"/>
            </a:xfrm>
            <a:custGeom>
              <a:avLst/>
              <a:gdLst/>
              <a:ahLst/>
              <a:cxnLst/>
              <a:rect l="l" t="t" r="r" b="b"/>
              <a:pathLst>
                <a:path w="1911" h="3020" extrusionOk="0">
                  <a:moveTo>
                    <a:pt x="225" y="1"/>
                  </a:moveTo>
                  <a:lnTo>
                    <a:pt x="0" y="113"/>
                  </a:lnTo>
                  <a:lnTo>
                    <a:pt x="1685" y="2921"/>
                  </a:lnTo>
                  <a:cubicBezTo>
                    <a:pt x="1685" y="2961"/>
                    <a:pt x="1713" y="3001"/>
                    <a:pt x="1750" y="3001"/>
                  </a:cubicBezTo>
                  <a:cubicBezTo>
                    <a:pt x="1765" y="3001"/>
                    <a:pt x="1781" y="2994"/>
                    <a:pt x="1798" y="2978"/>
                  </a:cubicBezTo>
                  <a:cubicBezTo>
                    <a:pt x="1798" y="3006"/>
                    <a:pt x="1812" y="3020"/>
                    <a:pt x="1826" y="3020"/>
                  </a:cubicBezTo>
                  <a:cubicBezTo>
                    <a:pt x="1840" y="3020"/>
                    <a:pt x="1854" y="3006"/>
                    <a:pt x="1854" y="2978"/>
                  </a:cubicBezTo>
                  <a:cubicBezTo>
                    <a:pt x="1910" y="2978"/>
                    <a:pt x="1910" y="2865"/>
                    <a:pt x="1910" y="280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26"/>
            <p:cNvSpPr/>
            <p:nvPr/>
          </p:nvSpPr>
          <p:spPr>
            <a:xfrm>
              <a:off x="1055236" y="-36708"/>
              <a:ext cx="128950" cy="144250"/>
            </a:xfrm>
            <a:custGeom>
              <a:avLst/>
              <a:gdLst/>
              <a:ahLst/>
              <a:cxnLst/>
              <a:rect l="l" t="t" r="r" b="b"/>
              <a:pathLst>
                <a:path w="2360" h="2640" extrusionOk="0">
                  <a:moveTo>
                    <a:pt x="169" y="0"/>
                  </a:moveTo>
                  <a:lnTo>
                    <a:pt x="0" y="169"/>
                  </a:lnTo>
                  <a:lnTo>
                    <a:pt x="2135" y="2584"/>
                  </a:lnTo>
                  <a:cubicBezTo>
                    <a:pt x="2191" y="2584"/>
                    <a:pt x="2191" y="2640"/>
                    <a:pt x="2247" y="2640"/>
                  </a:cubicBezTo>
                  <a:lnTo>
                    <a:pt x="2359" y="2640"/>
                  </a:lnTo>
                  <a:cubicBezTo>
                    <a:pt x="2359" y="2584"/>
                    <a:pt x="2359" y="2471"/>
                    <a:pt x="2359" y="241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26"/>
            <p:cNvSpPr/>
            <p:nvPr/>
          </p:nvSpPr>
          <p:spPr>
            <a:xfrm>
              <a:off x="803561" y="132076"/>
              <a:ext cx="89063" cy="168838"/>
            </a:xfrm>
            <a:custGeom>
              <a:avLst/>
              <a:gdLst/>
              <a:ahLst/>
              <a:cxnLst/>
              <a:rect l="l" t="t" r="r" b="b"/>
              <a:pathLst>
                <a:path w="1630" h="3090" extrusionOk="0">
                  <a:moveTo>
                    <a:pt x="226" y="0"/>
                  </a:moveTo>
                  <a:lnTo>
                    <a:pt x="1" y="113"/>
                  </a:lnTo>
                  <a:lnTo>
                    <a:pt x="1405" y="3033"/>
                  </a:lnTo>
                  <a:cubicBezTo>
                    <a:pt x="1405" y="3089"/>
                    <a:pt x="1461" y="3089"/>
                    <a:pt x="1517" y="3089"/>
                  </a:cubicBezTo>
                  <a:lnTo>
                    <a:pt x="1573" y="3089"/>
                  </a:lnTo>
                  <a:cubicBezTo>
                    <a:pt x="1630" y="3089"/>
                    <a:pt x="1630" y="2977"/>
                    <a:pt x="1630" y="292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26"/>
            <p:cNvSpPr/>
            <p:nvPr/>
          </p:nvSpPr>
          <p:spPr>
            <a:xfrm>
              <a:off x="1128892" y="-110364"/>
              <a:ext cx="144304" cy="128950"/>
            </a:xfrm>
            <a:custGeom>
              <a:avLst/>
              <a:gdLst/>
              <a:ahLst/>
              <a:cxnLst/>
              <a:rect l="l" t="t" r="r" b="b"/>
              <a:pathLst>
                <a:path w="2641" h="2360" extrusionOk="0">
                  <a:moveTo>
                    <a:pt x="169" y="0"/>
                  </a:moveTo>
                  <a:lnTo>
                    <a:pt x="0" y="169"/>
                  </a:lnTo>
                  <a:lnTo>
                    <a:pt x="2359" y="2359"/>
                  </a:lnTo>
                  <a:lnTo>
                    <a:pt x="2472" y="2359"/>
                  </a:lnTo>
                  <a:cubicBezTo>
                    <a:pt x="2528" y="2359"/>
                    <a:pt x="2528" y="2359"/>
                    <a:pt x="2584" y="2303"/>
                  </a:cubicBezTo>
                  <a:cubicBezTo>
                    <a:pt x="2640" y="2247"/>
                    <a:pt x="2640" y="2191"/>
                    <a:pt x="2584" y="213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26"/>
            <p:cNvSpPr/>
            <p:nvPr/>
          </p:nvSpPr>
          <p:spPr>
            <a:xfrm>
              <a:off x="613303" y="202672"/>
              <a:ext cx="55296" cy="178017"/>
            </a:xfrm>
            <a:custGeom>
              <a:avLst/>
              <a:gdLst/>
              <a:ahLst/>
              <a:cxnLst/>
              <a:rect l="l" t="t" r="r" b="b"/>
              <a:pathLst>
                <a:path w="1012" h="3258" extrusionOk="0">
                  <a:moveTo>
                    <a:pt x="225" y="0"/>
                  </a:moveTo>
                  <a:lnTo>
                    <a:pt x="1" y="56"/>
                  </a:lnTo>
                  <a:lnTo>
                    <a:pt x="787" y="3201"/>
                  </a:lnTo>
                  <a:cubicBezTo>
                    <a:pt x="787" y="3258"/>
                    <a:pt x="843" y="3258"/>
                    <a:pt x="899" y="3258"/>
                  </a:cubicBezTo>
                  <a:cubicBezTo>
                    <a:pt x="955" y="3258"/>
                    <a:pt x="1012" y="3201"/>
                    <a:pt x="1012" y="314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26"/>
            <p:cNvSpPr/>
            <p:nvPr/>
          </p:nvSpPr>
          <p:spPr>
            <a:xfrm>
              <a:off x="705372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281" y="0"/>
                  </a:moveTo>
                  <a:lnTo>
                    <a:pt x="1" y="113"/>
                  </a:lnTo>
                  <a:lnTo>
                    <a:pt x="1124" y="3146"/>
                  </a:lnTo>
                  <a:cubicBezTo>
                    <a:pt x="1124" y="3202"/>
                    <a:pt x="1180" y="3202"/>
                    <a:pt x="1236" y="3202"/>
                  </a:cubicBezTo>
                  <a:lnTo>
                    <a:pt x="1292" y="3202"/>
                  </a:lnTo>
                  <a:cubicBezTo>
                    <a:pt x="1349" y="3202"/>
                    <a:pt x="1405" y="3146"/>
                    <a:pt x="1349" y="3033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26"/>
            <p:cNvSpPr/>
            <p:nvPr/>
          </p:nvSpPr>
          <p:spPr>
            <a:xfrm>
              <a:off x="1193313" y="-187079"/>
              <a:ext cx="153484" cy="116656"/>
            </a:xfrm>
            <a:custGeom>
              <a:avLst/>
              <a:gdLst/>
              <a:ahLst/>
              <a:cxnLst/>
              <a:rect l="l" t="t" r="r" b="b"/>
              <a:pathLst>
                <a:path w="2809" h="2135" extrusionOk="0">
                  <a:moveTo>
                    <a:pt x="113" y="0"/>
                  </a:moveTo>
                  <a:cubicBezTo>
                    <a:pt x="57" y="56"/>
                    <a:pt x="1" y="112"/>
                    <a:pt x="1" y="225"/>
                  </a:cubicBezTo>
                  <a:lnTo>
                    <a:pt x="2584" y="2134"/>
                  </a:lnTo>
                  <a:lnTo>
                    <a:pt x="2640" y="2134"/>
                  </a:lnTo>
                  <a:cubicBezTo>
                    <a:pt x="2697" y="2134"/>
                    <a:pt x="2697" y="2134"/>
                    <a:pt x="2753" y="2078"/>
                  </a:cubicBezTo>
                  <a:cubicBezTo>
                    <a:pt x="2809" y="2022"/>
                    <a:pt x="2809" y="1966"/>
                    <a:pt x="2753" y="191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26"/>
            <p:cNvSpPr/>
            <p:nvPr/>
          </p:nvSpPr>
          <p:spPr>
            <a:xfrm>
              <a:off x="1368272" y="-552297"/>
              <a:ext cx="178017" cy="55296"/>
            </a:xfrm>
            <a:custGeom>
              <a:avLst/>
              <a:gdLst/>
              <a:ahLst/>
              <a:cxnLst/>
              <a:rect l="l" t="t" r="r" b="b"/>
              <a:pathLst>
                <a:path w="3258" h="1012" extrusionOk="0">
                  <a:moveTo>
                    <a:pt x="56" y="1"/>
                  </a:moveTo>
                  <a:cubicBezTo>
                    <a:pt x="56" y="57"/>
                    <a:pt x="0" y="169"/>
                    <a:pt x="0" y="225"/>
                  </a:cubicBezTo>
                  <a:lnTo>
                    <a:pt x="3145" y="1012"/>
                  </a:lnTo>
                  <a:cubicBezTo>
                    <a:pt x="3258" y="1012"/>
                    <a:pt x="3258" y="787"/>
                    <a:pt x="3145" y="787"/>
                  </a:cubicBezTo>
                  <a:lnTo>
                    <a:pt x="3202" y="787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26"/>
            <p:cNvSpPr/>
            <p:nvPr/>
          </p:nvSpPr>
          <p:spPr>
            <a:xfrm>
              <a:off x="1389746" y="-653546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0" y="0"/>
                  </a:moveTo>
                  <a:lnTo>
                    <a:pt x="0" y="225"/>
                  </a:lnTo>
                  <a:lnTo>
                    <a:pt x="3202" y="730"/>
                  </a:lnTo>
                  <a:cubicBezTo>
                    <a:pt x="3258" y="730"/>
                    <a:pt x="3314" y="674"/>
                    <a:pt x="3314" y="618"/>
                  </a:cubicBezTo>
                  <a:cubicBezTo>
                    <a:pt x="3314" y="506"/>
                    <a:pt x="3258" y="449"/>
                    <a:pt x="3202" y="4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26"/>
            <p:cNvSpPr/>
            <p:nvPr/>
          </p:nvSpPr>
          <p:spPr>
            <a:xfrm>
              <a:off x="1398926" y="-754849"/>
              <a:ext cx="184191" cy="24643"/>
            </a:xfrm>
            <a:custGeom>
              <a:avLst/>
              <a:gdLst/>
              <a:ahLst/>
              <a:cxnLst/>
              <a:rect l="l" t="t" r="r" b="b"/>
              <a:pathLst>
                <a:path w="3371" h="451" extrusionOk="0">
                  <a:moveTo>
                    <a:pt x="1" y="1"/>
                  </a:moveTo>
                  <a:lnTo>
                    <a:pt x="1" y="282"/>
                  </a:lnTo>
                  <a:lnTo>
                    <a:pt x="3258" y="450"/>
                  </a:lnTo>
                  <a:cubicBezTo>
                    <a:pt x="3314" y="450"/>
                    <a:pt x="3371" y="394"/>
                    <a:pt x="3371" y="338"/>
                  </a:cubicBezTo>
                  <a:cubicBezTo>
                    <a:pt x="3371" y="225"/>
                    <a:pt x="3314" y="169"/>
                    <a:pt x="3258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26"/>
            <p:cNvSpPr/>
            <p:nvPr/>
          </p:nvSpPr>
          <p:spPr>
            <a:xfrm>
              <a:off x="1337564" y="-457167"/>
              <a:ext cx="174957" cy="73709"/>
            </a:xfrm>
            <a:custGeom>
              <a:avLst/>
              <a:gdLst/>
              <a:ahLst/>
              <a:cxnLst/>
              <a:rect l="l" t="t" r="r" b="b"/>
              <a:pathLst>
                <a:path w="3202" h="1349" extrusionOk="0">
                  <a:moveTo>
                    <a:pt x="57" y="1"/>
                  </a:moveTo>
                  <a:cubicBezTo>
                    <a:pt x="57" y="57"/>
                    <a:pt x="0" y="169"/>
                    <a:pt x="0" y="225"/>
                  </a:cubicBezTo>
                  <a:lnTo>
                    <a:pt x="3033" y="1349"/>
                  </a:lnTo>
                  <a:lnTo>
                    <a:pt x="3090" y="1349"/>
                  </a:lnTo>
                  <a:cubicBezTo>
                    <a:pt x="3146" y="1292"/>
                    <a:pt x="3202" y="1292"/>
                    <a:pt x="3202" y="1236"/>
                  </a:cubicBezTo>
                  <a:cubicBezTo>
                    <a:pt x="3202" y="1180"/>
                    <a:pt x="3202" y="1124"/>
                    <a:pt x="3146" y="106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26"/>
            <p:cNvSpPr/>
            <p:nvPr/>
          </p:nvSpPr>
          <p:spPr>
            <a:xfrm>
              <a:off x="1251614" y="-273029"/>
              <a:ext cx="162718" cy="101303"/>
            </a:xfrm>
            <a:custGeom>
              <a:avLst/>
              <a:gdLst/>
              <a:ahLst/>
              <a:cxnLst/>
              <a:rect l="l" t="t" r="r" b="b"/>
              <a:pathLst>
                <a:path w="2978" h="1854" extrusionOk="0">
                  <a:moveTo>
                    <a:pt x="113" y="1"/>
                  </a:moveTo>
                  <a:lnTo>
                    <a:pt x="1" y="225"/>
                  </a:lnTo>
                  <a:lnTo>
                    <a:pt x="2753" y="1854"/>
                  </a:lnTo>
                  <a:lnTo>
                    <a:pt x="2809" y="1854"/>
                  </a:lnTo>
                  <a:cubicBezTo>
                    <a:pt x="2865" y="1854"/>
                    <a:pt x="2921" y="1854"/>
                    <a:pt x="2921" y="1798"/>
                  </a:cubicBezTo>
                  <a:cubicBezTo>
                    <a:pt x="2978" y="1742"/>
                    <a:pt x="2921" y="1685"/>
                    <a:pt x="2865" y="162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26"/>
            <p:cNvSpPr/>
            <p:nvPr/>
          </p:nvSpPr>
          <p:spPr>
            <a:xfrm>
              <a:off x="508994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281" y="0"/>
                  </a:moveTo>
                  <a:lnTo>
                    <a:pt x="0" y="56"/>
                  </a:lnTo>
                  <a:lnTo>
                    <a:pt x="449" y="3258"/>
                  </a:lnTo>
                  <a:cubicBezTo>
                    <a:pt x="506" y="3314"/>
                    <a:pt x="562" y="3370"/>
                    <a:pt x="618" y="3370"/>
                  </a:cubicBezTo>
                  <a:cubicBezTo>
                    <a:pt x="674" y="3370"/>
                    <a:pt x="730" y="3314"/>
                    <a:pt x="730" y="320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26"/>
            <p:cNvSpPr/>
            <p:nvPr/>
          </p:nvSpPr>
          <p:spPr>
            <a:xfrm>
              <a:off x="1297676" y="-362038"/>
              <a:ext cx="168838" cy="89063"/>
            </a:xfrm>
            <a:custGeom>
              <a:avLst/>
              <a:gdLst/>
              <a:ahLst/>
              <a:cxnLst/>
              <a:rect l="l" t="t" r="r" b="b"/>
              <a:pathLst>
                <a:path w="3090" h="1630" extrusionOk="0">
                  <a:moveTo>
                    <a:pt x="113" y="1"/>
                  </a:moveTo>
                  <a:lnTo>
                    <a:pt x="0" y="225"/>
                  </a:lnTo>
                  <a:lnTo>
                    <a:pt x="2921" y="1630"/>
                  </a:lnTo>
                  <a:lnTo>
                    <a:pt x="2977" y="1630"/>
                  </a:lnTo>
                  <a:cubicBezTo>
                    <a:pt x="3033" y="1630"/>
                    <a:pt x="3089" y="1630"/>
                    <a:pt x="3089" y="1573"/>
                  </a:cubicBezTo>
                  <a:cubicBezTo>
                    <a:pt x="3089" y="1517"/>
                    <a:pt x="3089" y="1405"/>
                    <a:pt x="3033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26"/>
            <p:cNvSpPr/>
            <p:nvPr/>
          </p:nvSpPr>
          <p:spPr>
            <a:xfrm>
              <a:off x="410750" y="233325"/>
              <a:ext cx="21528" cy="184191"/>
            </a:xfrm>
            <a:custGeom>
              <a:avLst/>
              <a:gdLst/>
              <a:ahLst/>
              <a:cxnLst/>
              <a:rect l="l" t="t" r="r" b="b"/>
              <a:pathLst>
                <a:path w="394" h="3371" extrusionOk="0">
                  <a:moveTo>
                    <a:pt x="1" y="1"/>
                  </a:moveTo>
                  <a:lnTo>
                    <a:pt x="169" y="3258"/>
                  </a:lnTo>
                  <a:cubicBezTo>
                    <a:pt x="169" y="3314"/>
                    <a:pt x="225" y="3371"/>
                    <a:pt x="282" y="3371"/>
                  </a:cubicBezTo>
                  <a:cubicBezTo>
                    <a:pt x="338" y="3371"/>
                    <a:pt x="394" y="3314"/>
                    <a:pt x="394" y="3202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26"/>
            <p:cNvSpPr/>
            <p:nvPr/>
          </p:nvSpPr>
          <p:spPr>
            <a:xfrm>
              <a:off x="60940" y="202672"/>
              <a:ext cx="58356" cy="178017"/>
            </a:xfrm>
            <a:custGeom>
              <a:avLst/>
              <a:gdLst/>
              <a:ahLst/>
              <a:cxnLst/>
              <a:rect l="l" t="t" r="r" b="b"/>
              <a:pathLst>
                <a:path w="1068" h="3258" extrusionOk="0">
                  <a:moveTo>
                    <a:pt x="843" y="0"/>
                  </a:moveTo>
                  <a:lnTo>
                    <a:pt x="56" y="3089"/>
                  </a:lnTo>
                  <a:cubicBezTo>
                    <a:pt x="0" y="3145"/>
                    <a:pt x="56" y="3258"/>
                    <a:pt x="112" y="3258"/>
                  </a:cubicBezTo>
                  <a:cubicBezTo>
                    <a:pt x="169" y="3258"/>
                    <a:pt x="225" y="3201"/>
                    <a:pt x="281" y="3145"/>
                  </a:cubicBezTo>
                  <a:lnTo>
                    <a:pt x="1067" y="5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26"/>
            <p:cNvSpPr/>
            <p:nvPr/>
          </p:nvSpPr>
          <p:spPr>
            <a:xfrm>
              <a:off x="-49543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1123" y="0"/>
                  </a:moveTo>
                  <a:lnTo>
                    <a:pt x="56" y="3033"/>
                  </a:lnTo>
                  <a:cubicBezTo>
                    <a:pt x="0" y="3089"/>
                    <a:pt x="56" y="3202"/>
                    <a:pt x="112" y="3202"/>
                  </a:cubicBezTo>
                  <a:lnTo>
                    <a:pt x="169" y="3202"/>
                  </a:lnTo>
                  <a:cubicBezTo>
                    <a:pt x="225" y="3202"/>
                    <a:pt x="281" y="3146"/>
                    <a:pt x="337" y="3089"/>
                  </a:cubicBezTo>
                  <a:lnTo>
                    <a:pt x="1404" y="57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26"/>
            <p:cNvSpPr/>
            <p:nvPr/>
          </p:nvSpPr>
          <p:spPr>
            <a:xfrm>
              <a:off x="-347225" y="-39768"/>
              <a:ext cx="24588" cy="39942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281" y="0"/>
                  </a:moveTo>
                  <a:lnTo>
                    <a:pt x="0" y="337"/>
                  </a:lnTo>
                  <a:lnTo>
                    <a:pt x="0" y="730"/>
                  </a:lnTo>
                  <a:lnTo>
                    <a:pt x="450" y="22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26"/>
            <p:cNvSpPr/>
            <p:nvPr/>
          </p:nvSpPr>
          <p:spPr>
            <a:xfrm>
              <a:off x="297207" y="233325"/>
              <a:ext cx="24643" cy="184191"/>
            </a:xfrm>
            <a:custGeom>
              <a:avLst/>
              <a:gdLst/>
              <a:ahLst/>
              <a:cxnLst/>
              <a:rect l="l" t="t" r="r" b="b"/>
              <a:pathLst>
                <a:path w="451" h="3371" extrusionOk="0">
                  <a:moveTo>
                    <a:pt x="169" y="1"/>
                  </a:moveTo>
                  <a:lnTo>
                    <a:pt x="1" y="3202"/>
                  </a:lnTo>
                  <a:cubicBezTo>
                    <a:pt x="1" y="3314"/>
                    <a:pt x="57" y="3371"/>
                    <a:pt x="113" y="3371"/>
                  </a:cubicBezTo>
                  <a:cubicBezTo>
                    <a:pt x="225" y="3371"/>
                    <a:pt x="282" y="3314"/>
                    <a:pt x="282" y="320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26"/>
            <p:cNvSpPr/>
            <p:nvPr/>
          </p:nvSpPr>
          <p:spPr>
            <a:xfrm>
              <a:off x="-163086" y="132076"/>
              <a:ext cx="92068" cy="168838"/>
            </a:xfrm>
            <a:custGeom>
              <a:avLst/>
              <a:gdLst/>
              <a:ahLst/>
              <a:cxnLst/>
              <a:rect l="l" t="t" r="r" b="b"/>
              <a:pathLst>
                <a:path w="1685" h="3090" extrusionOk="0">
                  <a:moveTo>
                    <a:pt x="1460" y="0"/>
                  </a:moveTo>
                  <a:lnTo>
                    <a:pt x="56" y="2921"/>
                  </a:lnTo>
                  <a:cubicBezTo>
                    <a:pt x="0" y="2977"/>
                    <a:pt x="56" y="3033"/>
                    <a:pt x="112" y="3089"/>
                  </a:cubicBezTo>
                  <a:lnTo>
                    <a:pt x="169" y="3089"/>
                  </a:lnTo>
                  <a:cubicBezTo>
                    <a:pt x="225" y="3089"/>
                    <a:pt x="281" y="3033"/>
                    <a:pt x="281" y="2977"/>
                  </a:cubicBezTo>
                  <a:lnTo>
                    <a:pt x="1685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26"/>
            <p:cNvSpPr/>
            <p:nvPr/>
          </p:nvSpPr>
          <p:spPr>
            <a:xfrm>
              <a:off x="-347225" y="24653"/>
              <a:ext cx="104362" cy="147364"/>
            </a:xfrm>
            <a:custGeom>
              <a:avLst/>
              <a:gdLst/>
              <a:ahLst/>
              <a:cxnLst/>
              <a:rect l="l" t="t" r="r" b="b"/>
              <a:pathLst>
                <a:path w="1910" h="2697" extrusionOk="0">
                  <a:moveTo>
                    <a:pt x="1685" y="1"/>
                  </a:moveTo>
                  <a:lnTo>
                    <a:pt x="0" y="2247"/>
                  </a:lnTo>
                  <a:lnTo>
                    <a:pt x="0" y="2696"/>
                  </a:lnTo>
                  <a:lnTo>
                    <a:pt x="1910" y="169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26"/>
            <p:cNvSpPr/>
            <p:nvPr/>
          </p:nvSpPr>
          <p:spPr>
            <a:xfrm>
              <a:off x="-264390" y="82954"/>
              <a:ext cx="104417" cy="162718"/>
            </a:xfrm>
            <a:custGeom>
              <a:avLst/>
              <a:gdLst/>
              <a:ahLst/>
              <a:cxnLst/>
              <a:rect l="l" t="t" r="r" b="b"/>
              <a:pathLst>
                <a:path w="1911" h="2978" extrusionOk="0">
                  <a:moveTo>
                    <a:pt x="1686" y="1"/>
                  </a:moveTo>
                  <a:lnTo>
                    <a:pt x="57" y="2809"/>
                  </a:lnTo>
                  <a:cubicBezTo>
                    <a:pt x="1" y="2865"/>
                    <a:pt x="1" y="2921"/>
                    <a:pt x="113" y="2977"/>
                  </a:cubicBezTo>
                  <a:lnTo>
                    <a:pt x="169" y="2977"/>
                  </a:lnTo>
                  <a:cubicBezTo>
                    <a:pt x="225" y="2977"/>
                    <a:pt x="225" y="2921"/>
                    <a:pt x="281" y="2921"/>
                  </a:cubicBezTo>
                  <a:lnTo>
                    <a:pt x="1910" y="113"/>
                  </a:lnTo>
                  <a:lnTo>
                    <a:pt x="16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26"/>
            <p:cNvSpPr/>
            <p:nvPr/>
          </p:nvSpPr>
          <p:spPr>
            <a:xfrm>
              <a:off x="-347225" y="-1307210"/>
              <a:ext cx="1896554" cy="1436267"/>
            </a:xfrm>
            <a:custGeom>
              <a:avLst/>
              <a:gdLst/>
              <a:ahLst/>
              <a:cxnLst/>
              <a:rect l="l" t="t" r="r" b="b"/>
              <a:pathLst>
                <a:path w="34710" h="26286" extrusionOk="0">
                  <a:moveTo>
                    <a:pt x="26791" y="0"/>
                  </a:moveTo>
                  <a:cubicBezTo>
                    <a:pt x="31677" y="7358"/>
                    <a:pt x="29936" y="17355"/>
                    <a:pt x="22747" y="22578"/>
                  </a:cubicBezTo>
                  <a:cubicBezTo>
                    <a:pt x="19818" y="24706"/>
                    <a:pt x="16413" y="25734"/>
                    <a:pt x="13035" y="25734"/>
                  </a:cubicBezTo>
                  <a:cubicBezTo>
                    <a:pt x="8121" y="25734"/>
                    <a:pt x="3262" y="23560"/>
                    <a:pt x="0" y="19433"/>
                  </a:cubicBezTo>
                  <a:lnTo>
                    <a:pt x="0" y="20163"/>
                  </a:lnTo>
                  <a:cubicBezTo>
                    <a:pt x="3258" y="24039"/>
                    <a:pt x="8032" y="26285"/>
                    <a:pt x="13087" y="26285"/>
                  </a:cubicBezTo>
                  <a:cubicBezTo>
                    <a:pt x="26566" y="26285"/>
                    <a:pt x="34710" y="11289"/>
                    <a:pt x="2729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26"/>
            <p:cNvSpPr/>
            <p:nvPr/>
          </p:nvSpPr>
          <p:spPr>
            <a:xfrm>
              <a:off x="67060" y="-1097773"/>
              <a:ext cx="107477" cy="106712"/>
            </a:xfrm>
            <a:custGeom>
              <a:avLst/>
              <a:gdLst/>
              <a:ahLst/>
              <a:cxnLst/>
              <a:rect l="l" t="t" r="r" b="b"/>
              <a:pathLst>
                <a:path w="1967" h="1953" extrusionOk="0">
                  <a:moveTo>
                    <a:pt x="169" y="0"/>
                  </a:moveTo>
                  <a:cubicBezTo>
                    <a:pt x="127" y="0"/>
                    <a:pt x="85" y="14"/>
                    <a:pt x="57" y="42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798" y="1952"/>
                  </a:lnTo>
                  <a:lnTo>
                    <a:pt x="1966" y="1727"/>
                  </a:lnTo>
                  <a:lnTo>
                    <a:pt x="281" y="42"/>
                  </a:lnTo>
                  <a:cubicBezTo>
                    <a:pt x="253" y="14"/>
                    <a:pt x="211" y="0"/>
                    <a:pt x="16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26"/>
            <p:cNvSpPr/>
            <p:nvPr/>
          </p:nvSpPr>
          <p:spPr>
            <a:xfrm>
              <a:off x="-187674" y="-810091"/>
              <a:ext cx="276260" cy="12349"/>
            </a:xfrm>
            <a:custGeom>
              <a:avLst/>
              <a:gdLst/>
              <a:ahLst/>
              <a:cxnLst/>
              <a:rect l="l" t="t" r="r" b="b"/>
              <a:pathLst>
                <a:path w="5056" h="226" extrusionOk="0">
                  <a:moveTo>
                    <a:pt x="113" y="1"/>
                  </a:moveTo>
                  <a:cubicBezTo>
                    <a:pt x="57" y="1"/>
                    <a:pt x="1" y="57"/>
                    <a:pt x="1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5056" y="225"/>
                  </a:lnTo>
                  <a:lnTo>
                    <a:pt x="5056" y="169"/>
                  </a:lnTo>
                  <a:lnTo>
                    <a:pt x="50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26"/>
            <p:cNvSpPr/>
            <p:nvPr/>
          </p:nvSpPr>
          <p:spPr>
            <a:xfrm>
              <a:off x="355508" y="-1310325"/>
              <a:ext cx="15408" cy="230253"/>
            </a:xfrm>
            <a:custGeom>
              <a:avLst/>
              <a:gdLst/>
              <a:ahLst/>
              <a:cxnLst/>
              <a:rect l="l" t="t" r="r" b="b"/>
              <a:pathLst>
                <a:path w="282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282" y="4213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26"/>
            <p:cNvSpPr/>
            <p:nvPr/>
          </p:nvSpPr>
          <p:spPr>
            <a:xfrm>
              <a:off x="-34243" y="-1196727"/>
              <a:ext cx="948277" cy="943414"/>
            </a:xfrm>
            <a:custGeom>
              <a:avLst/>
              <a:gdLst/>
              <a:ahLst/>
              <a:cxnLst/>
              <a:rect l="l" t="t" r="r" b="b"/>
              <a:pathLst>
                <a:path w="17355" h="17266" extrusionOk="0">
                  <a:moveTo>
                    <a:pt x="9493" y="0"/>
                  </a:moveTo>
                  <a:lnTo>
                    <a:pt x="9212" y="899"/>
                  </a:lnTo>
                  <a:cubicBezTo>
                    <a:pt x="10167" y="1179"/>
                    <a:pt x="11065" y="1685"/>
                    <a:pt x="11852" y="2415"/>
                  </a:cubicBezTo>
                  <a:lnTo>
                    <a:pt x="10785" y="3482"/>
                  </a:lnTo>
                  <a:lnTo>
                    <a:pt x="11009" y="3651"/>
                  </a:lnTo>
                  <a:lnTo>
                    <a:pt x="12020" y="2584"/>
                  </a:lnTo>
                  <a:cubicBezTo>
                    <a:pt x="13200" y="3819"/>
                    <a:pt x="13874" y="5392"/>
                    <a:pt x="13930" y="7021"/>
                  </a:cubicBezTo>
                  <a:lnTo>
                    <a:pt x="12469" y="7021"/>
                  </a:lnTo>
                  <a:lnTo>
                    <a:pt x="12469" y="7245"/>
                  </a:lnTo>
                  <a:lnTo>
                    <a:pt x="12469" y="7358"/>
                  </a:lnTo>
                  <a:lnTo>
                    <a:pt x="13874" y="7358"/>
                  </a:lnTo>
                  <a:cubicBezTo>
                    <a:pt x="13817" y="8986"/>
                    <a:pt x="13200" y="10615"/>
                    <a:pt x="12020" y="11795"/>
                  </a:cubicBezTo>
                  <a:lnTo>
                    <a:pt x="11009" y="10784"/>
                  </a:lnTo>
                  <a:lnTo>
                    <a:pt x="10841" y="11008"/>
                  </a:lnTo>
                  <a:lnTo>
                    <a:pt x="11852" y="12019"/>
                  </a:lnTo>
                  <a:cubicBezTo>
                    <a:pt x="10616" y="13199"/>
                    <a:pt x="9043" y="13873"/>
                    <a:pt x="7359" y="13873"/>
                  </a:cubicBezTo>
                  <a:lnTo>
                    <a:pt x="7359" y="12412"/>
                  </a:lnTo>
                  <a:lnTo>
                    <a:pt x="7078" y="12412"/>
                  </a:lnTo>
                  <a:lnTo>
                    <a:pt x="7078" y="13873"/>
                  </a:lnTo>
                  <a:cubicBezTo>
                    <a:pt x="5393" y="13873"/>
                    <a:pt x="3820" y="13199"/>
                    <a:pt x="2585" y="12019"/>
                  </a:cubicBezTo>
                  <a:lnTo>
                    <a:pt x="3708" y="10896"/>
                  </a:lnTo>
                  <a:lnTo>
                    <a:pt x="3539" y="10727"/>
                  </a:lnTo>
                  <a:lnTo>
                    <a:pt x="2416" y="11851"/>
                  </a:lnTo>
                  <a:cubicBezTo>
                    <a:pt x="1686" y="11121"/>
                    <a:pt x="1180" y="10222"/>
                    <a:pt x="900" y="9211"/>
                  </a:cubicBezTo>
                  <a:lnTo>
                    <a:pt x="1" y="9492"/>
                  </a:lnTo>
                  <a:cubicBezTo>
                    <a:pt x="956" y="12637"/>
                    <a:pt x="3820" y="14771"/>
                    <a:pt x="7078" y="14827"/>
                  </a:cubicBezTo>
                  <a:lnTo>
                    <a:pt x="7078" y="17186"/>
                  </a:lnTo>
                  <a:cubicBezTo>
                    <a:pt x="7117" y="17226"/>
                    <a:pt x="7157" y="17266"/>
                    <a:pt x="7197" y="17266"/>
                  </a:cubicBezTo>
                  <a:cubicBezTo>
                    <a:pt x="7213" y="17266"/>
                    <a:pt x="7230" y="17259"/>
                    <a:pt x="7246" y="17243"/>
                  </a:cubicBezTo>
                  <a:cubicBezTo>
                    <a:pt x="7359" y="17243"/>
                    <a:pt x="7415" y="17186"/>
                    <a:pt x="7415" y="17130"/>
                  </a:cubicBezTo>
                  <a:lnTo>
                    <a:pt x="7415" y="14827"/>
                  </a:lnTo>
                  <a:cubicBezTo>
                    <a:pt x="11459" y="14715"/>
                    <a:pt x="14772" y="11401"/>
                    <a:pt x="14828" y="7358"/>
                  </a:cubicBezTo>
                  <a:lnTo>
                    <a:pt x="17187" y="7358"/>
                  </a:lnTo>
                  <a:cubicBezTo>
                    <a:pt x="17343" y="7358"/>
                    <a:pt x="17355" y="7070"/>
                    <a:pt x="17223" y="7070"/>
                  </a:cubicBezTo>
                  <a:cubicBezTo>
                    <a:pt x="17212" y="7070"/>
                    <a:pt x="17200" y="7072"/>
                    <a:pt x="17187" y="7077"/>
                  </a:cubicBezTo>
                  <a:lnTo>
                    <a:pt x="14828" y="7077"/>
                  </a:lnTo>
                  <a:cubicBezTo>
                    <a:pt x="14772" y="5111"/>
                    <a:pt x="13986" y="3258"/>
                    <a:pt x="12638" y="1910"/>
                  </a:cubicBezTo>
                  <a:lnTo>
                    <a:pt x="12638" y="1853"/>
                  </a:lnTo>
                  <a:cubicBezTo>
                    <a:pt x="12638" y="1835"/>
                    <a:pt x="12638" y="1828"/>
                    <a:pt x="12636" y="1828"/>
                  </a:cubicBezTo>
                  <a:cubicBezTo>
                    <a:pt x="12632" y="1828"/>
                    <a:pt x="12619" y="1853"/>
                    <a:pt x="12582" y="1853"/>
                  </a:cubicBezTo>
                  <a:cubicBezTo>
                    <a:pt x="11683" y="1011"/>
                    <a:pt x="10616" y="337"/>
                    <a:pt x="949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26"/>
            <p:cNvSpPr/>
            <p:nvPr/>
          </p:nvSpPr>
          <p:spPr>
            <a:xfrm>
              <a:off x="-175380" y="-1307210"/>
              <a:ext cx="1402500" cy="1288466"/>
            </a:xfrm>
            <a:custGeom>
              <a:avLst/>
              <a:gdLst/>
              <a:ahLst/>
              <a:cxnLst/>
              <a:rect l="l" t="t" r="r" b="b"/>
              <a:pathLst>
                <a:path w="25668" h="23581" extrusionOk="0">
                  <a:moveTo>
                    <a:pt x="18647" y="0"/>
                  </a:moveTo>
                  <a:cubicBezTo>
                    <a:pt x="21231" y="2415"/>
                    <a:pt x="22691" y="5785"/>
                    <a:pt x="22635" y="9267"/>
                  </a:cubicBezTo>
                  <a:cubicBezTo>
                    <a:pt x="22673" y="16981"/>
                    <a:pt x="16387" y="22072"/>
                    <a:pt x="9830" y="22072"/>
                  </a:cubicBezTo>
                  <a:cubicBezTo>
                    <a:pt x="6695" y="22072"/>
                    <a:pt x="3497" y="20908"/>
                    <a:pt x="899" y="18310"/>
                  </a:cubicBezTo>
                  <a:lnTo>
                    <a:pt x="0" y="19208"/>
                  </a:lnTo>
                  <a:cubicBezTo>
                    <a:pt x="2764" y="22118"/>
                    <a:pt x="6463" y="23580"/>
                    <a:pt x="10175" y="23580"/>
                  </a:cubicBezTo>
                  <a:cubicBezTo>
                    <a:pt x="13628" y="23580"/>
                    <a:pt x="17092" y="22315"/>
                    <a:pt x="19826" y="19770"/>
                  </a:cubicBezTo>
                  <a:cubicBezTo>
                    <a:pt x="25443" y="14434"/>
                    <a:pt x="25668" y="5617"/>
                    <a:pt x="2038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26"/>
            <p:cNvSpPr/>
            <p:nvPr/>
          </p:nvSpPr>
          <p:spPr>
            <a:xfrm>
              <a:off x="622537" y="-1307210"/>
              <a:ext cx="494110" cy="807142"/>
            </a:xfrm>
            <a:custGeom>
              <a:avLst/>
              <a:gdLst/>
              <a:ahLst/>
              <a:cxnLst/>
              <a:rect l="l" t="t" r="r" b="b"/>
              <a:pathLst>
                <a:path w="9043" h="14772" extrusionOk="0">
                  <a:moveTo>
                    <a:pt x="0" y="0"/>
                  </a:moveTo>
                  <a:cubicBezTo>
                    <a:pt x="730" y="393"/>
                    <a:pt x="1460" y="843"/>
                    <a:pt x="2134" y="1404"/>
                  </a:cubicBezTo>
                  <a:lnTo>
                    <a:pt x="2640" y="786"/>
                  </a:lnTo>
                  <a:cubicBezTo>
                    <a:pt x="6403" y="4156"/>
                    <a:pt x="7582" y="9548"/>
                    <a:pt x="5448" y="14154"/>
                  </a:cubicBezTo>
                  <a:lnTo>
                    <a:pt x="6740" y="14771"/>
                  </a:lnTo>
                  <a:cubicBezTo>
                    <a:pt x="9043" y="9717"/>
                    <a:pt x="7863" y="3763"/>
                    <a:pt x="381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26"/>
            <p:cNvSpPr/>
            <p:nvPr/>
          </p:nvSpPr>
          <p:spPr>
            <a:xfrm>
              <a:off x="-347225" y="-1304151"/>
              <a:ext cx="702780" cy="1190770"/>
            </a:xfrm>
            <a:custGeom>
              <a:avLst/>
              <a:gdLst/>
              <a:ahLst/>
              <a:cxnLst/>
              <a:rect l="l" t="t" r="r" b="b"/>
              <a:pathLst>
                <a:path w="12862" h="21793" extrusionOk="0">
                  <a:moveTo>
                    <a:pt x="4100" y="0"/>
                  </a:moveTo>
                  <a:cubicBezTo>
                    <a:pt x="1517" y="2415"/>
                    <a:pt x="56" y="5785"/>
                    <a:pt x="0" y="9324"/>
                  </a:cubicBezTo>
                  <a:cubicBezTo>
                    <a:pt x="0" y="10728"/>
                    <a:pt x="281" y="12132"/>
                    <a:pt x="730" y="13536"/>
                  </a:cubicBezTo>
                  <a:lnTo>
                    <a:pt x="1067" y="13424"/>
                  </a:lnTo>
                  <a:cubicBezTo>
                    <a:pt x="2808" y="18422"/>
                    <a:pt x="7526" y="21792"/>
                    <a:pt x="12862" y="21792"/>
                  </a:cubicBezTo>
                  <a:lnTo>
                    <a:pt x="12862" y="19883"/>
                  </a:lnTo>
                  <a:cubicBezTo>
                    <a:pt x="7863" y="19883"/>
                    <a:pt x="3482" y="16400"/>
                    <a:pt x="2471" y="11458"/>
                  </a:cubicBezTo>
                  <a:cubicBezTo>
                    <a:pt x="2359" y="10784"/>
                    <a:pt x="2303" y="10054"/>
                    <a:pt x="2303" y="9380"/>
                  </a:cubicBezTo>
                  <a:lnTo>
                    <a:pt x="1460" y="9380"/>
                  </a:lnTo>
                  <a:cubicBezTo>
                    <a:pt x="1460" y="6403"/>
                    <a:pt x="2640" y="3482"/>
                    <a:pt x="4718" y="1404"/>
                  </a:cubicBezTo>
                  <a:lnTo>
                    <a:pt x="5336" y="1966"/>
                  </a:lnTo>
                  <a:cubicBezTo>
                    <a:pt x="6066" y="1180"/>
                    <a:pt x="7021" y="506"/>
                    <a:pt x="797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26"/>
            <p:cNvSpPr/>
            <p:nvPr/>
          </p:nvSpPr>
          <p:spPr>
            <a:xfrm>
              <a:off x="407690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1236" y="0"/>
                  </a:moveTo>
                  <a:lnTo>
                    <a:pt x="1" y="1236"/>
                  </a:lnTo>
                  <a:cubicBezTo>
                    <a:pt x="113" y="1348"/>
                    <a:pt x="225" y="1460"/>
                    <a:pt x="338" y="1573"/>
                  </a:cubicBezTo>
                  <a:lnTo>
                    <a:pt x="1573" y="3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26"/>
            <p:cNvSpPr/>
            <p:nvPr/>
          </p:nvSpPr>
          <p:spPr>
            <a:xfrm>
              <a:off x="226611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1180" y="1"/>
                  </a:moveTo>
                  <a:lnTo>
                    <a:pt x="1" y="1237"/>
                  </a:lnTo>
                  <a:lnTo>
                    <a:pt x="338" y="1573"/>
                  </a:lnTo>
                  <a:lnTo>
                    <a:pt x="1517" y="338"/>
                  </a:lnTo>
                  <a:cubicBezTo>
                    <a:pt x="1405" y="226"/>
                    <a:pt x="1293" y="113"/>
                    <a:pt x="118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26"/>
            <p:cNvSpPr/>
            <p:nvPr/>
          </p:nvSpPr>
          <p:spPr>
            <a:xfrm>
              <a:off x="410750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282" y="1"/>
                  </a:moveTo>
                  <a:cubicBezTo>
                    <a:pt x="225" y="113"/>
                    <a:pt x="113" y="226"/>
                    <a:pt x="1" y="338"/>
                  </a:cubicBezTo>
                  <a:lnTo>
                    <a:pt x="1180" y="1573"/>
                  </a:lnTo>
                  <a:lnTo>
                    <a:pt x="1517" y="123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26"/>
            <p:cNvSpPr/>
            <p:nvPr/>
          </p:nvSpPr>
          <p:spPr>
            <a:xfrm>
              <a:off x="226611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338" y="0"/>
                  </a:moveTo>
                  <a:lnTo>
                    <a:pt x="1" y="337"/>
                  </a:lnTo>
                  <a:lnTo>
                    <a:pt x="1237" y="1573"/>
                  </a:lnTo>
                  <a:cubicBezTo>
                    <a:pt x="1293" y="1460"/>
                    <a:pt x="1405" y="1348"/>
                    <a:pt x="1574" y="1236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26"/>
            <p:cNvSpPr/>
            <p:nvPr/>
          </p:nvSpPr>
          <p:spPr>
            <a:xfrm>
              <a:off x="303381" y="-856098"/>
              <a:ext cx="132010" cy="113760"/>
            </a:xfrm>
            <a:custGeom>
              <a:avLst/>
              <a:gdLst/>
              <a:ahLst/>
              <a:cxnLst/>
              <a:rect l="l" t="t" r="r" b="b"/>
              <a:pathLst>
                <a:path w="2416" h="2082" extrusionOk="0">
                  <a:moveTo>
                    <a:pt x="1011" y="0"/>
                  </a:moveTo>
                  <a:cubicBezTo>
                    <a:pt x="449" y="0"/>
                    <a:pt x="0" y="450"/>
                    <a:pt x="0" y="1011"/>
                  </a:cubicBezTo>
                  <a:cubicBezTo>
                    <a:pt x="0" y="1665"/>
                    <a:pt x="526" y="2081"/>
                    <a:pt x="1074" y="2081"/>
                  </a:cubicBezTo>
                  <a:cubicBezTo>
                    <a:pt x="1327" y="2081"/>
                    <a:pt x="1585" y="1993"/>
                    <a:pt x="1797" y="1798"/>
                  </a:cubicBezTo>
                  <a:cubicBezTo>
                    <a:pt x="2415" y="1124"/>
                    <a:pt x="1966" y="0"/>
                    <a:pt x="101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26"/>
            <p:cNvSpPr/>
            <p:nvPr/>
          </p:nvSpPr>
          <p:spPr>
            <a:xfrm>
              <a:off x="3439753" y="-1034117"/>
              <a:ext cx="1157002" cy="616886"/>
            </a:xfrm>
            <a:custGeom>
              <a:avLst/>
              <a:gdLst/>
              <a:ahLst/>
              <a:cxnLst/>
              <a:rect l="l" t="t" r="r" b="b"/>
              <a:pathLst>
                <a:path w="21175" h="11290" extrusionOk="0">
                  <a:moveTo>
                    <a:pt x="0" y="1"/>
                  </a:moveTo>
                  <a:lnTo>
                    <a:pt x="0" y="169"/>
                  </a:lnTo>
                  <a:lnTo>
                    <a:pt x="5504" y="169"/>
                  </a:lnTo>
                  <a:lnTo>
                    <a:pt x="7751" y="11290"/>
                  </a:lnTo>
                  <a:lnTo>
                    <a:pt x="21174" y="11290"/>
                  </a:lnTo>
                  <a:lnTo>
                    <a:pt x="21174" y="11121"/>
                  </a:lnTo>
                  <a:lnTo>
                    <a:pt x="7919" y="111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26"/>
            <p:cNvSpPr/>
            <p:nvPr/>
          </p:nvSpPr>
          <p:spPr>
            <a:xfrm>
              <a:off x="3412105" y="-1061710"/>
              <a:ext cx="64530" cy="64475"/>
            </a:xfrm>
            <a:custGeom>
              <a:avLst/>
              <a:gdLst/>
              <a:ahLst/>
              <a:cxnLst/>
              <a:rect l="l" t="t" r="r" b="b"/>
              <a:pathLst>
                <a:path w="1181" h="1180" extrusionOk="0">
                  <a:moveTo>
                    <a:pt x="1" y="0"/>
                  </a:moveTo>
                  <a:lnTo>
                    <a:pt x="1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26"/>
            <p:cNvSpPr/>
            <p:nvPr/>
          </p:nvSpPr>
          <p:spPr>
            <a:xfrm>
              <a:off x="4566006" y="-454108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26"/>
            <p:cNvSpPr/>
            <p:nvPr/>
          </p:nvSpPr>
          <p:spPr>
            <a:xfrm>
              <a:off x="1641366" y="-1202902"/>
              <a:ext cx="472691" cy="583118"/>
            </a:xfrm>
            <a:custGeom>
              <a:avLst/>
              <a:gdLst/>
              <a:ahLst/>
              <a:cxnLst/>
              <a:rect l="l" t="t" r="r" b="b"/>
              <a:pathLst>
                <a:path w="8651" h="10672" extrusionOk="0">
                  <a:moveTo>
                    <a:pt x="1" y="1"/>
                  </a:moveTo>
                  <a:lnTo>
                    <a:pt x="1" y="169"/>
                  </a:lnTo>
                  <a:lnTo>
                    <a:pt x="4943" y="169"/>
                  </a:lnTo>
                  <a:lnTo>
                    <a:pt x="4943" y="10672"/>
                  </a:lnTo>
                  <a:lnTo>
                    <a:pt x="8650" y="10672"/>
                  </a:lnTo>
                  <a:lnTo>
                    <a:pt x="8650" y="10503"/>
                  </a:lnTo>
                  <a:lnTo>
                    <a:pt x="5112" y="10503"/>
                  </a:lnTo>
                  <a:lnTo>
                    <a:pt x="511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26"/>
            <p:cNvSpPr/>
            <p:nvPr/>
          </p:nvSpPr>
          <p:spPr>
            <a:xfrm>
              <a:off x="2083299" y="-65666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26"/>
            <p:cNvSpPr/>
            <p:nvPr/>
          </p:nvSpPr>
          <p:spPr>
            <a:xfrm>
              <a:off x="6787858" y="-1187548"/>
              <a:ext cx="537111" cy="273200"/>
            </a:xfrm>
            <a:custGeom>
              <a:avLst/>
              <a:gdLst/>
              <a:ahLst/>
              <a:cxnLst/>
              <a:rect l="l" t="t" r="r" b="b"/>
              <a:pathLst>
                <a:path w="9830" h="5000" extrusionOk="0">
                  <a:moveTo>
                    <a:pt x="3876" y="1"/>
                  </a:moveTo>
                  <a:lnTo>
                    <a:pt x="3876" y="4831"/>
                  </a:lnTo>
                  <a:lnTo>
                    <a:pt x="1" y="4831"/>
                  </a:lnTo>
                  <a:lnTo>
                    <a:pt x="1" y="4999"/>
                  </a:lnTo>
                  <a:lnTo>
                    <a:pt x="4044" y="4999"/>
                  </a:lnTo>
                  <a:lnTo>
                    <a:pt x="4044" y="169"/>
                  </a:lnTo>
                  <a:lnTo>
                    <a:pt x="9829" y="169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26"/>
            <p:cNvSpPr/>
            <p:nvPr/>
          </p:nvSpPr>
          <p:spPr>
            <a:xfrm>
              <a:off x="6766384" y="-951227"/>
              <a:ext cx="64475" cy="64475"/>
            </a:xfrm>
            <a:custGeom>
              <a:avLst/>
              <a:gdLst/>
              <a:ahLst/>
              <a:cxnLst/>
              <a:rect l="l" t="t" r="r" b="b"/>
              <a:pathLst>
                <a:path w="1180" h="1180" extrusionOk="0">
                  <a:moveTo>
                    <a:pt x="0" y="0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26"/>
            <p:cNvSpPr/>
            <p:nvPr/>
          </p:nvSpPr>
          <p:spPr>
            <a:xfrm>
              <a:off x="3596244" y="-426459"/>
              <a:ext cx="270086" cy="383627"/>
            </a:xfrm>
            <a:custGeom>
              <a:avLst/>
              <a:gdLst/>
              <a:ahLst/>
              <a:cxnLst/>
              <a:rect l="l" t="t" r="r" b="b"/>
              <a:pathLst>
                <a:path w="4943" h="7021" extrusionOk="0">
                  <a:moveTo>
                    <a:pt x="1" y="0"/>
                  </a:moveTo>
                  <a:lnTo>
                    <a:pt x="1" y="7021"/>
                  </a:lnTo>
                  <a:lnTo>
                    <a:pt x="169" y="7021"/>
                  </a:lnTo>
                  <a:lnTo>
                    <a:pt x="169" y="169"/>
                  </a:lnTo>
                  <a:lnTo>
                    <a:pt x="4943" y="169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26"/>
            <p:cNvSpPr/>
            <p:nvPr/>
          </p:nvSpPr>
          <p:spPr>
            <a:xfrm>
              <a:off x="3568650" y="-7971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26"/>
            <p:cNvSpPr/>
            <p:nvPr/>
          </p:nvSpPr>
          <p:spPr>
            <a:xfrm>
              <a:off x="3835624" y="-457167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26"/>
            <p:cNvSpPr/>
            <p:nvPr/>
          </p:nvSpPr>
          <p:spPr>
            <a:xfrm>
              <a:off x="2295032" y="-128778"/>
              <a:ext cx="24643" cy="39942"/>
            </a:xfrm>
            <a:custGeom>
              <a:avLst/>
              <a:gdLst/>
              <a:ahLst/>
              <a:cxnLst/>
              <a:rect l="l" t="t" r="r" b="b"/>
              <a:pathLst>
                <a:path w="451" h="731" extrusionOk="0">
                  <a:moveTo>
                    <a:pt x="1" y="0"/>
                  </a:moveTo>
                  <a:lnTo>
                    <a:pt x="1" y="730"/>
                  </a:lnTo>
                  <a:lnTo>
                    <a:pt x="450" y="73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4" name="Google Shape;12464;p26"/>
          <p:cNvGrpSpPr/>
          <p:nvPr/>
        </p:nvGrpSpPr>
        <p:grpSpPr>
          <a:xfrm>
            <a:off x="-440153" y="-571784"/>
            <a:ext cx="10599540" cy="5527826"/>
            <a:chOff x="-440153" y="-571784"/>
            <a:chExt cx="10599540" cy="5527826"/>
          </a:xfrm>
        </p:grpSpPr>
        <p:grpSp>
          <p:nvGrpSpPr>
            <p:cNvPr id="12465" name="Google Shape;12465;p26"/>
            <p:cNvGrpSpPr/>
            <p:nvPr/>
          </p:nvGrpSpPr>
          <p:grpSpPr>
            <a:xfrm rot="8407602" flipH="1">
              <a:off x="7045886" y="12132"/>
              <a:ext cx="2672379" cy="2345482"/>
              <a:chOff x="7103607" y="158760"/>
              <a:chExt cx="2741185" cy="2405871"/>
            </a:xfrm>
          </p:grpSpPr>
          <p:sp>
            <p:nvSpPr>
              <p:cNvPr id="12466" name="Google Shape;12466;p26"/>
              <p:cNvSpPr/>
              <p:nvPr/>
            </p:nvSpPr>
            <p:spPr>
              <a:xfrm rot="923072" flipH="1">
                <a:off x="8757029" y="1390196"/>
                <a:ext cx="963666" cy="1065701"/>
              </a:xfrm>
              <a:custGeom>
                <a:avLst/>
                <a:gdLst/>
                <a:ahLst/>
                <a:cxnLst/>
                <a:rect l="l" t="t" r="r" b="b"/>
                <a:pathLst>
                  <a:path w="14450" h="15980" extrusionOk="0">
                    <a:moveTo>
                      <a:pt x="14450" y="4114"/>
                    </a:moveTo>
                    <a:lnTo>
                      <a:pt x="9238" y="1"/>
                    </a:lnTo>
                    <a:lnTo>
                      <a:pt x="0" y="11888"/>
                    </a:lnTo>
                    <a:lnTo>
                      <a:pt x="5190" y="1597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7" name="Google Shape;12467;p26"/>
              <p:cNvSpPr/>
              <p:nvPr/>
            </p:nvSpPr>
            <p:spPr>
              <a:xfrm rot="923072" flipH="1">
                <a:off x="8758525" y="1432433"/>
                <a:ext cx="906246" cy="1016884"/>
              </a:xfrm>
              <a:custGeom>
                <a:avLst/>
                <a:gdLst/>
                <a:ahLst/>
                <a:cxnLst/>
                <a:rect l="l" t="t" r="r" b="b"/>
                <a:pathLst>
                  <a:path w="13589" h="15248" extrusionOk="0">
                    <a:moveTo>
                      <a:pt x="1" y="11759"/>
                    </a:moveTo>
                    <a:lnTo>
                      <a:pt x="4437" y="15247"/>
                    </a:lnTo>
                    <a:lnTo>
                      <a:pt x="13589" y="3511"/>
                    </a:lnTo>
                    <a:lnTo>
                      <a:pt x="915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8" name="Google Shape;12468;p26"/>
              <p:cNvSpPr/>
              <p:nvPr/>
            </p:nvSpPr>
            <p:spPr>
              <a:xfrm rot="923072" flipH="1">
                <a:off x="8811828" y="1439434"/>
                <a:ext cx="855962" cy="976670"/>
              </a:xfrm>
              <a:custGeom>
                <a:avLst/>
                <a:gdLst/>
                <a:ahLst/>
                <a:cxnLst/>
                <a:rect l="l" t="t" r="r" b="b"/>
                <a:pathLst>
                  <a:path w="12835" h="14645" extrusionOk="0">
                    <a:moveTo>
                      <a:pt x="12835" y="2930"/>
                    </a:moveTo>
                    <a:lnTo>
                      <a:pt x="9131" y="1"/>
                    </a:lnTo>
                    <a:lnTo>
                      <a:pt x="0" y="11716"/>
                    </a:lnTo>
                    <a:lnTo>
                      <a:pt x="3726" y="14644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9" name="Google Shape;12469;p26"/>
              <p:cNvSpPr/>
              <p:nvPr/>
            </p:nvSpPr>
            <p:spPr>
              <a:xfrm rot="3331772" flipH="1">
                <a:off x="8263789" y="876268"/>
                <a:ext cx="818680" cy="652023"/>
              </a:xfrm>
              <a:custGeom>
                <a:avLst/>
                <a:gdLst/>
                <a:ahLst/>
                <a:cxnLst/>
                <a:rect l="l" t="t" r="r" b="b"/>
                <a:pathLst>
                  <a:path w="12276" h="9777" extrusionOk="0">
                    <a:moveTo>
                      <a:pt x="9820" y="9777"/>
                    </a:moveTo>
                    <a:lnTo>
                      <a:pt x="12275" y="5362"/>
                    </a:lnTo>
                    <a:lnTo>
                      <a:pt x="2456" y="0"/>
                    </a:lnTo>
                    <a:lnTo>
                      <a:pt x="1" y="44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0" name="Google Shape;12470;p26"/>
              <p:cNvSpPr/>
              <p:nvPr/>
            </p:nvSpPr>
            <p:spPr>
              <a:xfrm rot="3331772" flipH="1">
                <a:off x="8215349" y="830790"/>
                <a:ext cx="789870" cy="613276"/>
              </a:xfrm>
              <a:custGeom>
                <a:avLst/>
                <a:gdLst/>
                <a:ahLst/>
                <a:cxnLst/>
                <a:rect l="l" t="t" r="r" b="b"/>
                <a:pathLst>
                  <a:path w="11844" h="9196" extrusionOk="0">
                    <a:moveTo>
                      <a:pt x="11844" y="5534"/>
                    </a:moveTo>
                    <a:lnTo>
                      <a:pt x="2132" y="0"/>
                    </a:lnTo>
                    <a:lnTo>
                      <a:pt x="0" y="3661"/>
                    </a:lnTo>
                    <a:lnTo>
                      <a:pt x="9712" y="9195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1" name="Google Shape;12471;p26"/>
              <p:cNvSpPr/>
              <p:nvPr/>
            </p:nvSpPr>
            <p:spPr>
              <a:xfrm rot="3331772" flipH="1">
                <a:off x="7454277" y="326969"/>
                <a:ext cx="647755" cy="455289"/>
              </a:xfrm>
              <a:custGeom>
                <a:avLst/>
                <a:gdLst/>
                <a:ahLst/>
                <a:cxnLst/>
                <a:rect l="l" t="t" r="r" b="b"/>
                <a:pathLst>
                  <a:path w="9713" h="6827" extrusionOk="0">
                    <a:moveTo>
                      <a:pt x="0" y="4005"/>
                    </a:moveTo>
                    <a:lnTo>
                      <a:pt x="2369" y="0"/>
                    </a:lnTo>
                    <a:lnTo>
                      <a:pt x="7408" y="3532"/>
                    </a:lnTo>
                    <a:lnTo>
                      <a:pt x="9712" y="6374"/>
                    </a:lnTo>
                    <a:lnTo>
                      <a:pt x="9002" y="6826"/>
                    </a:lnTo>
                    <a:lnTo>
                      <a:pt x="6698" y="4005"/>
                    </a:lnTo>
                    <a:lnTo>
                      <a:pt x="3381" y="2046"/>
                    </a:lnTo>
                    <a:lnTo>
                      <a:pt x="1788" y="478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2" name="Google Shape;12472;p26"/>
              <p:cNvSpPr/>
              <p:nvPr/>
            </p:nvSpPr>
            <p:spPr>
              <a:xfrm rot="3331772" flipH="1">
                <a:off x="7331536" y="611852"/>
                <a:ext cx="619012" cy="488367"/>
              </a:xfrm>
              <a:custGeom>
                <a:avLst/>
                <a:gdLst/>
                <a:ahLst/>
                <a:cxnLst/>
                <a:rect l="l" t="t" r="r" b="b"/>
                <a:pathLst>
                  <a:path w="9282" h="7323" extrusionOk="0">
                    <a:moveTo>
                      <a:pt x="2347" y="0"/>
                    </a:moveTo>
                    <a:lnTo>
                      <a:pt x="0" y="4006"/>
                    </a:lnTo>
                    <a:lnTo>
                      <a:pt x="5556" y="6698"/>
                    </a:lnTo>
                    <a:lnTo>
                      <a:pt x="9152" y="7322"/>
                    </a:lnTo>
                    <a:lnTo>
                      <a:pt x="9281" y="6396"/>
                    </a:lnTo>
                    <a:lnTo>
                      <a:pt x="5621" y="5858"/>
                    </a:lnTo>
                    <a:lnTo>
                      <a:pt x="2304" y="3898"/>
                    </a:lnTo>
                    <a:lnTo>
                      <a:pt x="3898" y="116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3" name="Google Shape;12473;p26"/>
              <p:cNvSpPr/>
              <p:nvPr/>
            </p:nvSpPr>
            <p:spPr>
              <a:xfrm rot="3331772" flipH="1">
                <a:off x="7460178" y="331564"/>
                <a:ext cx="623346" cy="425145"/>
              </a:xfrm>
              <a:custGeom>
                <a:avLst/>
                <a:gdLst/>
                <a:ahLst/>
                <a:cxnLst/>
                <a:rect l="l" t="t" r="r" b="b"/>
                <a:pathLst>
                  <a:path w="9347" h="6375" extrusionOk="0">
                    <a:moveTo>
                      <a:pt x="2305" y="0"/>
                    </a:moveTo>
                    <a:lnTo>
                      <a:pt x="7042" y="3317"/>
                    </a:lnTo>
                    <a:lnTo>
                      <a:pt x="9346" y="6159"/>
                    </a:lnTo>
                    <a:lnTo>
                      <a:pt x="9002" y="6375"/>
                    </a:lnTo>
                    <a:lnTo>
                      <a:pt x="6676" y="3963"/>
                    </a:lnTo>
                    <a:lnTo>
                      <a:pt x="3360" y="2025"/>
                    </a:lnTo>
                    <a:lnTo>
                      <a:pt x="3338" y="2025"/>
                    </a:lnTo>
                    <a:lnTo>
                      <a:pt x="3015" y="1831"/>
                    </a:lnTo>
                    <a:lnTo>
                      <a:pt x="1422" y="4566"/>
                    </a:lnTo>
                    <a:lnTo>
                      <a:pt x="1" y="3941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4" name="Google Shape;12474;p26"/>
              <p:cNvSpPr/>
              <p:nvPr/>
            </p:nvSpPr>
            <p:spPr>
              <a:xfrm rot="3331772" flipH="1">
                <a:off x="7335639" y="617739"/>
                <a:ext cx="588868" cy="472562"/>
              </a:xfrm>
              <a:custGeom>
                <a:avLst/>
                <a:gdLst/>
                <a:ahLst/>
                <a:cxnLst/>
                <a:rect l="l" t="t" r="r" b="b"/>
                <a:pathLst>
                  <a:path w="8830" h="7086" extrusionOk="0">
                    <a:moveTo>
                      <a:pt x="1" y="3941"/>
                    </a:moveTo>
                    <a:lnTo>
                      <a:pt x="5212" y="6461"/>
                    </a:lnTo>
                    <a:lnTo>
                      <a:pt x="8808" y="7085"/>
                    </a:lnTo>
                    <a:lnTo>
                      <a:pt x="8830" y="6676"/>
                    </a:lnTo>
                    <a:lnTo>
                      <a:pt x="5600" y="5793"/>
                    </a:lnTo>
                    <a:lnTo>
                      <a:pt x="5277" y="5621"/>
                    </a:lnTo>
                    <a:lnTo>
                      <a:pt x="5277" y="5621"/>
                    </a:lnTo>
                    <a:lnTo>
                      <a:pt x="1960" y="3661"/>
                    </a:lnTo>
                    <a:lnTo>
                      <a:pt x="3554" y="926"/>
                    </a:lnTo>
                    <a:lnTo>
                      <a:pt x="2326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5" name="Google Shape;12475;p26"/>
              <p:cNvSpPr/>
              <p:nvPr/>
            </p:nvSpPr>
            <p:spPr>
              <a:xfrm rot="3331772" flipH="1">
                <a:off x="7910830" y="771890"/>
                <a:ext cx="324644" cy="270026"/>
              </a:xfrm>
              <a:custGeom>
                <a:avLst/>
                <a:gdLst/>
                <a:ahLst/>
                <a:cxnLst/>
                <a:rect l="l" t="t" r="r" b="b"/>
                <a:pathLst>
                  <a:path w="4868" h="4049" extrusionOk="0">
                    <a:moveTo>
                      <a:pt x="3769" y="4049"/>
                    </a:moveTo>
                    <a:lnTo>
                      <a:pt x="4867" y="2175"/>
                    </a:lnTo>
                    <a:lnTo>
                      <a:pt x="1099" y="0"/>
                    </a:lnTo>
                    <a:lnTo>
                      <a:pt x="0" y="189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6" name="Google Shape;12476;p26"/>
              <p:cNvSpPr/>
              <p:nvPr/>
            </p:nvSpPr>
            <p:spPr>
              <a:xfrm rot="3331772" flipH="1">
                <a:off x="8036047" y="837811"/>
                <a:ext cx="202536" cy="198201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2972" extrusionOk="0">
                    <a:moveTo>
                      <a:pt x="3037" y="1120"/>
                    </a:moveTo>
                    <a:lnTo>
                      <a:pt x="1099" y="0"/>
                    </a:lnTo>
                    <a:lnTo>
                      <a:pt x="0" y="1895"/>
                    </a:lnTo>
                    <a:lnTo>
                      <a:pt x="1895" y="2972"/>
                    </a:lnTo>
                    <a:cubicBezTo>
                      <a:pt x="2520" y="2541"/>
                      <a:pt x="2929" y="1852"/>
                      <a:pt x="3037" y="1120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7" name="Google Shape;12477;p26"/>
              <p:cNvSpPr/>
              <p:nvPr/>
            </p:nvSpPr>
            <p:spPr>
              <a:xfrm rot="3331772" flipH="1">
                <a:off x="7767321" y="694060"/>
                <a:ext cx="284431" cy="291566"/>
              </a:xfrm>
              <a:custGeom>
                <a:avLst/>
                <a:gdLst/>
                <a:ahLst/>
                <a:cxnLst/>
                <a:rect l="l" t="t" r="r" b="b"/>
                <a:pathLst>
                  <a:path w="4265" h="4372" extrusionOk="0">
                    <a:moveTo>
                      <a:pt x="3942" y="1637"/>
                    </a:moveTo>
                    <a:cubicBezTo>
                      <a:pt x="3446" y="151"/>
                      <a:pt x="1401" y="0"/>
                      <a:pt x="690" y="1400"/>
                    </a:cubicBezTo>
                    <a:cubicBezTo>
                      <a:pt x="1" y="2800"/>
                      <a:pt x="1336" y="4372"/>
                      <a:pt x="2843" y="3876"/>
                    </a:cubicBezTo>
                    <a:cubicBezTo>
                      <a:pt x="3748" y="3553"/>
                      <a:pt x="4265" y="2563"/>
                      <a:pt x="3942" y="16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8" name="Google Shape;12478;p26"/>
              <p:cNvSpPr/>
              <p:nvPr/>
            </p:nvSpPr>
            <p:spPr>
              <a:xfrm rot="3331772" flipH="1">
                <a:off x="7749472" y="687662"/>
                <a:ext cx="277295" cy="290166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4351" extrusionOk="0">
                    <a:moveTo>
                      <a:pt x="3640" y="1422"/>
                    </a:moveTo>
                    <a:cubicBezTo>
                      <a:pt x="3511" y="1056"/>
                      <a:pt x="3274" y="754"/>
                      <a:pt x="2973" y="539"/>
                    </a:cubicBezTo>
                    <a:cubicBezTo>
                      <a:pt x="2154" y="1"/>
                      <a:pt x="1056" y="237"/>
                      <a:pt x="518" y="1056"/>
                    </a:cubicBezTo>
                    <a:cubicBezTo>
                      <a:pt x="1" y="1874"/>
                      <a:pt x="216" y="2972"/>
                      <a:pt x="1035" y="3489"/>
                    </a:cubicBezTo>
                    <a:cubicBezTo>
                      <a:pt x="2434" y="4351"/>
                      <a:pt x="4157" y="2994"/>
                      <a:pt x="3640" y="142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9" name="Google Shape;12479;p26"/>
              <p:cNvSpPr/>
              <p:nvPr/>
            </p:nvSpPr>
            <p:spPr>
              <a:xfrm rot="3331772" flipH="1">
                <a:off x="8774554" y="1149893"/>
                <a:ext cx="527114" cy="528581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7926" extrusionOk="0">
                    <a:moveTo>
                      <a:pt x="3166" y="453"/>
                    </a:moveTo>
                    <a:cubicBezTo>
                      <a:pt x="5104" y="1"/>
                      <a:pt x="7042" y="1228"/>
                      <a:pt x="7472" y="3167"/>
                    </a:cubicBezTo>
                    <a:cubicBezTo>
                      <a:pt x="7903" y="5105"/>
                      <a:pt x="6697" y="7043"/>
                      <a:pt x="4759" y="7473"/>
                    </a:cubicBezTo>
                    <a:cubicBezTo>
                      <a:pt x="2800" y="7926"/>
                      <a:pt x="883" y="6698"/>
                      <a:pt x="452" y="4760"/>
                    </a:cubicBezTo>
                    <a:cubicBezTo>
                      <a:pt x="0" y="2822"/>
                      <a:pt x="1228" y="884"/>
                      <a:pt x="3166" y="4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0" name="Google Shape;12480;p26"/>
              <p:cNvSpPr/>
              <p:nvPr/>
            </p:nvSpPr>
            <p:spPr>
              <a:xfrm rot="3331772" flipH="1">
                <a:off x="8770383" y="1172151"/>
                <a:ext cx="499838" cy="475429"/>
              </a:xfrm>
              <a:custGeom>
                <a:avLst/>
                <a:gdLst/>
                <a:ahLst/>
                <a:cxnLst/>
                <a:rect l="l" t="t" r="r" b="b"/>
                <a:pathLst>
                  <a:path w="7495" h="7129" extrusionOk="0">
                    <a:moveTo>
                      <a:pt x="6224" y="969"/>
                    </a:moveTo>
                    <a:cubicBezTo>
                      <a:pt x="6633" y="1422"/>
                      <a:pt x="6913" y="1982"/>
                      <a:pt x="7063" y="2585"/>
                    </a:cubicBezTo>
                    <a:cubicBezTo>
                      <a:pt x="7494" y="4523"/>
                      <a:pt x="6267" y="6461"/>
                      <a:pt x="4329" y="6891"/>
                    </a:cubicBezTo>
                    <a:cubicBezTo>
                      <a:pt x="3252" y="7128"/>
                      <a:pt x="2132" y="6870"/>
                      <a:pt x="1271" y="6181"/>
                    </a:cubicBezTo>
                    <a:cubicBezTo>
                      <a:pt x="862" y="5707"/>
                      <a:pt x="560" y="5147"/>
                      <a:pt x="431" y="4566"/>
                    </a:cubicBezTo>
                    <a:cubicBezTo>
                      <a:pt x="0" y="2606"/>
                      <a:pt x="1206" y="690"/>
                      <a:pt x="3144" y="259"/>
                    </a:cubicBezTo>
                    <a:cubicBezTo>
                      <a:pt x="4221" y="0"/>
                      <a:pt x="5362" y="280"/>
                      <a:pt x="6224" y="96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1" name="Google Shape;12481;p26"/>
              <p:cNvSpPr/>
              <p:nvPr/>
            </p:nvSpPr>
            <p:spPr>
              <a:xfrm rot="3331772" flipH="1">
                <a:off x="8856178" y="1246629"/>
                <a:ext cx="304504" cy="304504"/>
              </a:xfrm>
              <a:custGeom>
                <a:avLst/>
                <a:gdLst/>
                <a:ahLst/>
                <a:cxnLst/>
                <a:rect l="l" t="t" r="r" b="b"/>
                <a:pathLst>
                  <a:path w="4566" h="4566" extrusionOk="0">
                    <a:moveTo>
                      <a:pt x="1831" y="259"/>
                    </a:moveTo>
                    <a:cubicBezTo>
                      <a:pt x="2951" y="1"/>
                      <a:pt x="4070" y="690"/>
                      <a:pt x="4329" y="1831"/>
                    </a:cubicBezTo>
                    <a:cubicBezTo>
                      <a:pt x="4566" y="2951"/>
                      <a:pt x="3877" y="4049"/>
                      <a:pt x="2735" y="4307"/>
                    </a:cubicBezTo>
                    <a:cubicBezTo>
                      <a:pt x="1615" y="4566"/>
                      <a:pt x="517" y="3855"/>
                      <a:pt x="259" y="2735"/>
                    </a:cubicBezTo>
                    <a:cubicBezTo>
                      <a:pt x="0" y="1616"/>
                      <a:pt x="711" y="496"/>
                      <a:pt x="1831" y="25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2" name="Google Shape;12482;p26"/>
              <p:cNvSpPr/>
              <p:nvPr/>
            </p:nvSpPr>
            <p:spPr>
              <a:xfrm rot="3331772" flipH="1">
                <a:off x="8885173" y="1261957"/>
                <a:ext cx="305905" cy="304504"/>
              </a:xfrm>
              <a:custGeom>
                <a:avLst/>
                <a:gdLst/>
                <a:ahLst/>
                <a:cxnLst/>
                <a:rect l="l" t="t" r="r" b="b"/>
                <a:pathLst>
                  <a:path w="4587" h="4566" extrusionOk="0">
                    <a:moveTo>
                      <a:pt x="1831" y="259"/>
                    </a:moveTo>
                    <a:cubicBezTo>
                      <a:pt x="2950" y="1"/>
                      <a:pt x="4070" y="711"/>
                      <a:pt x="4329" y="1831"/>
                    </a:cubicBezTo>
                    <a:cubicBezTo>
                      <a:pt x="4587" y="2951"/>
                      <a:pt x="3876" y="4071"/>
                      <a:pt x="2757" y="4308"/>
                    </a:cubicBezTo>
                    <a:cubicBezTo>
                      <a:pt x="1637" y="4566"/>
                      <a:pt x="517" y="3855"/>
                      <a:pt x="259" y="2736"/>
                    </a:cubicBezTo>
                    <a:cubicBezTo>
                      <a:pt x="0" y="1616"/>
                      <a:pt x="711" y="496"/>
                      <a:pt x="1831" y="2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3" name="Google Shape;12483;p26"/>
              <p:cNvSpPr/>
              <p:nvPr/>
            </p:nvSpPr>
            <p:spPr>
              <a:xfrm rot="3331772" flipH="1">
                <a:off x="8883748" y="1274666"/>
                <a:ext cx="271426" cy="262890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3942" extrusionOk="0">
                    <a:moveTo>
                      <a:pt x="3122" y="216"/>
                    </a:moveTo>
                    <a:cubicBezTo>
                      <a:pt x="3467" y="496"/>
                      <a:pt x="3725" y="905"/>
                      <a:pt x="3812" y="1357"/>
                    </a:cubicBezTo>
                    <a:cubicBezTo>
                      <a:pt x="4070" y="2477"/>
                      <a:pt x="3359" y="3597"/>
                      <a:pt x="2240" y="3834"/>
                    </a:cubicBezTo>
                    <a:cubicBezTo>
                      <a:pt x="1809" y="3941"/>
                      <a:pt x="1357" y="3898"/>
                      <a:pt x="948" y="3704"/>
                    </a:cubicBezTo>
                    <a:cubicBezTo>
                      <a:pt x="581" y="3403"/>
                      <a:pt x="345" y="3015"/>
                      <a:pt x="237" y="2563"/>
                    </a:cubicBezTo>
                    <a:cubicBezTo>
                      <a:pt x="0" y="1443"/>
                      <a:pt x="689" y="345"/>
                      <a:pt x="1809" y="87"/>
                    </a:cubicBezTo>
                    <a:cubicBezTo>
                      <a:pt x="2240" y="0"/>
                      <a:pt x="2713" y="43"/>
                      <a:pt x="3122" y="216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4" name="Google Shape;12484;p26"/>
              <p:cNvSpPr/>
              <p:nvPr/>
            </p:nvSpPr>
            <p:spPr>
              <a:xfrm rot="3331772" flipH="1">
                <a:off x="8907416" y="1287899"/>
                <a:ext cx="251353" cy="245617"/>
              </a:xfrm>
              <a:custGeom>
                <a:avLst/>
                <a:gdLst/>
                <a:ahLst/>
                <a:cxnLst/>
                <a:rect l="l" t="t" r="r" b="b"/>
                <a:pathLst>
                  <a:path w="3769" h="3683" extrusionOk="0">
                    <a:moveTo>
                      <a:pt x="754" y="3510"/>
                    </a:moveTo>
                    <a:cubicBezTo>
                      <a:pt x="496" y="3252"/>
                      <a:pt x="324" y="2929"/>
                      <a:pt x="259" y="2563"/>
                    </a:cubicBezTo>
                    <a:cubicBezTo>
                      <a:pt x="0" y="1443"/>
                      <a:pt x="711" y="345"/>
                      <a:pt x="1831" y="87"/>
                    </a:cubicBezTo>
                    <a:cubicBezTo>
                      <a:pt x="2240" y="0"/>
                      <a:pt x="2649" y="22"/>
                      <a:pt x="3037" y="173"/>
                    </a:cubicBezTo>
                    <a:cubicBezTo>
                      <a:pt x="3274" y="453"/>
                      <a:pt x="3446" y="776"/>
                      <a:pt x="3511" y="1120"/>
                    </a:cubicBezTo>
                    <a:cubicBezTo>
                      <a:pt x="3769" y="2240"/>
                      <a:pt x="3058" y="3338"/>
                      <a:pt x="1939" y="3597"/>
                    </a:cubicBezTo>
                    <a:cubicBezTo>
                      <a:pt x="1551" y="3683"/>
                      <a:pt x="1120" y="3640"/>
                      <a:pt x="754" y="3510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5" name="Google Shape;12485;p26"/>
              <p:cNvSpPr/>
              <p:nvPr/>
            </p:nvSpPr>
            <p:spPr>
              <a:xfrm rot="3331772" flipH="1">
                <a:off x="8069427" y="802729"/>
                <a:ext cx="406539" cy="406472"/>
              </a:xfrm>
              <a:custGeom>
                <a:avLst/>
                <a:gdLst/>
                <a:ahLst/>
                <a:cxnLst/>
                <a:rect l="l" t="t" r="r" b="b"/>
                <a:pathLst>
                  <a:path w="6096" h="6095" extrusionOk="0">
                    <a:moveTo>
                      <a:pt x="2219" y="453"/>
                    </a:moveTo>
                    <a:cubicBezTo>
                      <a:pt x="3662" y="0"/>
                      <a:pt x="5191" y="797"/>
                      <a:pt x="5643" y="2219"/>
                    </a:cubicBezTo>
                    <a:cubicBezTo>
                      <a:pt x="6095" y="3661"/>
                      <a:pt x="5320" y="5190"/>
                      <a:pt x="3877" y="5642"/>
                    </a:cubicBezTo>
                    <a:cubicBezTo>
                      <a:pt x="2434" y="6095"/>
                      <a:pt x="905" y="5319"/>
                      <a:pt x="453" y="3877"/>
                    </a:cubicBezTo>
                    <a:cubicBezTo>
                      <a:pt x="1" y="2434"/>
                      <a:pt x="776" y="905"/>
                      <a:pt x="2219" y="4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6" name="Google Shape;12486;p26"/>
              <p:cNvSpPr/>
              <p:nvPr/>
            </p:nvSpPr>
            <p:spPr>
              <a:xfrm rot="3331772" flipH="1">
                <a:off x="8067008" y="820259"/>
                <a:ext cx="384998" cy="363391"/>
              </a:xfrm>
              <a:custGeom>
                <a:avLst/>
                <a:gdLst/>
                <a:ahLst/>
                <a:cxnLst/>
                <a:rect l="l" t="t" r="r" b="b"/>
                <a:pathLst>
                  <a:path w="5773" h="5449" extrusionOk="0">
                    <a:moveTo>
                      <a:pt x="4588" y="604"/>
                    </a:moveTo>
                    <a:cubicBezTo>
                      <a:pt x="4932" y="927"/>
                      <a:pt x="5191" y="1336"/>
                      <a:pt x="5320" y="1767"/>
                    </a:cubicBezTo>
                    <a:cubicBezTo>
                      <a:pt x="5772" y="3209"/>
                      <a:pt x="4997" y="4738"/>
                      <a:pt x="3554" y="5190"/>
                    </a:cubicBezTo>
                    <a:cubicBezTo>
                      <a:pt x="2757" y="5449"/>
                      <a:pt x="1874" y="5320"/>
                      <a:pt x="1185" y="4846"/>
                    </a:cubicBezTo>
                    <a:cubicBezTo>
                      <a:pt x="841" y="4523"/>
                      <a:pt x="582" y="4114"/>
                      <a:pt x="453" y="3683"/>
                    </a:cubicBezTo>
                    <a:cubicBezTo>
                      <a:pt x="1" y="2240"/>
                      <a:pt x="798" y="711"/>
                      <a:pt x="2219" y="259"/>
                    </a:cubicBezTo>
                    <a:cubicBezTo>
                      <a:pt x="3016" y="1"/>
                      <a:pt x="3899" y="130"/>
                      <a:pt x="4588" y="60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7" name="Google Shape;12487;p26"/>
              <p:cNvSpPr/>
              <p:nvPr/>
            </p:nvSpPr>
            <p:spPr>
              <a:xfrm rot="3331772" flipH="1">
                <a:off x="8133193" y="873591"/>
                <a:ext cx="235614" cy="237014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554" extrusionOk="0">
                    <a:moveTo>
                      <a:pt x="1292" y="281"/>
                    </a:moveTo>
                    <a:cubicBezTo>
                      <a:pt x="2111" y="1"/>
                      <a:pt x="2994" y="475"/>
                      <a:pt x="3274" y="1293"/>
                    </a:cubicBezTo>
                    <a:cubicBezTo>
                      <a:pt x="3532" y="2133"/>
                      <a:pt x="3080" y="3016"/>
                      <a:pt x="2240" y="3274"/>
                    </a:cubicBezTo>
                    <a:cubicBezTo>
                      <a:pt x="1400" y="3554"/>
                      <a:pt x="517" y="3080"/>
                      <a:pt x="259" y="2262"/>
                    </a:cubicBezTo>
                    <a:cubicBezTo>
                      <a:pt x="0" y="1422"/>
                      <a:pt x="453" y="539"/>
                      <a:pt x="1292" y="28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8" name="Google Shape;12488;p26"/>
              <p:cNvSpPr/>
              <p:nvPr/>
            </p:nvSpPr>
            <p:spPr>
              <a:xfrm rot="3331772" flipH="1">
                <a:off x="8153582" y="888572"/>
                <a:ext cx="237014" cy="235614"/>
              </a:xfrm>
              <a:custGeom>
                <a:avLst/>
                <a:gdLst/>
                <a:ahLst/>
                <a:cxnLst/>
                <a:rect l="l" t="t" r="r" b="b"/>
                <a:pathLst>
                  <a:path w="3554" h="3533" extrusionOk="0">
                    <a:moveTo>
                      <a:pt x="1292" y="259"/>
                    </a:moveTo>
                    <a:cubicBezTo>
                      <a:pt x="2132" y="1"/>
                      <a:pt x="3015" y="453"/>
                      <a:pt x="3274" y="1271"/>
                    </a:cubicBezTo>
                    <a:cubicBezTo>
                      <a:pt x="3553" y="2111"/>
                      <a:pt x="3080" y="2994"/>
                      <a:pt x="2261" y="3252"/>
                    </a:cubicBezTo>
                    <a:cubicBezTo>
                      <a:pt x="1422" y="3532"/>
                      <a:pt x="539" y="3058"/>
                      <a:pt x="280" y="2240"/>
                    </a:cubicBezTo>
                    <a:cubicBezTo>
                      <a:pt x="0" y="1400"/>
                      <a:pt x="474" y="517"/>
                      <a:pt x="1292" y="25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9" name="Google Shape;12489;p26"/>
              <p:cNvSpPr/>
              <p:nvPr/>
            </p:nvSpPr>
            <p:spPr>
              <a:xfrm rot="3331772" flipH="1">
                <a:off x="8154453" y="898451"/>
                <a:ext cx="211206" cy="201069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15" extrusionOk="0">
                    <a:moveTo>
                      <a:pt x="2305" y="129"/>
                    </a:moveTo>
                    <a:cubicBezTo>
                      <a:pt x="2585" y="323"/>
                      <a:pt x="2779" y="603"/>
                      <a:pt x="2887" y="926"/>
                    </a:cubicBezTo>
                    <a:cubicBezTo>
                      <a:pt x="3166" y="1766"/>
                      <a:pt x="2693" y="2649"/>
                      <a:pt x="1874" y="2907"/>
                    </a:cubicBezTo>
                    <a:cubicBezTo>
                      <a:pt x="1551" y="3015"/>
                      <a:pt x="1185" y="3015"/>
                      <a:pt x="862" y="2907"/>
                    </a:cubicBezTo>
                    <a:cubicBezTo>
                      <a:pt x="582" y="2692"/>
                      <a:pt x="389" y="2412"/>
                      <a:pt x="281" y="2089"/>
                    </a:cubicBezTo>
                    <a:cubicBezTo>
                      <a:pt x="1" y="1249"/>
                      <a:pt x="475" y="366"/>
                      <a:pt x="1293" y="108"/>
                    </a:cubicBezTo>
                    <a:cubicBezTo>
                      <a:pt x="1616" y="0"/>
                      <a:pt x="1982" y="0"/>
                      <a:pt x="2305" y="129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0" name="Google Shape;12490;p26"/>
              <p:cNvSpPr/>
              <p:nvPr/>
            </p:nvSpPr>
            <p:spPr>
              <a:xfrm rot="3331772" flipH="1">
                <a:off x="8172654" y="908033"/>
                <a:ext cx="194000" cy="189598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843" extrusionOk="0">
                    <a:moveTo>
                      <a:pt x="712" y="2778"/>
                    </a:moveTo>
                    <a:cubicBezTo>
                      <a:pt x="496" y="2584"/>
                      <a:pt x="367" y="2347"/>
                      <a:pt x="281" y="2089"/>
                    </a:cubicBezTo>
                    <a:cubicBezTo>
                      <a:pt x="1" y="1249"/>
                      <a:pt x="475" y="366"/>
                      <a:pt x="1293" y="108"/>
                    </a:cubicBezTo>
                    <a:cubicBezTo>
                      <a:pt x="1594" y="22"/>
                      <a:pt x="1918" y="0"/>
                      <a:pt x="2219" y="86"/>
                    </a:cubicBezTo>
                    <a:cubicBezTo>
                      <a:pt x="2413" y="280"/>
                      <a:pt x="2564" y="517"/>
                      <a:pt x="2650" y="775"/>
                    </a:cubicBezTo>
                    <a:cubicBezTo>
                      <a:pt x="2908" y="1615"/>
                      <a:pt x="2456" y="2498"/>
                      <a:pt x="1616" y="2756"/>
                    </a:cubicBezTo>
                    <a:cubicBezTo>
                      <a:pt x="1315" y="2843"/>
                      <a:pt x="1013" y="2843"/>
                      <a:pt x="712" y="2756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1" name="Google Shape;12491;p26"/>
              <p:cNvSpPr/>
              <p:nvPr/>
            </p:nvSpPr>
            <p:spPr>
              <a:xfrm rot="3331772" flipH="1">
                <a:off x="7807881" y="746340"/>
                <a:ext cx="165257" cy="169525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2542" extrusionOk="0">
                    <a:moveTo>
                      <a:pt x="2305" y="948"/>
                    </a:moveTo>
                    <a:cubicBezTo>
                      <a:pt x="2003" y="87"/>
                      <a:pt x="819" y="1"/>
                      <a:pt x="410" y="819"/>
                    </a:cubicBezTo>
                    <a:cubicBezTo>
                      <a:pt x="1" y="1638"/>
                      <a:pt x="776" y="2542"/>
                      <a:pt x="1659" y="2241"/>
                    </a:cubicBezTo>
                    <a:cubicBezTo>
                      <a:pt x="2197" y="2068"/>
                      <a:pt x="2477" y="1487"/>
                      <a:pt x="2305" y="948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2" name="Google Shape;12492;p26"/>
              <p:cNvSpPr/>
              <p:nvPr/>
            </p:nvSpPr>
            <p:spPr>
              <a:xfrm rot="3331772" flipH="1">
                <a:off x="7824901" y="752845"/>
                <a:ext cx="165190" cy="168057"/>
              </a:xfrm>
              <a:custGeom>
                <a:avLst/>
                <a:gdLst/>
                <a:ahLst/>
                <a:cxnLst/>
                <a:rect l="l" t="t" r="r" b="b"/>
                <a:pathLst>
                  <a:path w="2477" h="2520" extrusionOk="0">
                    <a:moveTo>
                      <a:pt x="2305" y="948"/>
                    </a:moveTo>
                    <a:cubicBezTo>
                      <a:pt x="2003" y="86"/>
                      <a:pt x="819" y="0"/>
                      <a:pt x="410" y="797"/>
                    </a:cubicBezTo>
                    <a:cubicBezTo>
                      <a:pt x="0" y="1615"/>
                      <a:pt x="776" y="2520"/>
                      <a:pt x="1659" y="2240"/>
                    </a:cubicBezTo>
                    <a:cubicBezTo>
                      <a:pt x="2175" y="2068"/>
                      <a:pt x="2477" y="1486"/>
                      <a:pt x="2305" y="9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3" name="Google Shape;12493;p26"/>
              <p:cNvSpPr/>
              <p:nvPr/>
            </p:nvSpPr>
            <p:spPr>
              <a:xfrm rot="3331772" flipH="1">
                <a:off x="7187503" y="401006"/>
                <a:ext cx="393601" cy="410740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6159" extrusionOk="0">
                    <a:moveTo>
                      <a:pt x="4092" y="5276"/>
                    </a:moveTo>
                    <a:cubicBezTo>
                      <a:pt x="2068" y="6159"/>
                      <a:pt x="1" y="4178"/>
                      <a:pt x="798" y="2110"/>
                    </a:cubicBezTo>
                    <a:cubicBezTo>
                      <a:pt x="1573" y="65"/>
                      <a:pt x="4458" y="0"/>
                      <a:pt x="5363" y="2003"/>
                    </a:cubicBezTo>
                    <a:cubicBezTo>
                      <a:pt x="5901" y="3252"/>
                      <a:pt x="5341" y="4716"/>
                      <a:pt x="4092" y="52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12494;p26"/>
              <p:cNvSpPr/>
              <p:nvPr/>
            </p:nvSpPr>
            <p:spPr>
              <a:xfrm rot="3331772" flipH="1">
                <a:off x="7241965" y="454739"/>
                <a:ext cx="285831" cy="297302"/>
              </a:xfrm>
              <a:custGeom>
                <a:avLst/>
                <a:gdLst/>
                <a:ahLst/>
                <a:cxnLst/>
                <a:rect l="l" t="t" r="r" b="b"/>
                <a:pathLst>
                  <a:path w="4286" h="4458" extrusionOk="0">
                    <a:moveTo>
                      <a:pt x="2972" y="3812"/>
                    </a:moveTo>
                    <a:cubicBezTo>
                      <a:pt x="1530" y="4458"/>
                      <a:pt x="1" y="3015"/>
                      <a:pt x="582" y="1529"/>
                    </a:cubicBezTo>
                    <a:cubicBezTo>
                      <a:pt x="1163" y="43"/>
                      <a:pt x="3252" y="0"/>
                      <a:pt x="3898" y="1465"/>
                    </a:cubicBezTo>
                    <a:cubicBezTo>
                      <a:pt x="4286" y="2369"/>
                      <a:pt x="3877" y="3424"/>
                      <a:pt x="2972" y="38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12495;p26"/>
              <p:cNvSpPr/>
              <p:nvPr/>
            </p:nvSpPr>
            <p:spPr>
              <a:xfrm rot="3331772" flipH="1">
                <a:off x="7248660" y="451364"/>
                <a:ext cx="305971" cy="284431"/>
              </a:xfrm>
              <a:custGeom>
                <a:avLst/>
                <a:gdLst/>
                <a:ahLst/>
                <a:cxnLst/>
                <a:rect l="l" t="t" r="r" b="b"/>
                <a:pathLst>
                  <a:path w="4588" h="4265" extrusionOk="0">
                    <a:moveTo>
                      <a:pt x="3144" y="4006"/>
                    </a:moveTo>
                    <a:cubicBezTo>
                      <a:pt x="2584" y="4264"/>
                      <a:pt x="1938" y="4200"/>
                      <a:pt x="1422" y="3855"/>
                    </a:cubicBezTo>
                    <a:cubicBezTo>
                      <a:pt x="0" y="2305"/>
                      <a:pt x="1960" y="1"/>
                      <a:pt x="3726" y="1142"/>
                    </a:cubicBezTo>
                    <a:cubicBezTo>
                      <a:pt x="4587" y="2046"/>
                      <a:pt x="4286" y="3532"/>
                      <a:pt x="3144" y="4027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12496;p26"/>
              <p:cNvSpPr/>
              <p:nvPr/>
            </p:nvSpPr>
            <p:spPr>
              <a:xfrm rot="3331772" flipH="1">
                <a:off x="7282561" y="501150"/>
                <a:ext cx="160922" cy="183930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2758" extrusionOk="0">
                    <a:moveTo>
                      <a:pt x="2176" y="1271"/>
                    </a:moveTo>
                    <a:cubicBezTo>
                      <a:pt x="2046" y="2327"/>
                      <a:pt x="754" y="2757"/>
                      <a:pt x="1" y="2004"/>
                    </a:cubicBezTo>
                    <a:cubicBezTo>
                      <a:pt x="151" y="2090"/>
                      <a:pt x="324" y="2133"/>
                      <a:pt x="496" y="2154"/>
                    </a:cubicBezTo>
                    <a:cubicBezTo>
                      <a:pt x="1702" y="2327"/>
                      <a:pt x="2412" y="862"/>
                      <a:pt x="1573" y="1"/>
                    </a:cubicBezTo>
                    <a:cubicBezTo>
                      <a:pt x="2003" y="259"/>
                      <a:pt x="2240" y="755"/>
                      <a:pt x="2176" y="127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97" name="Google Shape;12497;p26"/>
            <p:cNvGrpSpPr/>
            <p:nvPr/>
          </p:nvGrpSpPr>
          <p:grpSpPr>
            <a:xfrm rot="10800000">
              <a:off x="-440153" y="2941522"/>
              <a:ext cx="1791396" cy="2014519"/>
              <a:chOff x="8443923" y="51594"/>
              <a:chExt cx="1454764" cy="1635959"/>
            </a:xfrm>
          </p:grpSpPr>
          <p:sp>
            <p:nvSpPr>
              <p:cNvPr id="12498" name="Google Shape;12498;p26"/>
              <p:cNvSpPr/>
              <p:nvPr/>
            </p:nvSpPr>
            <p:spPr>
              <a:xfrm>
                <a:off x="8585632" y="1067937"/>
                <a:ext cx="350762" cy="205682"/>
              </a:xfrm>
              <a:custGeom>
                <a:avLst/>
                <a:gdLst/>
                <a:ahLst/>
                <a:cxnLst/>
                <a:rect l="l" t="t" r="r" b="b"/>
                <a:pathLst>
                  <a:path w="5730" h="3360" extrusionOk="0">
                    <a:moveTo>
                      <a:pt x="1" y="1594"/>
                    </a:moveTo>
                    <a:lnTo>
                      <a:pt x="539" y="1"/>
                    </a:lnTo>
                    <a:lnTo>
                      <a:pt x="5729" y="1788"/>
                    </a:lnTo>
                    <a:lnTo>
                      <a:pt x="5191" y="336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12499;p26"/>
              <p:cNvSpPr/>
              <p:nvPr/>
            </p:nvSpPr>
            <p:spPr>
              <a:xfrm>
                <a:off x="8585632" y="1077181"/>
                <a:ext cx="346783" cy="196439"/>
              </a:xfrm>
              <a:custGeom>
                <a:avLst/>
                <a:gdLst/>
                <a:ahLst/>
                <a:cxnLst/>
                <a:rect l="l" t="t" r="r" b="b"/>
                <a:pathLst>
                  <a:path w="5665" h="3209" extrusionOk="0">
                    <a:moveTo>
                      <a:pt x="1" y="1443"/>
                    </a:moveTo>
                    <a:lnTo>
                      <a:pt x="475" y="0"/>
                    </a:lnTo>
                    <a:lnTo>
                      <a:pt x="5664" y="1788"/>
                    </a:lnTo>
                    <a:lnTo>
                      <a:pt x="5169" y="320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12500;p26"/>
              <p:cNvSpPr/>
              <p:nvPr/>
            </p:nvSpPr>
            <p:spPr>
              <a:xfrm>
                <a:off x="8652907" y="867582"/>
                <a:ext cx="321685" cy="297995"/>
              </a:xfrm>
              <a:custGeom>
                <a:avLst/>
                <a:gdLst/>
                <a:ahLst/>
                <a:cxnLst/>
                <a:rect l="l" t="t" r="r" b="b"/>
                <a:pathLst>
                  <a:path w="5255" h="4868" extrusionOk="0">
                    <a:moveTo>
                      <a:pt x="0" y="3467"/>
                    </a:moveTo>
                    <a:lnTo>
                      <a:pt x="1185" y="0"/>
                    </a:lnTo>
                    <a:lnTo>
                      <a:pt x="5255" y="1400"/>
                    </a:lnTo>
                    <a:lnTo>
                      <a:pt x="4070" y="486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12501;p26"/>
              <p:cNvSpPr/>
              <p:nvPr/>
            </p:nvSpPr>
            <p:spPr>
              <a:xfrm>
                <a:off x="8461213" y="1277969"/>
                <a:ext cx="145080" cy="391531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6396" extrusionOk="0">
                    <a:moveTo>
                      <a:pt x="1960" y="6396"/>
                    </a:moveTo>
                    <a:lnTo>
                      <a:pt x="2369" y="1141"/>
                    </a:lnTo>
                    <a:lnTo>
                      <a:pt x="453" y="0"/>
                    </a:lnTo>
                    <a:lnTo>
                      <a:pt x="0" y="797"/>
                    </a:lnTo>
                    <a:lnTo>
                      <a:pt x="1443" y="628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12502;p26"/>
              <p:cNvSpPr/>
              <p:nvPr/>
            </p:nvSpPr>
            <p:spPr>
              <a:xfrm>
                <a:off x="8443923" y="1091700"/>
                <a:ext cx="207029" cy="288751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4717" extrusionOk="0">
                    <a:moveTo>
                      <a:pt x="194" y="3619"/>
                    </a:moveTo>
                    <a:lnTo>
                      <a:pt x="2024" y="432"/>
                    </a:lnTo>
                    <a:cubicBezTo>
                      <a:pt x="2197" y="109"/>
                      <a:pt x="2627" y="1"/>
                      <a:pt x="2950" y="195"/>
                    </a:cubicBezTo>
                    <a:lnTo>
                      <a:pt x="2950" y="195"/>
                    </a:lnTo>
                    <a:cubicBezTo>
                      <a:pt x="3273" y="367"/>
                      <a:pt x="3381" y="776"/>
                      <a:pt x="3187" y="1121"/>
                    </a:cubicBezTo>
                    <a:lnTo>
                      <a:pt x="1378" y="4286"/>
                    </a:lnTo>
                    <a:cubicBezTo>
                      <a:pt x="1185" y="4609"/>
                      <a:pt x="775" y="4717"/>
                      <a:pt x="452" y="4545"/>
                    </a:cubicBezTo>
                    <a:lnTo>
                      <a:pt x="452" y="4545"/>
                    </a:lnTo>
                    <a:cubicBezTo>
                      <a:pt x="129" y="4351"/>
                      <a:pt x="0" y="3942"/>
                      <a:pt x="194" y="361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3" name="Google Shape;12503;p26"/>
              <p:cNvSpPr/>
              <p:nvPr/>
            </p:nvSpPr>
            <p:spPr>
              <a:xfrm>
                <a:off x="8528276" y="1136571"/>
                <a:ext cx="205682" cy="290037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4738" extrusionOk="0">
                    <a:moveTo>
                      <a:pt x="173" y="3618"/>
                    </a:moveTo>
                    <a:lnTo>
                      <a:pt x="2003" y="452"/>
                    </a:lnTo>
                    <a:cubicBezTo>
                      <a:pt x="2197" y="108"/>
                      <a:pt x="2606" y="0"/>
                      <a:pt x="2929" y="194"/>
                    </a:cubicBezTo>
                    <a:lnTo>
                      <a:pt x="2929" y="194"/>
                    </a:lnTo>
                    <a:cubicBezTo>
                      <a:pt x="3252" y="388"/>
                      <a:pt x="3360" y="797"/>
                      <a:pt x="3187" y="1120"/>
                    </a:cubicBezTo>
                    <a:lnTo>
                      <a:pt x="1357" y="4307"/>
                    </a:lnTo>
                    <a:cubicBezTo>
                      <a:pt x="1163" y="4630"/>
                      <a:pt x="754" y="4738"/>
                      <a:pt x="431" y="4544"/>
                    </a:cubicBezTo>
                    <a:lnTo>
                      <a:pt x="431" y="4544"/>
                    </a:lnTo>
                    <a:cubicBezTo>
                      <a:pt x="108" y="4372"/>
                      <a:pt x="0" y="3941"/>
                      <a:pt x="173" y="361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4" name="Google Shape;12504;p26"/>
              <p:cNvSpPr/>
              <p:nvPr/>
            </p:nvSpPr>
            <p:spPr>
              <a:xfrm>
                <a:off x="9069469" y="51594"/>
                <a:ext cx="829218" cy="676303"/>
              </a:xfrm>
              <a:custGeom>
                <a:avLst/>
                <a:gdLst/>
                <a:ahLst/>
                <a:cxnLst/>
                <a:rect l="l" t="t" r="r" b="b"/>
                <a:pathLst>
                  <a:path w="13546" h="11048" extrusionOk="0">
                    <a:moveTo>
                      <a:pt x="0" y="9217"/>
                    </a:moveTo>
                    <a:lnTo>
                      <a:pt x="1249" y="11048"/>
                    </a:lnTo>
                    <a:lnTo>
                      <a:pt x="13545" y="2628"/>
                    </a:lnTo>
                    <a:lnTo>
                      <a:pt x="13545" y="151"/>
                    </a:lnTo>
                    <a:lnTo>
                      <a:pt x="1345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12505;p26"/>
              <p:cNvSpPr/>
              <p:nvPr/>
            </p:nvSpPr>
            <p:spPr>
              <a:xfrm>
                <a:off x="8880929" y="599953"/>
                <a:ext cx="275590" cy="266346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4351" extrusionOk="0">
                    <a:moveTo>
                      <a:pt x="1" y="1982"/>
                    </a:moveTo>
                    <a:lnTo>
                      <a:pt x="2886" y="1"/>
                    </a:lnTo>
                    <a:lnTo>
                      <a:pt x="4501" y="2370"/>
                    </a:lnTo>
                    <a:lnTo>
                      <a:pt x="1616" y="435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12506;p26"/>
              <p:cNvSpPr/>
              <p:nvPr/>
            </p:nvSpPr>
            <p:spPr>
              <a:xfrm>
                <a:off x="8946857" y="692264"/>
                <a:ext cx="209661" cy="171402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2800" extrusionOk="0">
                    <a:moveTo>
                      <a:pt x="2821" y="0"/>
                    </a:moveTo>
                    <a:lnTo>
                      <a:pt x="3424" y="862"/>
                    </a:lnTo>
                    <a:lnTo>
                      <a:pt x="603" y="2800"/>
                    </a:lnTo>
                    <a:lnTo>
                      <a:pt x="0" y="193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12507;p26"/>
              <p:cNvSpPr/>
              <p:nvPr/>
            </p:nvSpPr>
            <p:spPr>
              <a:xfrm>
                <a:off x="8973240" y="725198"/>
                <a:ext cx="183278" cy="135836"/>
              </a:xfrm>
              <a:custGeom>
                <a:avLst/>
                <a:gdLst/>
                <a:ahLst/>
                <a:cxnLst/>
                <a:rect l="l" t="t" r="r" b="b"/>
                <a:pathLst>
                  <a:path w="2994" h="2219" extrusionOk="0">
                    <a:moveTo>
                      <a:pt x="2778" y="1"/>
                    </a:moveTo>
                    <a:lnTo>
                      <a:pt x="2993" y="324"/>
                    </a:lnTo>
                    <a:lnTo>
                      <a:pt x="215" y="2219"/>
                    </a:lnTo>
                    <a:lnTo>
                      <a:pt x="0" y="191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12508;p26"/>
              <p:cNvSpPr/>
              <p:nvPr/>
            </p:nvSpPr>
            <p:spPr>
              <a:xfrm>
                <a:off x="8705612" y="867582"/>
                <a:ext cx="268979" cy="222823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3640" extrusionOk="0">
                    <a:moveTo>
                      <a:pt x="1" y="969"/>
                    </a:moveTo>
                    <a:lnTo>
                      <a:pt x="324" y="0"/>
                    </a:lnTo>
                    <a:lnTo>
                      <a:pt x="4394" y="1400"/>
                    </a:lnTo>
                    <a:lnTo>
                      <a:pt x="3704" y="3446"/>
                    </a:lnTo>
                    <a:cubicBezTo>
                      <a:pt x="2132" y="3640"/>
                      <a:pt x="625" y="2714"/>
                      <a:pt x="87" y="1249"/>
                    </a:cubicBezTo>
                    <a:cubicBezTo>
                      <a:pt x="44" y="1142"/>
                      <a:pt x="22" y="1056"/>
                      <a:pt x="1" y="969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12509;p26"/>
              <p:cNvSpPr/>
              <p:nvPr/>
            </p:nvSpPr>
            <p:spPr>
              <a:xfrm>
                <a:off x="8592243" y="1404066"/>
                <a:ext cx="313788" cy="283487"/>
              </a:xfrm>
              <a:custGeom>
                <a:avLst/>
                <a:gdLst/>
                <a:ahLst/>
                <a:cxnLst/>
                <a:rect l="l" t="t" r="r" b="b"/>
                <a:pathLst>
                  <a:path w="5126" h="4631" extrusionOk="0">
                    <a:moveTo>
                      <a:pt x="1" y="4394"/>
                    </a:moveTo>
                    <a:lnTo>
                      <a:pt x="2908" y="1"/>
                    </a:lnTo>
                    <a:lnTo>
                      <a:pt x="5126" y="281"/>
                    </a:lnTo>
                    <a:lnTo>
                      <a:pt x="4997" y="1185"/>
                    </a:lnTo>
                    <a:lnTo>
                      <a:pt x="496" y="463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12510;p26"/>
              <p:cNvSpPr/>
              <p:nvPr/>
            </p:nvSpPr>
            <p:spPr>
              <a:xfrm>
                <a:off x="8840099" y="1193182"/>
                <a:ext cx="119981" cy="311156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5083" extrusionOk="0">
                    <a:moveTo>
                      <a:pt x="1400" y="4458"/>
                    </a:moveTo>
                    <a:lnTo>
                      <a:pt x="1917" y="819"/>
                    </a:lnTo>
                    <a:cubicBezTo>
                      <a:pt x="1960" y="453"/>
                      <a:pt x="1701" y="108"/>
                      <a:pt x="1335" y="65"/>
                    </a:cubicBezTo>
                    <a:lnTo>
                      <a:pt x="1335" y="65"/>
                    </a:lnTo>
                    <a:cubicBezTo>
                      <a:pt x="969" y="0"/>
                      <a:pt x="625" y="259"/>
                      <a:pt x="560" y="646"/>
                    </a:cubicBezTo>
                    <a:lnTo>
                      <a:pt x="43" y="4264"/>
                    </a:lnTo>
                    <a:cubicBezTo>
                      <a:pt x="0" y="4630"/>
                      <a:pt x="259" y="4975"/>
                      <a:pt x="625" y="5039"/>
                    </a:cubicBezTo>
                    <a:lnTo>
                      <a:pt x="625" y="5039"/>
                    </a:lnTo>
                    <a:cubicBezTo>
                      <a:pt x="991" y="5082"/>
                      <a:pt x="1335" y="4824"/>
                      <a:pt x="1400" y="445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12511;p26"/>
              <p:cNvSpPr/>
              <p:nvPr/>
            </p:nvSpPr>
            <p:spPr>
              <a:xfrm>
                <a:off x="8746503" y="1178674"/>
                <a:ext cx="119981" cy="309870"/>
              </a:xfrm>
              <a:custGeom>
                <a:avLst/>
                <a:gdLst/>
                <a:ahLst/>
                <a:cxnLst/>
                <a:rect l="l" t="t" r="r" b="b"/>
                <a:pathLst>
                  <a:path w="1960" h="5062" extrusionOk="0">
                    <a:moveTo>
                      <a:pt x="1400" y="4437"/>
                    </a:moveTo>
                    <a:lnTo>
                      <a:pt x="1917" y="819"/>
                    </a:lnTo>
                    <a:cubicBezTo>
                      <a:pt x="1960" y="431"/>
                      <a:pt x="1701" y="108"/>
                      <a:pt x="1335" y="44"/>
                    </a:cubicBezTo>
                    <a:lnTo>
                      <a:pt x="1335" y="44"/>
                    </a:lnTo>
                    <a:cubicBezTo>
                      <a:pt x="969" y="0"/>
                      <a:pt x="625" y="259"/>
                      <a:pt x="560" y="625"/>
                    </a:cubicBezTo>
                    <a:lnTo>
                      <a:pt x="43" y="4264"/>
                    </a:lnTo>
                    <a:cubicBezTo>
                      <a:pt x="0" y="4630"/>
                      <a:pt x="259" y="4975"/>
                      <a:pt x="625" y="5018"/>
                    </a:cubicBezTo>
                    <a:lnTo>
                      <a:pt x="625" y="5018"/>
                    </a:lnTo>
                    <a:cubicBezTo>
                      <a:pt x="991" y="5061"/>
                      <a:pt x="1335" y="4803"/>
                      <a:pt x="1400" y="443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12512;p26"/>
              <p:cNvSpPr/>
              <p:nvPr/>
            </p:nvSpPr>
            <p:spPr>
              <a:xfrm>
                <a:off x="8466999" y="1104850"/>
                <a:ext cx="475947" cy="382349"/>
              </a:xfrm>
              <a:custGeom>
                <a:avLst/>
                <a:gdLst/>
                <a:ahLst/>
                <a:cxnLst/>
                <a:rect l="l" t="t" r="r" b="b"/>
                <a:pathLst>
                  <a:path w="7775" h="6246" extrusionOk="0">
                    <a:moveTo>
                      <a:pt x="87" y="3511"/>
                    </a:moveTo>
                    <a:cubicBezTo>
                      <a:pt x="195" y="3188"/>
                      <a:pt x="625" y="3166"/>
                      <a:pt x="776" y="3468"/>
                    </a:cubicBezTo>
                    <a:cubicBezTo>
                      <a:pt x="927" y="3769"/>
                      <a:pt x="625" y="4092"/>
                      <a:pt x="302" y="3984"/>
                    </a:cubicBezTo>
                    <a:cubicBezTo>
                      <a:pt x="109" y="3920"/>
                      <a:pt x="1" y="3704"/>
                      <a:pt x="87" y="3511"/>
                    </a:cubicBezTo>
                    <a:close/>
                    <a:moveTo>
                      <a:pt x="1874" y="345"/>
                    </a:moveTo>
                    <a:cubicBezTo>
                      <a:pt x="2004" y="44"/>
                      <a:pt x="2434" y="1"/>
                      <a:pt x="2585" y="302"/>
                    </a:cubicBezTo>
                    <a:cubicBezTo>
                      <a:pt x="2714" y="604"/>
                      <a:pt x="2434" y="948"/>
                      <a:pt x="2111" y="840"/>
                    </a:cubicBezTo>
                    <a:cubicBezTo>
                      <a:pt x="1917" y="754"/>
                      <a:pt x="1810" y="539"/>
                      <a:pt x="1874" y="345"/>
                    </a:cubicBezTo>
                    <a:close/>
                    <a:moveTo>
                      <a:pt x="3231" y="1077"/>
                    </a:moveTo>
                    <a:cubicBezTo>
                      <a:pt x="3339" y="754"/>
                      <a:pt x="3769" y="733"/>
                      <a:pt x="3920" y="1034"/>
                    </a:cubicBezTo>
                    <a:cubicBezTo>
                      <a:pt x="4071" y="1336"/>
                      <a:pt x="3769" y="1659"/>
                      <a:pt x="3468" y="1551"/>
                    </a:cubicBezTo>
                    <a:cubicBezTo>
                      <a:pt x="3274" y="1486"/>
                      <a:pt x="3166" y="1271"/>
                      <a:pt x="3231" y="1077"/>
                    </a:cubicBezTo>
                    <a:close/>
                    <a:moveTo>
                      <a:pt x="6160" y="2068"/>
                    </a:moveTo>
                    <a:cubicBezTo>
                      <a:pt x="6267" y="1766"/>
                      <a:pt x="5944" y="1465"/>
                      <a:pt x="5643" y="1616"/>
                    </a:cubicBezTo>
                    <a:cubicBezTo>
                      <a:pt x="5341" y="1766"/>
                      <a:pt x="5363" y="2197"/>
                      <a:pt x="5686" y="2305"/>
                    </a:cubicBezTo>
                    <a:cubicBezTo>
                      <a:pt x="5880" y="2369"/>
                      <a:pt x="6095" y="2283"/>
                      <a:pt x="6160" y="2068"/>
                    </a:cubicBezTo>
                    <a:close/>
                    <a:moveTo>
                      <a:pt x="7667" y="2348"/>
                    </a:moveTo>
                    <a:cubicBezTo>
                      <a:pt x="7775" y="2025"/>
                      <a:pt x="7452" y="1745"/>
                      <a:pt x="7150" y="1874"/>
                    </a:cubicBezTo>
                    <a:cubicBezTo>
                      <a:pt x="6849" y="2025"/>
                      <a:pt x="6870" y="2477"/>
                      <a:pt x="7193" y="2585"/>
                    </a:cubicBezTo>
                    <a:cubicBezTo>
                      <a:pt x="7387" y="2649"/>
                      <a:pt x="7602" y="2542"/>
                      <a:pt x="7667" y="2348"/>
                    </a:cubicBezTo>
                    <a:close/>
                    <a:moveTo>
                      <a:pt x="7150" y="5944"/>
                    </a:moveTo>
                    <a:cubicBezTo>
                      <a:pt x="7258" y="5621"/>
                      <a:pt x="6935" y="5341"/>
                      <a:pt x="6633" y="5470"/>
                    </a:cubicBezTo>
                    <a:cubicBezTo>
                      <a:pt x="6332" y="5621"/>
                      <a:pt x="6354" y="6073"/>
                      <a:pt x="6677" y="6181"/>
                    </a:cubicBezTo>
                    <a:cubicBezTo>
                      <a:pt x="6870" y="6245"/>
                      <a:pt x="7086" y="6138"/>
                      <a:pt x="7150" y="5944"/>
                    </a:cubicBezTo>
                    <a:close/>
                    <a:moveTo>
                      <a:pt x="5664" y="5664"/>
                    </a:moveTo>
                    <a:cubicBezTo>
                      <a:pt x="5772" y="5363"/>
                      <a:pt x="5428" y="5061"/>
                      <a:pt x="5126" y="5212"/>
                    </a:cubicBezTo>
                    <a:cubicBezTo>
                      <a:pt x="4825" y="5363"/>
                      <a:pt x="4868" y="5793"/>
                      <a:pt x="5169" y="5901"/>
                    </a:cubicBezTo>
                    <a:cubicBezTo>
                      <a:pt x="5384" y="5966"/>
                      <a:pt x="5578" y="5858"/>
                      <a:pt x="5664" y="5664"/>
                    </a:cubicBezTo>
                    <a:close/>
                    <a:moveTo>
                      <a:pt x="1422" y="4221"/>
                    </a:moveTo>
                    <a:cubicBezTo>
                      <a:pt x="1594" y="3748"/>
                      <a:pt x="2305" y="3984"/>
                      <a:pt x="2133" y="4458"/>
                    </a:cubicBezTo>
                    <a:cubicBezTo>
                      <a:pt x="1982" y="4932"/>
                      <a:pt x="1250" y="4695"/>
                      <a:pt x="1422" y="42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12513;p26"/>
              <p:cNvSpPr/>
              <p:nvPr/>
            </p:nvSpPr>
            <p:spPr>
              <a:xfrm>
                <a:off x="8473610" y="1114093"/>
                <a:ext cx="464071" cy="371759"/>
              </a:xfrm>
              <a:custGeom>
                <a:avLst/>
                <a:gdLst/>
                <a:ahLst/>
                <a:cxnLst/>
                <a:rect l="l" t="t" r="r" b="b"/>
                <a:pathLst>
                  <a:path w="7581" h="6073" extrusionOk="0">
                    <a:moveTo>
                      <a:pt x="690" y="3360"/>
                    </a:moveTo>
                    <a:cubicBezTo>
                      <a:pt x="711" y="3424"/>
                      <a:pt x="711" y="3510"/>
                      <a:pt x="690" y="3597"/>
                    </a:cubicBezTo>
                    <a:cubicBezTo>
                      <a:pt x="604" y="3790"/>
                      <a:pt x="388" y="3898"/>
                      <a:pt x="194" y="3833"/>
                    </a:cubicBezTo>
                    <a:cubicBezTo>
                      <a:pt x="130" y="3812"/>
                      <a:pt x="65" y="3769"/>
                      <a:pt x="22" y="3704"/>
                    </a:cubicBezTo>
                    <a:cubicBezTo>
                      <a:pt x="1" y="3618"/>
                      <a:pt x="1" y="3532"/>
                      <a:pt x="22" y="3467"/>
                    </a:cubicBezTo>
                    <a:cubicBezTo>
                      <a:pt x="87" y="3252"/>
                      <a:pt x="302" y="3166"/>
                      <a:pt x="496" y="3230"/>
                    </a:cubicBezTo>
                    <a:cubicBezTo>
                      <a:pt x="582" y="3252"/>
                      <a:pt x="625" y="3295"/>
                      <a:pt x="668" y="3360"/>
                    </a:cubicBezTo>
                    <a:close/>
                    <a:moveTo>
                      <a:pt x="1831" y="302"/>
                    </a:moveTo>
                    <a:cubicBezTo>
                      <a:pt x="1896" y="108"/>
                      <a:pt x="2111" y="0"/>
                      <a:pt x="2305" y="65"/>
                    </a:cubicBezTo>
                    <a:cubicBezTo>
                      <a:pt x="2391" y="86"/>
                      <a:pt x="2434" y="130"/>
                      <a:pt x="2477" y="194"/>
                    </a:cubicBezTo>
                    <a:cubicBezTo>
                      <a:pt x="2520" y="280"/>
                      <a:pt x="2520" y="366"/>
                      <a:pt x="2477" y="453"/>
                    </a:cubicBezTo>
                    <a:cubicBezTo>
                      <a:pt x="2412" y="646"/>
                      <a:pt x="2197" y="754"/>
                      <a:pt x="2003" y="689"/>
                    </a:cubicBezTo>
                    <a:cubicBezTo>
                      <a:pt x="1939" y="668"/>
                      <a:pt x="1874" y="625"/>
                      <a:pt x="1831" y="560"/>
                    </a:cubicBezTo>
                    <a:cubicBezTo>
                      <a:pt x="1809" y="474"/>
                      <a:pt x="1809" y="388"/>
                      <a:pt x="1831" y="302"/>
                    </a:cubicBezTo>
                    <a:close/>
                    <a:moveTo>
                      <a:pt x="3188" y="1034"/>
                    </a:moveTo>
                    <a:cubicBezTo>
                      <a:pt x="3252" y="819"/>
                      <a:pt x="3468" y="711"/>
                      <a:pt x="3661" y="797"/>
                    </a:cubicBezTo>
                    <a:cubicBezTo>
                      <a:pt x="3726" y="819"/>
                      <a:pt x="3791" y="862"/>
                      <a:pt x="3834" y="905"/>
                    </a:cubicBezTo>
                    <a:cubicBezTo>
                      <a:pt x="3855" y="991"/>
                      <a:pt x="3855" y="1077"/>
                      <a:pt x="3834" y="1163"/>
                    </a:cubicBezTo>
                    <a:cubicBezTo>
                      <a:pt x="3769" y="1357"/>
                      <a:pt x="3554" y="1465"/>
                      <a:pt x="3360" y="1400"/>
                    </a:cubicBezTo>
                    <a:cubicBezTo>
                      <a:pt x="3274" y="1378"/>
                      <a:pt x="3231" y="1335"/>
                      <a:pt x="3188" y="1271"/>
                    </a:cubicBezTo>
                    <a:cubicBezTo>
                      <a:pt x="3145" y="1185"/>
                      <a:pt x="3145" y="1099"/>
                      <a:pt x="3188" y="1034"/>
                    </a:cubicBezTo>
                    <a:close/>
                    <a:moveTo>
                      <a:pt x="6052" y="1680"/>
                    </a:moveTo>
                    <a:cubicBezTo>
                      <a:pt x="6009" y="1615"/>
                      <a:pt x="5944" y="1572"/>
                      <a:pt x="5879" y="1551"/>
                    </a:cubicBezTo>
                    <a:cubicBezTo>
                      <a:pt x="5578" y="1465"/>
                      <a:pt x="5298" y="1745"/>
                      <a:pt x="5406" y="2046"/>
                    </a:cubicBezTo>
                    <a:cubicBezTo>
                      <a:pt x="5449" y="2089"/>
                      <a:pt x="5513" y="2132"/>
                      <a:pt x="5578" y="2154"/>
                    </a:cubicBezTo>
                    <a:cubicBezTo>
                      <a:pt x="5772" y="2218"/>
                      <a:pt x="5987" y="2132"/>
                      <a:pt x="6052" y="1917"/>
                    </a:cubicBezTo>
                    <a:cubicBezTo>
                      <a:pt x="6095" y="1852"/>
                      <a:pt x="6095" y="1766"/>
                      <a:pt x="6052" y="1680"/>
                    </a:cubicBezTo>
                    <a:close/>
                    <a:moveTo>
                      <a:pt x="7559" y="1938"/>
                    </a:moveTo>
                    <a:cubicBezTo>
                      <a:pt x="7516" y="1895"/>
                      <a:pt x="7451" y="1852"/>
                      <a:pt x="7387" y="1831"/>
                    </a:cubicBezTo>
                    <a:cubicBezTo>
                      <a:pt x="7193" y="1745"/>
                      <a:pt x="6978" y="1852"/>
                      <a:pt x="6913" y="2046"/>
                    </a:cubicBezTo>
                    <a:cubicBezTo>
                      <a:pt x="6870" y="2132"/>
                      <a:pt x="6870" y="2218"/>
                      <a:pt x="6913" y="2304"/>
                    </a:cubicBezTo>
                    <a:cubicBezTo>
                      <a:pt x="7085" y="2541"/>
                      <a:pt x="7451" y="2477"/>
                      <a:pt x="7559" y="2197"/>
                    </a:cubicBezTo>
                    <a:cubicBezTo>
                      <a:pt x="7581" y="2111"/>
                      <a:pt x="7581" y="2025"/>
                      <a:pt x="7559" y="1938"/>
                    </a:cubicBezTo>
                    <a:close/>
                    <a:moveTo>
                      <a:pt x="7042" y="5535"/>
                    </a:moveTo>
                    <a:cubicBezTo>
                      <a:pt x="6999" y="5492"/>
                      <a:pt x="6935" y="5448"/>
                      <a:pt x="6870" y="5405"/>
                    </a:cubicBezTo>
                    <a:cubicBezTo>
                      <a:pt x="6590" y="5319"/>
                      <a:pt x="6310" y="5599"/>
                      <a:pt x="6396" y="5879"/>
                    </a:cubicBezTo>
                    <a:cubicBezTo>
                      <a:pt x="6439" y="5944"/>
                      <a:pt x="6504" y="5987"/>
                      <a:pt x="6569" y="6008"/>
                    </a:cubicBezTo>
                    <a:cubicBezTo>
                      <a:pt x="6762" y="6073"/>
                      <a:pt x="6978" y="5965"/>
                      <a:pt x="7042" y="5771"/>
                    </a:cubicBezTo>
                    <a:cubicBezTo>
                      <a:pt x="7085" y="5685"/>
                      <a:pt x="7085" y="5599"/>
                      <a:pt x="7042" y="5513"/>
                    </a:cubicBezTo>
                    <a:close/>
                    <a:moveTo>
                      <a:pt x="5556" y="5276"/>
                    </a:moveTo>
                    <a:cubicBezTo>
                      <a:pt x="5276" y="4953"/>
                      <a:pt x="4760" y="5233"/>
                      <a:pt x="4889" y="5642"/>
                    </a:cubicBezTo>
                    <a:cubicBezTo>
                      <a:pt x="4932" y="5685"/>
                      <a:pt x="4997" y="5728"/>
                      <a:pt x="5061" y="5750"/>
                    </a:cubicBezTo>
                    <a:cubicBezTo>
                      <a:pt x="5276" y="5836"/>
                      <a:pt x="5470" y="5728"/>
                      <a:pt x="5556" y="5513"/>
                    </a:cubicBezTo>
                    <a:cubicBezTo>
                      <a:pt x="5578" y="5448"/>
                      <a:pt x="5578" y="5362"/>
                      <a:pt x="5556" y="5276"/>
                    </a:cubicBezTo>
                    <a:close/>
                    <a:moveTo>
                      <a:pt x="1379" y="4178"/>
                    </a:moveTo>
                    <a:cubicBezTo>
                      <a:pt x="1443" y="3984"/>
                      <a:pt x="1659" y="3876"/>
                      <a:pt x="1853" y="3941"/>
                    </a:cubicBezTo>
                    <a:cubicBezTo>
                      <a:pt x="2025" y="3984"/>
                      <a:pt x="2089" y="4156"/>
                      <a:pt x="2025" y="4307"/>
                    </a:cubicBezTo>
                    <a:cubicBezTo>
                      <a:pt x="1939" y="4609"/>
                      <a:pt x="1551" y="4652"/>
                      <a:pt x="1379" y="4436"/>
                    </a:cubicBezTo>
                    <a:cubicBezTo>
                      <a:pt x="1357" y="4350"/>
                      <a:pt x="1357" y="4264"/>
                      <a:pt x="1379" y="4178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12514;p26"/>
              <p:cNvSpPr/>
              <p:nvPr/>
            </p:nvSpPr>
            <p:spPr>
              <a:xfrm>
                <a:off x="8675311" y="621072"/>
                <a:ext cx="428444" cy="440319"/>
              </a:xfrm>
              <a:custGeom>
                <a:avLst/>
                <a:gdLst/>
                <a:ahLst/>
                <a:cxnLst/>
                <a:rect l="l" t="t" r="r" b="b"/>
                <a:pathLst>
                  <a:path w="6999" h="7193" extrusionOk="0">
                    <a:moveTo>
                      <a:pt x="2283" y="883"/>
                    </a:moveTo>
                    <a:cubicBezTo>
                      <a:pt x="4716" y="0"/>
                      <a:pt x="6999" y="2498"/>
                      <a:pt x="5922" y="4846"/>
                    </a:cubicBezTo>
                    <a:cubicBezTo>
                      <a:pt x="4824" y="7193"/>
                      <a:pt x="1443" y="7064"/>
                      <a:pt x="539" y="4630"/>
                    </a:cubicBezTo>
                    <a:cubicBezTo>
                      <a:pt x="0" y="3123"/>
                      <a:pt x="754" y="1443"/>
                      <a:pt x="2283" y="88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12515;p26"/>
              <p:cNvSpPr/>
              <p:nvPr/>
            </p:nvSpPr>
            <p:spPr>
              <a:xfrm>
                <a:off x="8722752" y="680389"/>
                <a:ext cx="246574" cy="222823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3640" extrusionOk="0">
                    <a:moveTo>
                      <a:pt x="604" y="1551"/>
                    </a:moveTo>
                    <a:cubicBezTo>
                      <a:pt x="1099" y="603"/>
                      <a:pt x="2240" y="259"/>
                      <a:pt x="3166" y="733"/>
                    </a:cubicBezTo>
                    <a:cubicBezTo>
                      <a:pt x="3554" y="926"/>
                      <a:pt x="3855" y="1250"/>
                      <a:pt x="4027" y="1637"/>
                    </a:cubicBezTo>
                    <a:cubicBezTo>
                      <a:pt x="2606" y="1"/>
                      <a:pt x="1" y="1637"/>
                      <a:pt x="840" y="3640"/>
                    </a:cubicBezTo>
                    <a:cubicBezTo>
                      <a:pt x="367" y="3037"/>
                      <a:pt x="259" y="2219"/>
                      <a:pt x="625" y="155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12516;p26"/>
              <p:cNvSpPr/>
              <p:nvPr/>
            </p:nvSpPr>
            <p:spPr>
              <a:xfrm>
                <a:off x="8745156" y="698875"/>
                <a:ext cx="278222" cy="284772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4652" extrusionOk="0">
                    <a:moveTo>
                      <a:pt x="1486" y="581"/>
                    </a:moveTo>
                    <a:cubicBezTo>
                      <a:pt x="3058" y="0"/>
                      <a:pt x="4544" y="1615"/>
                      <a:pt x="3834" y="3144"/>
                    </a:cubicBezTo>
                    <a:cubicBezTo>
                      <a:pt x="3145" y="4651"/>
                      <a:pt x="948" y="4565"/>
                      <a:pt x="367" y="2993"/>
                    </a:cubicBezTo>
                    <a:cubicBezTo>
                      <a:pt x="1" y="2024"/>
                      <a:pt x="517" y="926"/>
                      <a:pt x="1486" y="58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12517;p26"/>
              <p:cNvSpPr/>
              <p:nvPr/>
            </p:nvSpPr>
            <p:spPr>
              <a:xfrm>
                <a:off x="9069469" y="51594"/>
                <a:ext cx="829218" cy="676303"/>
              </a:xfrm>
              <a:custGeom>
                <a:avLst/>
                <a:gdLst/>
                <a:ahLst/>
                <a:cxnLst/>
                <a:rect l="l" t="t" r="r" b="b"/>
                <a:pathLst>
                  <a:path w="13546" h="11048" extrusionOk="0">
                    <a:moveTo>
                      <a:pt x="0" y="9217"/>
                    </a:moveTo>
                    <a:lnTo>
                      <a:pt x="1249" y="11048"/>
                    </a:lnTo>
                    <a:lnTo>
                      <a:pt x="13545" y="2628"/>
                    </a:lnTo>
                    <a:lnTo>
                      <a:pt x="13545" y="151"/>
                    </a:lnTo>
                    <a:lnTo>
                      <a:pt x="13459" y="1"/>
                    </a:ln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12518;p26"/>
              <p:cNvSpPr/>
              <p:nvPr/>
            </p:nvSpPr>
            <p:spPr>
              <a:xfrm>
                <a:off x="9085262" y="81895"/>
                <a:ext cx="813425" cy="646002"/>
              </a:xfrm>
              <a:custGeom>
                <a:avLst/>
                <a:gdLst/>
                <a:ahLst/>
                <a:cxnLst/>
                <a:rect l="l" t="t" r="r" b="b"/>
                <a:pathLst>
                  <a:path w="13288" h="10553" extrusionOk="0">
                    <a:moveTo>
                      <a:pt x="991" y="10553"/>
                    </a:moveTo>
                    <a:lnTo>
                      <a:pt x="13287" y="2133"/>
                    </a:lnTo>
                    <a:lnTo>
                      <a:pt x="13287" y="1"/>
                    </a:lnTo>
                    <a:lnTo>
                      <a:pt x="0" y="911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12519;p26"/>
              <p:cNvSpPr/>
              <p:nvPr/>
            </p:nvSpPr>
            <p:spPr>
              <a:xfrm>
                <a:off x="9115563" y="146538"/>
                <a:ext cx="783123" cy="581359"/>
              </a:xfrm>
              <a:custGeom>
                <a:avLst/>
                <a:gdLst/>
                <a:ahLst/>
                <a:cxnLst/>
                <a:rect l="l" t="t" r="r" b="b"/>
                <a:pathLst>
                  <a:path w="12793" h="9497" extrusionOk="0">
                    <a:moveTo>
                      <a:pt x="496" y="9497"/>
                    </a:moveTo>
                    <a:lnTo>
                      <a:pt x="12792" y="1077"/>
                    </a:lnTo>
                    <a:lnTo>
                      <a:pt x="12792" y="0"/>
                    </a:lnTo>
                    <a:lnTo>
                      <a:pt x="1" y="8765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12520;p26"/>
              <p:cNvSpPr/>
              <p:nvPr/>
            </p:nvSpPr>
            <p:spPr>
              <a:xfrm>
                <a:off x="8791312" y="793758"/>
                <a:ext cx="233352" cy="224169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3662" extrusionOk="0">
                    <a:moveTo>
                      <a:pt x="2951" y="0"/>
                    </a:moveTo>
                    <a:cubicBezTo>
                      <a:pt x="3661" y="819"/>
                      <a:pt x="3510" y="2068"/>
                      <a:pt x="2627" y="2692"/>
                    </a:cubicBezTo>
                    <a:cubicBezTo>
                      <a:pt x="1745" y="3317"/>
                      <a:pt x="517" y="3037"/>
                      <a:pt x="0" y="2089"/>
                    </a:cubicBezTo>
                    <a:cubicBezTo>
                      <a:pt x="1314" y="3661"/>
                      <a:pt x="3812" y="2197"/>
                      <a:pt x="3101" y="280"/>
                    </a:cubicBezTo>
                    <a:cubicBezTo>
                      <a:pt x="3058" y="194"/>
                      <a:pt x="3015" y="87"/>
                      <a:pt x="29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12521;p26"/>
              <p:cNvSpPr/>
              <p:nvPr/>
            </p:nvSpPr>
            <p:spPr>
              <a:xfrm>
                <a:off x="8811075" y="773975"/>
                <a:ext cx="131875" cy="138474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62" extrusionOk="0">
                    <a:moveTo>
                      <a:pt x="711" y="280"/>
                    </a:moveTo>
                    <a:cubicBezTo>
                      <a:pt x="1486" y="0"/>
                      <a:pt x="2197" y="776"/>
                      <a:pt x="1852" y="1508"/>
                    </a:cubicBezTo>
                    <a:cubicBezTo>
                      <a:pt x="1529" y="2262"/>
                      <a:pt x="453" y="2218"/>
                      <a:pt x="173" y="1443"/>
                    </a:cubicBezTo>
                    <a:cubicBezTo>
                      <a:pt x="0" y="969"/>
                      <a:pt x="237" y="453"/>
                      <a:pt x="711" y="2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12522;p26"/>
              <p:cNvSpPr/>
              <p:nvPr/>
            </p:nvSpPr>
            <p:spPr>
              <a:xfrm>
                <a:off x="8832141" y="820141"/>
                <a:ext cx="120043" cy="118696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1939" extrusionOk="0">
                    <a:moveTo>
                      <a:pt x="1444" y="0"/>
                    </a:moveTo>
                    <a:cubicBezTo>
                      <a:pt x="1508" y="65"/>
                      <a:pt x="1551" y="172"/>
                      <a:pt x="1594" y="259"/>
                    </a:cubicBezTo>
                    <a:cubicBezTo>
                      <a:pt x="1960" y="1271"/>
                      <a:pt x="539" y="1938"/>
                      <a:pt x="1" y="1012"/>
                    </a:cubicBezTo>
                    <a:cubicBezTo>
                      <a:pt x="647" y="1744"/>
                      <a:pt x="1853" y="1055"/>
                      <a:pt x="1508" y="129"/>
                    </a:cubicBezTo>
                    <a:cubicBezTo>
                      <a:pt x="1487" y="86"/>
                      <a:pt x="1465" y="43"/>
                      <a:pt x="14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bg>
      <p:bgPr>
        <a:gradFill>
          <a:gsLst>
            <a:gs pos="0">
              <a:schemeClr val="dk1"/>
            </a:gs>
            <a:gs pos="44000">
              <a:schemeClr val="accent6"/>
            </a:gs>
            <a:gs pos="100000">
              <a:schemeClr val="accent6"/>
            </a:gs>
          </a:gsLst>
          <a:lin ang="18900732" scaled="0"/>
        </a:gradFill>
        <a:effectLst/>
      </p:bgPr>
    </p:bg>
    <p:spTree>
      <p:nvGrpSpPr>
        <p:cNvPr id="1" name="Shape 12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4" name="Google Shape;12524;p27"/>
          <p:cNvGrpSpPr/>
          <p:nvPr/>
        </p:nvGrpSpPr>
        <p:grpSpPr>
          <a:xfrm rot="10800000" flipH="1">
            <a:off x="-82849" y="56"/>
            <a:ext cx="9363767" cy="2555558"/>
            <a:chOff x="1851250" y="1720850"/>
            <a:chExt cx="3539775" cy="966075"/>
          </a:xfrm>
        </p:grpSpPr>
        <p:sp>
          <p:nvSpPr>
            <p:cNvPr id="12525" name="Google Shape;12525;p27"/>
            <p:cNvSpPr/>
            <p:nvPr/>
          </p:nvSpPr>
          <p:spPr>
            <a:xfrm>
              <a:off x="4361800" y="2473450"/>
              <a:ext cx="44950" cy="66025"/>
            </a:xfrm>
            <a:custGeom>
              <a:avLst/>
              <a:gdLst/>
              <a:ahLst/>
              <a:cxnLst/>
              <a:rect l="l" t="t" r="r" b="b"/>
              <a:pathLst>
                <a:path w="1798" h="2641" extrusionOk="0">
                  <a:moveTo>
                    <a:pt x="225" y="1"/>
                  </a:moveTo>
                  <a:lnTo>
                    <a:pt x="0" y="113"/>
                  </a:lnTo>
                  <a:lnTo>
                    <a:pt x="1573" y="2641"/>
                  </a:lnTo>
                  <a:lnTo>
                    <a:pt x="1797" y="252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27"/>
            <p:cNvSpPr/>
            <p:nvPr/>
          </p:nvSpPr>
          <p:spPr>
            <a:xfrm>
              <a:off x="4399700" y="2453800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1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27"/>
            <p:cNvSpPr/>
            <p:nvPr/>
          </p:nvSpPr>
          <p:spPr>
            <a:xfrm>
              <a:off x="4439025" y="2436950"/>
              <a:ext cx="30900" cy="73050"/>
            </a:xfrm>
            <a:custGeom>
              <a:avLst/>
              <a:gdLst/>
              <a:ahLst/>
              <a:cxnLst/>
              <a:rect l="l" t="t" r="r" b="b"/>
              <a:pathLst>
                <a:path w="1236" h="2922" extrusionOk="0">
                  <a:moveTo>
                    <a:pt x="281" y="1"/>
                  </a:moveTo>
                  <a:lnTo>
                    <a:pt x="0" y="113"/>
                  </a:lnTo>
                  <a:lnTo>
                    <a:pt x="1011" y="2921"/>
                  </a:lnTo>
                  <a:lnTo>
                    <a:pt x="1236" y="280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27"/>
            <p:cNvSpPr/>
            <p:nvPr/>
          </p:nvSpPr>
          <p:spPr>
            <a:xfrm>
              <a:off x="4326700" y="2497325"/>
              <a:ext cx="49150" cy="63225"/>
            </a:xfrm>
            <a:custGeom>
              <a:avLst/>
              <a:gdLst/>
              <a:ahLst/>
              <a:cxnLst/>
              <a:rect l="l" t="t" r="r" b="b"/>
              <a:pathLst>
                <a:path w="1966" h="2529" extrusionOk="0">
                  <a:moveTo>
                    <a:pt x="169" y="1"/>
                  </a:moveTo>
                  <a:lnTo>
                    <a:pt x="0" y="169"/>
                  </a:lnTo>
                  <a:lnTo>
                    <a:pt x="1741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27"/>
            <p:cNvSpPr/>
            <p:nvPr/>
          </p:nvSpPr>
          <p:spPr>
            <a:xfrm>
              <a:off x="4603300" y="2414500"/>
              <a:ext cx="11250" cy="73025"/>
            </a:xfrm>
            <a:custGeom>
              <a:avLst/>
              <a:gdLst/>
              <a:ahLst/>
              <a:cxnLst/>
              <a:rect l="l" t="t" r="r" b="b"/>
              <a:pathLst>
                <a:path w="450" h="2921" extrusionOk="0">
                  <a:moveTo>
                    <a:pt x="169" y="0"/>
                  </a:moveTo>
                  <a:lnTo>
                    <a:pt x="0" y="2921"/>
                  </a:lnTo>
                  <a:lnTo>
                    <a:pt x="281" y="292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27"/>
            <p:cNvSpPr/>
            <p:nvPr/>
          </p:nvSpPr>
          <p:spPr>
            <a:xfrm>
              <a:off x="4563975" y="2414500"/>
              <a:ext cx="9850" cy="73025"/>
            </a:xfrm>
            <a:custGeom>
              <a:avLst/>
              <a:gdLst/>
              <a:ahLst/>
              <a:cxnLst/>
              <a:rect l="l" t="t" r="r" b="b"/>
              <a:pathLst>
                <a:path w="394" h="2921" extrusionOk="0">
                  <a:moveTo>
                    <a:pt x="1" y="0"/>
                  </a:moveTo>
                  <a:lnTo>
                    <a:pt x="169" y="2921"/>
                  </a:lnTo>
                  <a:lnTo>
                    <a:pt x="394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27"/>
            <p:cNvSpPr/>
            <p:nvPr/>
          </p:nvSpPr>
          <p:spPr>
            <a:xfrm>
              <a:off x="4521850" y="2417300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1" y="0"/>
                  </a:moveTo>
                  <a:lnTo>
                    <a:pt x="450" y="2977"/>
                  </a:lnTo>
                  <a:lnTo>
                    <a:pt x="675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27"/>
            <p:cNvSpPr/>
            <p:nvPr/>
          </p:nvSpPr>
          <p:spPr>
            <a:xfrm>
              <a:off x="4479725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282" y="0"/>
                  </a:moveTo>
                  <a:lnTo>
                    <a:pt x="1" y="57"/>
                  </a:lnTo>
                  <a:lnTo>
                    <a:pt x="731" y="2921"/>
                  </a:lnTo>
                  <a:lnTo>
                    <a:pt x="956" y="28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27"/>
            <p:cNvSpPr/>
            <p:nvPr/>
          </p:nvSpPr>
          <p:spPr>
            <a:xfrm>
              <a:off x="4236825" y="2585800"/>
              <a:ext cx="63200" cy="49150"/>
            </a:xfrm>
            <a:custGeom>
              <a:avLst/>
              <a:gdLst/>
              <a:ahLst/>
              <a:cxnLst/>
              <a:rect l="l" t="t" r="r" b="b"/>
              <a:pathLst>
                <a:path w="2528" h="1966" extrusionOk="0">
                  <a:moveTo>
                    <a:pt x="169" y="0"/>
                  </a:moveTo>
                  <a:lnTo>
                    <a:pt x="1" y="225"/>
                  </a:lnTo>
                  <a:lnTo>
                    <a:pt x="2416" y="1966"/>
                  </a:lnTo>
                  <a:lnTo>
                    <a:pt x="2528" y="179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27"/>
            <p:cNvSpPr/>
            <p:nvPr/>
          </p:nvSpPr>
          <p:spPr>
            <a:xfrm>
              <a:off x="4263500" y="2553500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0"/>
                  </a:moveTo>
                  <a:lnTo>
                    <a:pt x="1" y="225"/>
                  </a:lnTo>
                  <a:lnTo>
                    <a:pt x="2191" y="2191"/>
                  </a:lnTo>
                  <a:lnTo>
                    <a:pt x="2360" y="202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27"/>
            <p:cNvSpPr/>
            <p:nvPr/>
          </p:nvSpPr>
          <p:spPr>
            <a:xfrm>
              <a:off x="4212950" y="2622300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13"/>
                    <a:pt x="1" y="225"/>
                  </a:cubicBezTo>
                  <a:lnTo>
                    <a:pt x="2528" y="1742"/>
                  </a:lnTo>
                  <a:lnTo>
                    <a:pt x="2697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27"/>
            <p:cNvSpPr/>
            <p:nvPr/>
          </p:nvSpPr>
          <p:spPr>
            <a:xfrm>
              <a:off x="4294400" y="2522600"/>
              <a:ext cx="54775" cy="60400"/>
            </a:xfrm>
            <a:custGeom>
              <a:avLst/>
              <a:gdLst/>
              <a:ahLst/>
              <a:cxnLst/>
              <a:rect l="l" t="t" r="r" b="b"/>
              <a:pathLst>
                <a:path w="2191" h="2416" extrusionOk="0">
                  <a:moveTo>
                    <a:pt x="169" y="1"/>
                  </a:moveTo>
                  <a:lnTo>
                    <a:pt x="0" y="225"/>
                  </a:lnTo>
                  <a:lnTo>
                    <a:pt x="1966" y="2416"/>
                  </a:lnTo>
                  <a:lnTo>
                    <a:pt x="2191" y="224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27"/>
            <p:cNvSpPr/>
            <p:nvPr/>
          </p:nvSpPr>
          <p:spPr>
            <a:xfrm>
              <a:off x="4638400" y="2418700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450" y="1"/>
                  </a:moveTo>
                  <a:lnTo>
                    <a:pt x="1" y="2921"/>
                  </a:lnTo>
                  <a:lnTo>
                    <a:pt x="225" y="2921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27"/>
            <p:cNvSpPr/>
            <p:nvPr/>
          </p:nvSpPr>
          <p:spPr>
            <a:xfrm>
              <a:off x="4740900" y="2455200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1" y="2697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27"/>
            <p:cNvSpPr/>
            <p:nvPr/>
          </p:nvSpPr>
          <p:spPr>
            <a:xfrm>
              <a:off x="4673500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731" y="0"/>
                  </a:moveTo>
                  <a:lnTo>
                    <a:pt x="1" y="2865"/>
                  </a:lnTo>
                  <a:lnTo>
                    <a:pt x="281" y="2921"/>
                  </a:lnTo>
                  <a:lnTo>
                    <a:pt x="955" y="1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27"/>
            <p:cNvSpPr/>
            <p:nvPr/>
          </p:nvSpPr>
          <p:spPr>
            <a:xfrm>
              <a:off x="4707200" y="2438350"/>
              <a:ext cx="30925" cy="71650"/>
            </a:xfrm>
            <a:custGeom>
              <a:avLst/>
              <a:gdLst/>
              <a:ahLst/>
              <a:cxnLst/>
              <a:rect l="l" t="t" r="r" b="b"/>
              <a:pathLst>
                <a:path w="1237" h="2866" extrusionOk="0">
                  <a:moveTo>
                    <a:pt x="955" y="1"/>
                  </a:moveTo>
                  <a:lnTo>
                    <a:pt x="1" y="2753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27"/>
            <p:cNvSpPr/>
            <p:nvPr/>
          </p:nvSpPr>
          <p:spPr>
            <a:xfrm>
              <a:off x="4829350" y="2571750"/>
              <a:ext cx="5650" cy="11250"/>
            </a:xfrm>
            <a:custGeom>
              <a:avLst/>
              <a:gdLst/>
              <a:ahLst/>
              <a:cxnLst/>
              <a:rect l="l" t="t" r="r" b="b"/>
              <a:pathLst>
                <a:path w="226" h="450" extrusionOk="0">
                  <a:moveTo>
                    <a:pt x="226" y="1"/>
                  </a:moveTo>
                  <a:lnTo>
                    <a:pt x="1" y="281"/>
                  </a:lnTo>
                  <a:lnTo>
                    <a:pt x="169" y="450"/>
                  </a:lnTo>
                  <a:lnTo>
                    <a:pt x="226" y="394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27"/>
            <p:cNvSpPr/>
            <p:nvPr/>
          </p:nvSpPr>
          <p:spPr>
            <a:xfrm>
              <a:off x="4771800" y="2473450"/>
              <a:ext cx="43550" cy="67425"/>
            </a:xfrm>
            <a:custGeom>
              <a:avLst/>
              <a:gdLst/>
              <a:ahLst/>
              <a:cxnLst/>
              <a:rect l="l" t="t" r="r" b="b"/>
              <a:pathLst>
                <a:path w="1742" h="2697" extrusionOk="0">
                  <a:moveTo>
                    <a:pt x="1517" y="1"/>
                  </a:moveTo>
                  <a:lnTo>
                    <a:pt x="0" y="2528"/>
                  </a:lnTo>
                  <a:lnTo>
                    <a:pt x="225" y="2697"/>
                  </a:lnTo>
                  <a:lnTo>
                    <a:pt x="1741" y="169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27"/>
            <p:cNvSpPr/>
            <p:nvPr/>
          </p:nvSpPr>
          <p:spPr>
            <a:xfrm>
              <a:off x="4801275" y="2512775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9" y="1"/>
                  </a:moveTo>
                  <a:lnTo>
                    <a:pt x="1" y="1798"/>
                  </a:lnTo>
                  <a:lnTo>
                    <a:pt x="225" y="1910"/>
                  </a:lnTo>
                  <a:lnTo>
                    <a:pt x="1349" y="394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27"/>
            <p:cNvSpPr/>
            <p:nvPr/>
          </p:nvSpPr>
          <p:spPr>
            <a:xfrm>
              <a:off x="4309850" y="2509975"/>
              <a:ext cx="66000" cy="78650"/>
            </a:xfrm>
            <a:custGeom>
              <a:avLst/>
              <a:gdLst/>
              <a:ahLst/>
              <a:cxnLst/>
              <a:rect l="l" t="t" r="r" b="b"/>
              <a:pathLst>
                <a:path w="2640" h="3146" extrusionOk="0">
                  <a:moveTo>
                    <a:pt x="225" y="0"/>
                  </a:moveTo>
                  <a:lnTo>
                    <a:pt x="0" y="169"/>
                  </a:lnTo>
                  <a:lnTo>
                    <a:pt x="2471" y="3145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27"/>
            <p:cNvSpPr/>
            <p:nvPr/>
          </p:nvSpPr>
          <p:spPr>
            <a:xfrm>
              <a:off x="4420775" y="2443975"/>
              <a:ext cx="42125" cy="92700"/>
            </a:xfrm>
            <a:custGeom>
              <a:avLst/>
              <a:gdLst/>
              <a:ahLst/>
              <a:cxnLst/>
              <a:rect l="l" t="t" r="r" b="b"/>
              <a:pathLst>
                <a:path w="1685" h="3708" extrusionOk="0">
                  <a:moveTo>
                    <a:pt x="225" y="1"/>
                  </a:moveTo>
                  <a:lnTo>
                    <a:pt x="0" y="113"/>
                  </a:lnTo>
                  <a:lnTo>
                    <a:pt x="1460" y="3707"/>
                  </a:lnTo>
                  <a:lnTo>
                    <a:pt x="1685" y="359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27"/>
            <p:cNvSpPr/>
            <p:nvPr/>
          </p:nvSpPr>
          <p:spPr>
            <a:xfrm>
              <a:off x="4381450" y="24622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69"/>
                  </a:lnTo>
                  <a:lnTo>
                    <a:pt x="1798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27"/>
            <p:cNvSpPr/>
            <p:nvPr/>
          </p:nvSpPr>
          <p:spPr>
            <a:xfrm>
              <a:off x="4344950" y="2484700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0" y="113"/>
                  </a:lnTo>
                  <a:lnTo>
                    <a:pt x="2134" y="3314"/>
                  </a:lnTo>
                  <a:lnTo>
                    <a:pt x="2359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27"/>
            <p:cNvSpPr/>
            <p:nvPr/>
          </p:nvSpPr>
          <p:spPr>
            <a:xfrm>
              <a:off x="4460075" y="2431350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1" y="56"/>
                  </a:lnTo>
                  <a:lnTo>
                    <a:pt x="1068" y="3763"/>
                  </a:lnTo>
                  <a:lnTo>
                    <a:pt x="1349" y="365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27"/>
            <p:cNvSpPr/>
            <p:nvPr/>
          </p:nvSpPr>
          <p:spPr>
            <a:xfrm>
              <a:off x="4586450" y="2413075"/>
              <a:ext cx="7050" cy="96925"/>
            </a:xfrm>
            <a:custGeom>
              <a:avLst/>
              <a:gdLst/>
              <a:ahLst/>
              <a:cxnLst/>
              <a:rect l="l" t="t" r="r" b="b"/>
              <a:pathLst>
                <a:path w="282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281" y="387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27"/>
            <p:cNvSpPr/>
            <p:nvPr/>
          </p:nvSpPr>
          <p:spPr>
            <a:xfrm>
              <a:off x="4502200" y="2421500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1" y="57"/>
                  </a:lnTo>
                  <a:lnTo>
                    <a:pt x="675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27"/>
            <p:cNvSpPr/>
            <p:nvPr/>
          </p:nvSpPr>
          <p:spPr>
            <a:xfrm>
              <a:off x="4542925" y="2414500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281" y="0"/>
                  </a:moveTo>
                  <a:lnTo>
                    <a:pt x="0" y="56"/>
                  </a:lnTo>
                  <a:lnTo>
                    <a:pt x="394" y="3875"/>
                  </a:lnTo>
                  <a:lnTo>
                    <a:pt x="618" y="387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27"/>
            <p:cNvSpPr/>
            <p:nvPr/>
          </p:nvSpPr>
          <p:spPr>
            <a:xfrm>
              <a:off x="4278950" y="25366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69" y="0"/>
                  </a:moveTo>
                  <a:lnTo>
                    <a:pt x="0" y="225"/>
                  </a:lnTo>
                  <a:lnTo>
                    <a:pt x="2752" y="2921"/>
                  </a:lnTo>
                  <a:cubicBezTo>
                    <a:pt x="2809" y="2865"/>
                    <a:pt x="2865" y="2809"/>
                    <a:pt x="2921" y="275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27"/>
            <p:cNvSpPr/>
            <p:nvPr/>
          </p:nvSpPr>
          <p:spPr>
            <a:xfrm>
              <a:off x="4249450" y="2568950"/>
              <a:ext cx="78675" cy="67425"/>
            </a:xfrm>
            <a:custGeom>
              <a:avLst/>
              <a:gdLst/>
              <a:ahLst/>
              <a:cxnLst/>
              <a:rect l="l" t="t" r="r" b="b"/>
              <a:pathLst>
                <a:path w="3147" h="2697" extrusionOk="0">
                  <a:moveTo>
                    <a:pt x="169" y="0"/>
                  </a:moveTo>
                  <a:cubicBezTo>
                    <a:pt x="113" y="113"/>
                    <a:pt x="57" y="169"/>
                    <a:pt x="1" y="225"/>
                  </a:cubicBezTo>
                  <a:lnTo>
                    <a:pt x="2978" y="2696"/>
                  </a:lnTo>
                  <a:lnTo>
                    <a:pt x="3146" y="247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27"/>
            <p:cNvSpPr/>
            <p:nvPr/>
          </p:nvSpPr>
          <p:spPr>
            <a:xfrm>
              <a:off x="4225600" y="2602650"/>
              <a:ext cx="82850" cy="59000"/>
            </a:xfrm>
            <a:custGeom>
              <a:avLst/>
              <a:gdLst/>
              <a:ahLst/>
              <a:cxnLst/>
              <a:rect l="l" t="t" r="r" b="b"/>
              <a:pathLst>
                <a:path w="3314" h="2360" extrusionOk="0">
                  <a:moveTo>
                    <a:pt x="113" y="0"/>
                  </a:moveTo>
                  <a:lnTo>
                    <a:pt x="0" y="225"/>
                  </a:lnTo>
                  <a:lnTo>
                    <a:pt x="3202" y="2359"/>
                  </a:lnTo>
                  <a:lnTo>
                    <a:pt x="3314" y="213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27"/>
            <p:cNvSpPr/>
            <p:nvPr/>
          </p:nvSpPr>
          <p:spPr>
            <a:xfrm>
              <a:off x="4618750" y="2417300"/>
              <a:ext cx="16875" cy="95500"/>
            </a:xfrm>
            <a:custGeom>
              <a:avLst/>
              <a:gdLst/>
              <a:ahLst/>
              <a:cxnLst/>
              <a:rect l="l" t="t" r="r" b="b"/>
              <a:pathLst>
                <a:path w="675" h="3820" extrusionOk="0">
                  <a:moveTo>
                    <a:pt x="393" y="0"/>
                  </a:moveTo>
                  <a:lnTo>
                    <a:pt x="0" y="3820"/>
                  </a:lnTo>
                  <a:lnTo>
                    <a:pt x="281" y="382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27"/>
            <p:cNvSpPr/>
            <p:nvPr/>
          </p:nvSpPr>
          <p:spPr>
            <a:xfrm>
              <a:off x="4684725" y="2432750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6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27"/>
            <p:cNvSpPr/>
            <p:nvPr/>
          </p:nvSpPr>
          <p:spPr>
            <a:xfrm>
              <a:off x="4652450" y="2421500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0" y="1"/>
                  </a:moveTo>
                  <a:lnTo>
                    <a:pt x="0" y="3764"/>
                  </a:lnTo>
                  <a:lnTo>
                    <a:pt x="281" y="3820"/>
                  </a:lnTo>
                  <a:lnTo>
                    <a:pt x="1011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27"/>
            <p:cNvSpPr/>
            <p:nvPr/>
          </p:nvSpPr>
          <p:spPr>
            <a:xfrm>
              <a:off x="4826550" y="2599825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8" y="1"/>
                  </a:moveTo>
                  <a:lnTo>
                    <a:pt x="1" y="338"/>
                  </a:lnTo>
                  <a:lnTo>
                    <a:pt x="169" y="506"/>
                  </a:lnTo>
                  <a:lnTo>
                    <a:pt x="338" y="33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27"/>
            <p:cNvSpPr/>
            <p:nvPr/>
          </p:nvSpPr>
          <p:spPr>
            <a:xfrm>
              <a:off x="4717025" y="2446775"/>
              <a:ext cx="42150" cy="89900"/>
            </a:xfrm>
            <a:custGeom>
              <a:avLst/>
              <a:gdLst/>
              <a:ahLst/>
              <a:cxnLst/>
              <a:rect l="l" t="t" r="r" b="b"/>
              <a:pathLst>
                <a:path w="1686" h="3596" extrusionOk="0">
                  <a:moveTo>
                    <a:pt x="1461" y="1"/>
                  </a:moveTo>
                  <a:lnTo>
                    <a:pt x="1" y="3539"/>
                  </a:lnTo>
                  <a:lnTo>
                    <a:pt x="225" y="3595"/>
                  </a:lnTo>
                  <a:lnTo>
                    <a:pt x="1686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27"/>
            <p:cNvSpPr/>
            <p:nvPr/>
          </p:nvSpPr>
          <p:spPr>
            <a:xfrm>
              <a:off x="4746525" y="24636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7" y="1"/>
                  </a:moveTo>
                  <a:lnTo>
                    <a:pt x="0" y="3371"/>
                  </a:lnTo>
                  <a:lnTo>
                    <a:pt x="225" y="3539"/>
                  </a:lnTo>
                  <a:lnTo>
                    <a:pt x="2022" y="11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27"/>
            <p:cNvSpPr/>
            <p:nvPr/>
          </p:nvSpPr>
          <p:spPr>
            <a:xfrm>
              <a:off x="4801275" y="2543675"/>
              <a:ext cx="33725" cy="44950"/>
            </a:xfrm>
            <a:custGeom>
              <a:avLst/>
              <a:gdLst/>
              <a:ahLst/>
              <a:cxnLst/>
              <a:rect l="l" t="t" r="r" b="b"/>
              <a:pathLst>
                <a:path w="1349" h="1798" extrusionOk="0">
                  <a:moveTo>
                    <a:pt x="1349" y="0"/>
                  </a:moveTo>
                  <a:lnTo>
                    <a:pt x="1" y="1629"/>
                  </a:lnTo>
                  <a:lnTo>
                    <a:pt x="225" y="1797"/>
                  </a:lnTo>
                  <a:lnTo>
                    <a:pt x="1349" y="393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27"/>
            <p:cNvSpPr/>
            <p:nvPr/>
          </p:nvSpPr>
          <p:spPr>
            <a:xfrm>
              <a:off x="4774600" y="2486100"/>
              <a:ext cx="60400" cy="82875"/>
            </a:xfrm>
            <a:custGeom>
              <a:avLst/>
              <a:gdLst/>
              <a:ahLst/>
              <a:cxnLst/>
              <a:rect l="l" t="t" r="r" b="b"/>
              <a:pathLst>
                <a:path w="2416" h="3315" extrusionOk="0">
                  <a:moveTo>
                    <a:pt x="2191" y="0"/>
                  </a:moveTo>
                  <a:lnTo>
                    <a:pt x="0" y="3202"/>
                  </a:lnTo>
                  <a:lnTo>
                    <a:pt x="225" y="3314"/>
                  </a:lnTo>
                  <a:lnTo>
                    <a:pt x="2416" y="113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27"/>
            <p:cNvSpPr/>
            <p:nvPr/>
          </p:nvSpPr>
          <p:spPr>
            <a:xfrm>
              <a:off x="4593475" y="2648975"/>
              <a:ext cx="120775" cy="37950"/>
            </a:xfrm>
            <a:custGeom>
              <a:avLst/>
              <a:gdLst/>
              <a:ahLst/>
              <a:cxnLst/>
              <a:rect l="l" t="t" r="r" b="b"/>
              <a:pathLst>
                <a:path w="4831" h="1518" extrusionOk="0">
                  <a:moveTo>
                    <a:pt x="0" y="1"/>
                  </a:moveTo>
                  <a:lnTo>
                    <a:pt x="0" y="1068"/>
                  </a:lnTo>
                  <a:cubicBezTo>
                    <a:pt x="899" y="1068"/>
                    <a:pt x="1741" y="1180"/>
                    <a:pt x="2584" y="1517"/>
                  </a:cubicBezTo>
                  <a:lnTo>
                    <a:pt x="4830" y="1517"/>
                  </a:lnTo>
                  <a:cubicBezTo>
                    <a:pt x="3426" y="506"/>
                    <a:pt x="1741" y="1"/>
                    <a:pt x="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27"/>
            <p:cNvSpPr/>
            <p:nvPr/>
          </p:nvSpPr>
          <p:spPr>
            <a:xfrm>
              <a:off x="4500800" y="2536650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3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27"/>
            <p:cNvSpPr/>
            <p:nvPr/>
          </p:nvSpPr>
          <p:spPr>
            <a:xfrm>
              <a:off x="1972000" y="2504350"/>
              <a:ext cx="16875" cy="15475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562" y="1"/>
                  </a:moveTo>
                  <a:lnTo>
                    <a:pt x="0" y="506"/>
                  </a:lnTo>
                  <a:lnTo>
                    <a:pt x="113" y="618"/>
                  </a:lnTo>
                  <a:lnTo>
                    <a:pt x="674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27"/>
            <p:cNvSpPr/>
            <p:nvPr/>
          </p:nvSpPr>
          <p:spPr>
            <a:xfrm>
              <a:off x="1980425" y="2515575"/>
              <a:ext cx="18275" cy="14075"/>
            </a:xfrm>
            <a:custGeom>
              <a:avLst/>
              <a:gdLst/>
              <a:ahLst/>
              <a:cxnLst/>
              <a:rect l="l" t="t" r="r" b="b"/>
              <a:pathLst>
                <a:path w="731" h="563" extrusionOk="0">
                  <a:moveTo>
                    <a:pt x="618" y="1"/>
                  </a:moveTo>
                  <a:lnTo>
                    <a:pt x="0" y="394"/>
                  </a:lnTo>
                  <a:cubicBezTo>
                    <a:pt x="56" y="450"/>
                    <a:pt x="56" y="506"/>
                    <a:pt x="113" y="563"/>
                  </a:cubicBezTo>
                  <a:lnTo>
                    <a:pt x="730" y="11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27"/>
            <p:cNvSpPr/>
            <p:nvPr/>
          </p:nvSpPr>
          <p:spPr>
            <a:xfrm>
              <a:off x="1994450" y="2540850"/>
              <a:ext cx="18275" cy="11275"/>
            </a:xfrm>
            <a:custGeom>
              <a:avLst/>
              <a:gdLst/>
              <a:ahLst/>
              <a:cxnLst/>
              <a:rect l="l" t="t" r="r" b="b"/>
              <a:pathLst>
                <a:path w="731" h="451" extrusionOk="0">
                  <a:moveTo>
                    <a:pt x="675" y="1"/>
                  </a:moveTo>
                  <a:lnTo>
                    <a:pt x="1" y="282"/>
                  </a:lnTo>
                  <a:lnTo>
                    <a:pt x="113" y="450"/>
                  </a:lnTo>
                  <a:lnTo>
                    <a:pt x="731" y="169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27"/>
            <p:cNvSpPr/>
            <p:nvPr/>
          </p:nvSpPr>
          <p:spPr>
            <a:xfrm>
              <a:off x="1988850" y="2528225"/>
              <a:ext cx="18275" cy="12650"/>
            </a:xfrm>
            <a:custGeom>
              <a:avLst/>
              <a:gdLst/>
              <a:ahLst/>
              <a:cxnLst/>
              <a:rect l="l" t="t" r="r" b="b"/>
              <a:pathLst>
                <a:path w="731" h="506" extrusionOk="0">
                  <a:moveTo>
                    <a:pt x="618" y="0"/>
                  </a:moveTo>
                  <a:lnTo>
                    <a:pt x="0" y="337"/>
                  </a:lnTo>
                  <a:lnTo>
                    <a:pt x="56" y="506"/>
                  </a:lnTo>
                  <a:lnTo>
                    <a:pt x="730" y="113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27"/>
            <p:cNvSpPr/>
            <p:nvPr/>
          </p:nvSpPr>
          <p:spPr>
            <a:xfrm>
              <a:off x="1879325" y="2455200"/>
              <a:ext cx="4225" cy="18275"/>
            </a:xfrm>
            <a:custGeom>
              <a:avLst/>
              <a:gdLst/>
              <a:ahLst/>
              <a:cxnLst/>
              <a:rect l="l" t="t" r="r" b="b"/>
              <a:pathLst>
                <a:path w="169" h="731" extrusionOk="0">
                  <a:moveTo>
                    <a:pt x="0" y="1"/>
                  </a:moveTo>
                  <a:lnTo>
                    <a:pt x="0" y="731"/>
                  </a:lnTo>
                  <a:lnTo>
                    <a:pt x="169" y="73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27"/>
            <p:cNvSpPr/>
            <p:nvPr/>
          </p:nvSpPr>
          <p:spPr>
            <a:xfrm>
              <a:off x="2007100" y="2582975"/>
              <a:ext cx="18275" cy="7050"/>
            </a:xfrm>
            <a:custGeom>
              <a:avLst/>
              <a:gdLst/>
              <a:ahLst/>
              <a:cxnLst/>
              <a:rect l="l" t="t" r="r" b="b"/>
              <a:pathLst>
                <a:path w="731" h="282" extrusionOk="0">
                  <a:moveTo>
                    <a:pt x="730" y="1"/>
                  </a:moveTo>
                  <a:lnTo>
                    <a:pt x="0" y="113"/>
                  </a:lnTo>
                  <a:cubicBezTo>
                    <a:pt x="0" y="169"/>
                    <a:pt x="0" y="225"/>
                    <a:pt x="0" y="282"/>
                  </a:cubicBezTo>
                  <a:lnTo>
                    <a:pt x="730" y="225"/>
                  </a:lnTo>
                  <a:cubicBezTo>
                    <a:pt x="730" y="169"/>
                    <a:pt x="730" y="57"/>
                    <a:pt x="73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27"/>
            <p:cNvSpPr/>
            <p:nvPr/>
          </p:nvSpPr>
          <p:spPr>
            <a:xfrm>
              <a:off x="2004300" y="2568950"/>
              <a:ext cx="18275" cy="8450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674" y="0"/>
                  </a:moveTo>
                  <a:lnTo>
                    <a:pt x="0" y="169"/>
                  </a:lnTo>
                  <a:lnTo>
                    <a:pt x="56" y="337"/>
                  </a:lnTo>
                  <a:lnTo>
                    <a:pt x="730" y="169"/>
                  </a:lnTo>
                  <a:cubicBezTo>
                    <a:pt x="730" y="113"/>
                    <a:pt x="730" y="56"/>
                    <a:pt x="67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27"/>
            <p:cNvSpPr/>
            <p:nvPr/>
          </p:nvSpPr>
          <p:spPr>
            <a:xfrm>
              <a:off x="1962175" y="2493125"/>
              <a:ext cx="15450" cy="16875"/>
            </a:xfrm>
            <a:custGeom>
              <a:avLst/>
              <a:gdLst/>
              <a:ahLst/>
              <a:cxnLst/>
              <a:rect l="l" t="t" r="r" b="b"/>
              <a:pathLst>
                <a:path w="618" h="675" extrusionOk="0">
                  <a:moveTo>
                    <a:pt x="506" y="0"/>
                  </a:moveTo>
                  <a:lnTo>
                    <a:pt x="0" y="562"/>
                  </a:lnTo>
                  <a:lnTo>
                    <a:pt x="169" y="674"/>
                  </a:lnTo>
                  <a:lnTo>
                    <a:pt x="618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27"/>
            <p:cNvSpPr/>
            <p:nvPr/>
          </p:nvSpPr>
          <p:spPr>
            <a:xfrm>
              <a:off x="1904600" y="2459425"/>
              <a:ext cx="8450" cy="18275"/>
            </a:xfrm>
            <a:custGeom>
              <a:avLst/>
              <a:gdLst/>
              <a:ahLst/>
              <a:cxnLst/>
              <a:rect l="l" t="t" r="r" b="b"/>
              <a:pathLst>
                <a:path w="338" h="731" extrusionOk="0">
                  <a:moveTo>
                    <a:pt x="169" y="0"/>
                  </a:moveTo>
                  <a:lnTo>
                    <a:pt x="0" y="674"/>
                  </a:lnTo>
                  <a:lnTo>
                    <a:pt x="169" y="730"/>
                  </a:lnTo>
                  <a:lnTo>
                    <a:pt x="337" y="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27"/>
            <p:cNvSpPr/>
            <p:nvPr/>
          </p:nvSpPr>
          <p:spPr>
            <a:xfrm>
              <a:off x="1918625" y="2462225"/>
              <a:ext cx="9875" cy="19675"/>
            </a:xfrm>
            <a:custGeom>
              <a:avLst/>
              <a:gdLst/>
              <a:ahLst/>
              <a:cxnLst/>
              <a:rect l="l" t="t" r="r" b="b"/>
              <a:pathLst>
                <a:path w="395" h="787" extrusionOk="0">
                  <a:moveTo>
                    <a:pt x="226" y="1"/>
                  </a:moveTo>
                  <a:lnTo>
                    <a:pt x="1" y="731"/>
                  </a:lnTo>
                  <a:lnTo>
                    <a:pt x="113" y="787"/>
                  </a:lnTo>
                  <a:lnTo>
                    <a:pt x="394" y="11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27"/>
            <p:cNvSpPr/>
            <p:nvPr/>
          </p:nvSpPr>
          <p:spPr>
            <a:xfrm>
              <a:off x="1891950" y="2458025"/>
              <a:ext cx="7050" cy="16875"/>
            </a:xfrm>
            <a:custGeom>
              <a:avLst/>
              <a:gdLst/>
              <a:ahLst/>
              <a:cxnLst/>
              <a:rect l="l" t="t" r="r" b="b"/>
              <a:pathLst>
                <a:path w="282" h="675" extrusionOk="0">
                  <a:moveTo>
                    <a:pt x="113" y="0"/>
                  </a:moveTo>
                  <a:lnTo>
                    <a:pt x="1" y="674"/>
                  </a:lnTo>
                  <a:lnTo>
                    <a:pt x="169" y="67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27"/>
            <p:cNvSpPr/>
            <p:nvPr/>
          </p:nvSpPr>
          <p:spPr>
            <a:xfrm>
              <a:off x="2008500" y="2599825"/>
              <a:ext cx="18275" cy="4250"/>
            </a:xfrm>
            <a:custGeom>
              <a:avLst/>
              <a:gdLst/>
              <a:ahLst/>
              <a:cxnLst/>
              <a:rect l="l" t="t" r="r" b="b"/>
              <a:pathLst>
                <a:path w="731" h="170" extrusionOk="0">
                  <a:moveTo>
                    <a:pt x="1" y="1"/>
                  </a:moveTo>
                  <a:cubicBezTo>
                    <a:pt x="1" y="57"/>
                    <a:pt x="1" y="113"/>
                    <a:pt x="1" y="169"/>
                  </a:cubicBezTo>
                  <a:lnTo>
                    <a:pt x="731" y="169"/>
                  </a:lnTo>
                  <a:cubicBezTo>
                    <a:pt x="731" y="113"/>
                    <a:pt x="731" y="1"/>
                    <a:pt x="73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27"/>
            <p:cNvSpPr/>
            <p:nvPr/>
          </p:nvSpPr>
          <p:spPr>
            <a:xfrm>
              <a:off x="1952325" y="2484700"/>
              <a:ext cx="14075" cy="16875"/>
            </a:xfrm>
            <a:custGeom>
              <a:avLst/>
              <a:gdLst/>
              <a:ahLst/>
              <a:cxnLst/>
              <a:rect l="l" t="t" r="r" b="b"/>
              <a:pathLst>
                <a:path w="563" h="675" extrusionOk="0">
                  <a:moveTo>
                    <a:pt x="450" y="0"/>
                  </a:moveTo>
                  <a:lnTo>
                    <a:pt x="1" y="562"/>
                  </a:lnTo>
                  <a:lnTo>
                    <a:pt x="169" y="674"/>
                  </a:lnTo>
                  <a:lnTo>
                    <a:pt x="563" y="113"/>
                  </a:lnTo>
                  <a:cubicBezTo>
                    <a:pt x="563" y="56"/>
                    <a:pt x="506" y="0"/>
                    <a:pt x="45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27"/>
            <p:cNvSpPr/>
            <p:nvPr/>
          </p:nvSpPr>
          <p:spPr>
            <a:xfrm>
              <a:off x="1929875" y="2469250"/>
              <a:ext cx="11250" cy="18275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337" y="1"/>
                  </a:moveTo>
                  <a:lnTo>
                    <a:pt x="0" y="674"/>
                  </a:lnTo>
                  <a:lnTo>
                    <a:pt x="169" y="731"/>
                  </a:lnTo>
                  <a:lnTo>
                    <a:pt x="450" y="5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27"/>
            <p:cNvSpPr/>
            <p:nvPr/>
          </p:nvSpPr>
          <p:spPr>
            <a:xfrm>
              <a:off x="1941100" y="2476275"/>
              <a:ext cx="12675" cy="16875"/>
            </a:xfrm>
            <a:custGeom>
              <a:avLst/>
              <a:gdLst/>
              <a:ahLst/>
              <a:cxnLst/>
              <a:rect l="l" t="t" r="r" b="b"/>
              <a:pathLst>
                <a:path w="507" h="675" extrusionOk="0">
                  <a:moveTo>
                    <a:pt x="394" y="0"/>
                  </a:moveTo>
                  <a:lnTo>
                    <a:pt x="1" y="618"/>
                  </a:lnTo>
                  <a:lnTo>
                    <a:pt x="169" y="674"/>
                  </a:lnTo>
                  <a:lnTo>
                    <a:pt x="506" y="5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27"/>
            <p:cNvSpPr/>
            <p:nvPr/>
          </p:nvSpPr>
          <p:spPr>
            <a:xfrm>
              <a:off x="2000075" y="2554900"/>
              <a:ext cx="18275" cy="9850"/>
            </a:xfrm>
            <a:custGeom>
              <a:avLst/>
              <a:gdLst/>
              <a:ahLst/>
              <a:cxnLst/>
              <a:rect l="l" t="t" r="r" b="b"/>
              <a:pathLst>
                <a:path w="731" h="394" extrusionOk="0">
                  <a:moveTo>
                    <a:pt x="674" y="1"/>
                  </a:moveTo>
                  <a:lnTo>
                    <a:pt x="1" y="225"/>
                  </a:lnTo>
                  <a:lnTo>
                    <a:pt x="57" y="394"/>
                  </a:lnTo>
                  <a:lnTo>
                    <a:pt x="731" y="169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27"/>
            <p:cNvSpPr/>
            <p:nvPr/>
          </p:nvSpPr>
          <p:spPr>
            <a:xfrm>
              <a:off x="1851250" y="2455200"/>
              <a:ext cx="22475" cy="19700"/>
            </a:xfrm>
            <a:custGeom>
              <a:avLst/>
              <a:gdLst/>
              <a:ahLst/>
              <a:cxnLst/>
              <a:rect l="l" t="t" r="r" b="b"/>
              <a:pathLst>
                <a:path w="899" h="788" extrusionOk="0">
                  <a:moveTo>
                    <a:pt x="899" y="1"/>
                  </a:moveTo>
                  <a:cubicBezTo>
                    <a:pt x="618" y="1"/>
                    <a:pt x="337" y="57"/>
                    <a:pt x="0" y="113"/>
                  </a:cubicBezTo>
                  <a:lnTo>
                    <a:pt x="0" y="787"/>
                  </a:lnTo>
                  <a:cubicBezTo>
                    <a:pt x="337" y="731"/>
                    <a:pt x="618" y="731"/>
                    <a:pt x="899" y="731"/>
                  </a:cubicBez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27"/>
            <p:cNvSpPr/>
            <p:nvPr/>
          </p:nvSpPr>
          <p:spPr>
            <a:xfrm>
              <a:off x="1983225" y="2608250"/>
              <a:ext cx="42150" cy="78675"/>
            </a:xfrm>
            <a:custGeom>
              <a:avLst/>
              <a:gdLst/>
              <a:ahLst/>
              <a:cxnLst/>
              <a:rect l="l" t="t" r="r" b="b"/>
              <a:pathLst>
                <a:path w="1686" h="3147" extrusionOk="0">
                  <a:moveTo>
                    <a:pt x="1012" y="1"/>
                  </a:moveTo>
                  <a:cubicBezTo>
                    <a:pt x="1012" y="57"/>
                    <a:pt x="1012" y="113"/>
                    <a:pt x="1012" y="169"/>
                  </a:cubicBezTo>
                  <a:cubicBezTo>
                    <a:pt x="1012" y="225"/>
                    <a:pt x="1012" y="282"/>
                    <a:pt x="1012" y="338"/>
                  </a:cubicBezTo>
                  <a:cubicBezTo>
                    <a:pt x="1012" y="450"/>
                    <a:pt x="955" y="562"/>
                    <a:pt x="955" y="731"/>
                  </a:cubicBezTo>
                  <a:cubicBezTo>
                    <a:pt x="899" y="1236"/>
                    <a:pt x="731" y="1742"/>
                    <a:pt x="506" y="2247"/>
                  </a:cubicBezTo>
                  <a:lnTo>
                    <a:pt x="506" y="2304"/>
                  </a:lnTo>
                  <a:cubicBezTo>
                    <a:pt x="338" y="2584"/>
                    <a:pt x="169" y="2865"/>
                    <a:pt x="1" y="3146"/>
                  </a:cubicBezTo>
                  <a:lnTo>
                    <a:pt x="843" y="3146"/>
                  </a:lnTo>
                  <a:cubicBezTo>
                    <a:pt x="955" y="2978"/>
                    <a:pt x="1012" y="2865"/>
                    <a:pt x="1124" y="2697"/>
                  </a:cubicBezTo>
                  <a:lnTo>
                    <a:pt x="1180" y="2528"/>
                  </a:lnTo>
                  <a:cubicBezTo>
                    <a:pt x="1236" y="2416"/>
                    <a:pt x="1292" y="2247"/>
                    <a:pt x="1348" y="2135"/>
                  </a:cubicBezTo>
                  <a:lnTo>
                    <a:pt x="1348" y="2079"/>
                  </a:lnTo>
                  <a:cubicBezTo>
                    <a:pt x="1348" y="1967"/>
                    <a:pt x="1405" y="1910"/>
                    <a:pt x="1461" y="1798"/>
                  </a:cubicBezTo>
                  <a:cubicBezTo>
                    <a:pt x="1573" y="1349"/>
                    <a:pt x="1685" y="843"/>
                    <a:pt x="1685" y="394"/>
                  </a:cubicBezTo>
                  <a:cubicBezTo>
                    <a:pt x="1685" y="338"/>
                    <a:pt x="1685" y="282"/>
                    <a:pt x="1685" y="225"/>
                  </a:cubicBez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27"/>
            <p:cNvSpPr/>
            <p:nvPr/>
          </p:nvSpPr>
          <p:spPr>
            <a:xfrm>
              <a:off x="1851250" y="2508425"/>
              <a:ext cx="123575" cy="178500"/>
            </a:xfrm>
            <a:custGeom>
              <a:avLst/>
              <a:gdLst/>
              <a:ahLst/>
              <a:cxnLst/>
              <a:rect l="l" t="t" r="r" b="b"/>
              <a:pathLst>
                <a:path w="4943" h="7140" extrusionOk="0">
                  <a:moveTo>
                    <a:pt x="922" y="1"/>
                  </a:moveTo>
                  <a:cubicBezTo>
                    <a:pt x="858" y="1"/>
                    <a:pt x="794" y="3"/>
                    <a:pt x="730" y="6"/>
                  </a:cubicBezTo>
                  <a:cubicBezTo>
                    <a:pt x="506" y="6"/>
                    <a:pt x="225" y="62"/>
                    <a:pt x="0" y="118"/>
                  </a:cubicBezTo>
                  <a:lnTo>
                    <a:pt x="0" y="568"/>
                  </a:lnTo>
                  <a:cubicBezTo>
                    <a:pt x="225" y="455"/>
                    <a:pt x="506" y="455"/>
                    <a:pt x="730" y="455"/>
                  </a:cubicBezTo>
                  <a:cubicBezTo>
                    <a:pt x="801" y="451"/>
                    <a:pt x="872" y="449"/>
                    <a:pt x="942" y="449"/>
                  </a:cubicBezTo>
                  <a:cubicBezTo>
                    <a:pt x="2816" y="449"/>
                    <a:pt x="4385" y="1876"/>
                    <a:pt x="4493" y="3825"/>
                  </a:cubicBezTo>
                  <a:cubicBezTo>
                    <a:pt x="4549" y="5173"/>
                    <a:pt x="3819" y="6521"/>
                    <a:pt x="2584" y="7139"/>
                  </a:cubicBezTo>
                  <a:lnTo>
                    <a:pt x="3314" y="7139"/>
                  </a:lnTo>
                  <a:cubicBezTo>
                    <a:pt x="4381" y="6353"/>
                    <a:pt x="4943" y="5061"/>
                    <a:pt x="4886" y="3769"/>
                  </a:cubicBezTo>
                  <a:cubicBezTo>
                    <a:pt x="4830" y="2702"/>
                    <a:pt x="4325" y="1747"/>
                    <a:pt x="3538" y="1017"/>
                  </a:cubicBezTo>
                  <a:cubicBezTo>
                    <a:pt x="2802" y="386"/>
                    <a:pt x="1868" y="1"/>
                    <a:pt x="92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27"/>
            <p:cNvSpPr/>
            <p:nvPr/>
          </p:nvSpPr>
          <p:spPr>
            <a:xfrm>
              <a:off x="1856850" y="2590150"/>
              <a:ext cx="40750" cy="34975"/>
            </a:xfrm>
            <a:custGeom>
              <a:avLst/>
              <a:gdLst/>
              <a:ahLst/>
              <a:cxnLst/>
              <a:rect l="l" t="t" r="r" b="b"/>
              <a:pathLst>
                <a:path w="1630" h="1399" extrusionOk="0">
                  <a:moveTo>
                    <a:pt x="675" y="1"/>
                  </a:moveTo>
                  <a:cubicBezTo>
                    <a:pt x="325" y="1"/>
                    <a:pt x="1" y="275"/>
                    <a:pt x="1" y="725"/>
                  </a:cubicBezTo>
                  <a:cubicBezTo>
                    <a:pt x="1" y="1118"/>
                    <a:pt x="282" y="1399"/>
                    <a:pt x="675" y="1399"/>
                  </a:cubicBezTo>
                  <a:cubicBezTo>
                    <a:pt x="1293" y="1399"/>
                    <a:pt x="1630" y="669"/>
                    <a:pt x="1180" y="219"/>
                  </a:cubicBezTo>
                  <a:cubicBezTo>
                    <a:pt x="1030" y="70"/>
                    <a:pt x="849" y="1"/>
                    <a:pt x="67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27"/>
            <p:cNvSpPr/>
            <p:nvPr/>
          </p:nvSpPr>
          <p:spPr>
            <a:xfrm>
              <a:off x="1977600" y="1880925"/>
              <a:ext cx="25300" cy="18275"/>
            </a:xfrm>
            <a:custGeom>
              <a:avLst/>
              <a:gdLst/>
              <a:ahLst/>
              <a:cxnLst/>
              <a:rect l="l" t="t" r="r" b="b"/>
              <a:pathLst>
                <a:path w="1012" h="731" extrusionOk="0">
                  <a:moveTo>
                    <a:pt x="900" y="1"/>
                  </a:moveTo>
                  <a:lnTo>
                    <a:pt x="1" y="562"/>
                  </a:lnTo>
                  <a:cubicBezTo>
                    <a:pt x="57" y="618"/>
                    <a:pt x="57" y="675"/>
                    <a:pt x="113" y="731"/>
                  </a:cubicBezTo>
                  <a:lnTo>
                    <a:pt x="1012" y="11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27"/>
            <p:cNvSpPr/>
            <p:nvPr/>
          </p:nvSpPr>
          <p:spPr>
            <a:xfrm>
              <a:off x="1970600" y="1868300"/>
              <a:ext cx="22475" cy="19675"/>
            </a:xfrm>
            <a:custGeom>
              <a:avLst/>
              <a:gdLst/>
              <a:ahLst/>
              <a:cxnLst/>
              <a:rect l="l" t="t" r="r" b="b"/>
              <a:pathLst>
                <a:path w="899" h="787" extrusionOk="0">
                  <a:moveTo>
                    <a:pt x="843" y="0"/>
                  </a:moveTo>
                  <a:lnTo>
                    <a:pt x="0" y="674"/>
                  </a:lnTo>
                  <a:lnTo>
                    <a:pt x="112" y="786"/>
                  </a:lnTo>
                  <a:lnTo>
                    <a:pt x="899" y="112"/>
                  </a:lnTo>
                  <a:cubicBezTo>
                    <a:pt x="899" y="56"/>
                    <a:pt x="843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27"/>
            <p:cNvSpPr/>
            <p:nvPr/>
          </p:nvSpPr>
          <p:spPr>
            <a:xfrm>
              <a:off x="1984625" y="1893575"/>
              <a:ext cx="25300" cy="15450"/>
            </a:xfrm>
            <a:custGeom>
              <a:avLst/>
              <a:gdLst/>
              <a:ahLst/>
              <a:cxnLst/>
              <a:rect l="l" t="t" r="r" b="b"/>
              <a:pathLst>
                <a:path w="1012" h="618" extrusionOk="0">
                  <a:moveTo>
                    <a:pt x="899" y="0"/>
                  </a:moveTo>
                  <a:lnTo>
                    <a:pt x="1" y="506"/>
                  </a:lnTo>
                  <a:cubicBezTo>
                    <a:pt x="1" y="562"/>
                    <a:pt x="57" y="562"/>
                    <a:pt x="57" y="618"/>
                  </a:cubicBezTo>
                  <a:lnTo>
                    <a:pt x="1012" y="112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27"/>
            <p:cNvSpPr/>
            <p:nvPr/>
          </p:nvSpPr>
          <p:spPr>
            <a:xfrm>
              <a:off x="1990250" y="1907600"/>
              <a:ext cx="26700" cy="12675"/>
            </a:xfrm>
            <a:custGeom>
              <a:avLst/>
              <a:gdLst/>
              <a:ahLst/>
              <a:cxnLst/>
              <a:rect l="l" t="t" r="r" b="b"/>
              <a:pathLst>
                <a:path w="1068" h="507" extrusionOk="0">
                  <a:moveTo>
                    <a:pt x="955" y="1"/>
                  </a:moveTo>
                  <a:lnTo>
                    <a:pt x="0" y="394"/>
                  </a:lnTo>
                  <a:lnTo>
                    <a:pt x="57" y="506"/>
                  </a:lnTo>
                  <a:lnTo>
                    <a:pt x="1067" y="113"/>
                  </a:lnTo>
                  <a:cubicBezTo>
                    <a:pt x="1011" y="57"/>
                    <a:pt x="1011" y="57"/>
                    <a:pt x="95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27"/>
            <p:cNvSpPr/>
            <p:nvPr/>
          </p:nvSpPr>
          <p:spPr>
            <a:xfrm>
              <a:off x="1962175" y="1857050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786" y="1"/>
                  </a:moveTo>
                  <a:lnTo>
                    <a:pt x="0" y="787"/>
                  </a:lnTo>
                  <a:lnTo>
                    <a:pt x="112" y="899"/>
                  </a:lnTo>
                  <a:lnTo>
                    <a:pt x="899" y="169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27"/>
            <p:cNvSpPr/>
            <p:nvPr/>
          </p:nvSpPr>
          <p:spPr>
            <a:xfrm>
              <a:off x="1998675" y="1935675"/>
              <a:ext cx="25300" cy="8450"/>
            </a:xfrm>
            <a:custGeom>
              <a:avLst/>
              <a:gdLst/>
              <a:ahLst/>
              <a:cxnLst/>
              <a:rect l="l" t="t" r="r" b="b"/>
              <a:pathLst>
                <a:path w="1012" h="338" extrusionOk="0">
                  <a:moveTo>
                    <a:pt x="1011" y="1"/>
                  </a:moveTo>
                  <a:lnTo>
                    <a:pt x="0" y="169"/>
                  </a:lnTo>
                  <a:cubicBezTo>
                    <a:pt x="0" y="226"/>
                    <a:pt x="0" y="282"/>
                    <a:pt x="0" y="338"/>
                  </a:cubicBezTo>
                  <a:lnTo>
                    <a:pt x="1011" y="169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27"/>
            <p:cNvSpPr/>
            <p:nvPr/>
          </p:nvSpPr>
          <p:spPr>
            <a:xfrm>
              <a:off x="1994450" y="1921650"/>
              <a:ext cx="26700" cy="11250"/>
            </a:xfrm>
            <a:custGeom>
              <a:avLst/>
              <a:gdLst/>
              <a:ahLst/>
              <a:cxnLst/>
              <a:rect l="l" t="t" r="r" b="b"/>
              <a:pathLst>
                <a:path w="1068" h="450" extrusionOk="0">
                  <a:moveTo>
                    <a:pt x="1012" y="0"/>
                  </a:moveTo>
                  <a:lnTo>
                    <a:pt x="1" y="281"/>
                  </a:lnTo>
                  <a:cubicBezTo>
                    <a:pt x="1" y="337"/>
                    <a:pt x="1" y="393"/>
                    <a:pt x="57" y="450"/>
                  </a:cubicBezTo>
                  <a:lnTo>
                    <a:pt x="1068" y="169"/>
                  </a:lnTo>
                  <a:cubicBezTo>
                    <a:pt x="1068" y="113"/>
                    <a:pt x="1012" y="56"/>
                    <a:pt x="10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27"/>
            <p:cNvSpPr/>
            <p:nvPr/>
          </p:nvSpPr>
          <p:spPr>
            <a:xfrm>
              <a:off x="1942500" y="1838800"/>
              <a:ext cx="18275" cy="23900"/>
            </a:xfrm>
            <a:custGeom>
              <a:avLst/>
              <a:gdLst/>
              <a:ahLst/>
              <a:cxnLst/>
              <a:rect l="l" t="t" r="r" b="b"/>
              <a:pathLst>
                <a:path w="731" h="956" extrusionOk="0">
                  <a:moveTo>
                    <a:pt x="562" y="1"/>
                  </a:moveTo>
                  <a:lnTo>
                    <a:pt x="1" y="899"/>
                  </a:lnTo>
                  <a:lnTo>
                    <a:pt x="169" y="955"/>
                  </a:lnTo>
                  <a:lnTo>
                    <a:pt x="731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27"/>
            <p:cNvSpPr/>
            <p:nvPr/>
          </p:nvSpPr>
          <p:spPr>
            <a:xfrm>
              <a:off x="1897575" y="1817750"/>
              <a:ext cx="8450" cy="25300"/>
            </a:xfrm>
            <a:custGeom>
              <a:avLst/>
              <a:gdLst/>
              <a:ahLst/>
              <a:cxnLst/>
              <a:rect l="l" t="t" r="r" b="b"/>
              <a:pathLst>
                <a:path w="338" h="1012" extrusionOk="0">
                  <a:moveTo>
                    <a:pt x="169" y="0"/>
                  </a:moveTo>
                  <a:lnTo>
                    <a:pt x="1" y="1011"/>
                  </a:lnTo>
                  <a:lnTo>
                    <a:pt x="169" y="1011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27"/>
            <p:cNvSpPr/>
            <p:nvPr/>
          </p:nvSpPr>
          <p:spPr>
            <a:xfrm>
              <a:off x="1908800" y="1820550"/>
              <a:ext cx="11275" cy="26700"/>
            </a:xfrm>
            <a:custGeom>
              <a:avLst/>
              <a:gdLst/>
              <a:ahLst/>
              <a:cxnLst/>
              <a:rect l="l" t="t" r="r" b="b"/>
              <a:pathLst>
                <a:path w="451" h="1068" extrusionOk="0">
                  <a:moveTo>
                    <a:pt x="338" y="0"/>
                  </a:moveTo>
                  <a:lnTo>
                    <a:pt x="1" y="1011"/>
                  </a:lnTo>
                  <a:lnTo>
                    <a:pt x="169" y="1068"/>
                  </a:lnTo>
                  <a:lnTo>
                    <a:pt x="450" y="5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27"/>
            <p:cNvSpPr/>
            <p:nvPr/>
          </p:nvSpPr>
          <p:spPr>
            <a:xfrm>
              <a:off x="1952325" y="1847225"/>
              <a:ext cx="21100" cy="23900"/>
            </a:xfrm>
            <a:custGeom>
              <a:avLst/>
              <a:gdLst/>
              <a:ahLst/>
              <a:cxnLst/>
              <a:rect l="l" t="t" r="r" b="b"/>
              <a:pathLst>
                <a:path w="844" h="956" extrusionOk="0">
                  <a:moveTo>
                    <a:pt x="731" y="1"/>
                  </a:moveTo>
                  <a:lnTo>
                    <a:pt x="1" y="843"/>
                  </a:lnTo>
                  <a:lnTo>
                    <a:pt x="169" y="955"/>
                  </a:lnTo>
                  <a:lnTo>
                    <a:pt x="843" y="1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27"/>
            <p:cNvSpPr/>
            <p:nvPr/>
          </p:nvSpPr>
          <p:spPr>
            <a:xfrm>
              <a:off x="1883525" y="1814925"/>
              <a:ext cx="8450" cy="26700"/>
            </a:xfrm>
            <a:custGeom>
              <a:avLst/>
              <a:gdLst/>
              <a:ahLst/>
              <a:cxnLst/>
              <a:rect l="l" t="t" r="r" b="b"/>
              <a:pathLst>
                <a:path w="338" h="1068" extrusionOk="0">
                  <a:moveTo>
                    <a:pt x="113" y="1"/>
                  </a:moveTo>
                  <a:lnTo>
                    <a:pt x="1" y="1068"/>
                  </a:lnTo>
                  <a:lnTo>
                    <a:pt x="226" y="106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27"/>
            <p:cNvSpPr/>
            <p:nvPr/>
          </p:nvSpPr>
          <p:spPr>
            <a:xfrm>
              <a:off x="1921450" y="1824750"/>
              <a:ext cx="14050" cy="26725"/>
            </a:xfrm>
            <a:custGeom>
              <a:avLst/>
              <a:gdLst/>
              <a:ahLst/>
              <a:cxnLst/>
              <a:rect l="l" t="t" r="r" b="b"/>
              <a:pathLst>
                <a:path w="562" h="1069" extrusionOk="0">
                  <a:moveTo>
                    <a:pt x="393" y="1"/>
                  </a:moveTo>
                  <a:lnTo>
                    <a:pt x="0" y="1012"/>
                  </a:lnTo>
                  <a:lnTo>
                    <a:pt x="113" y="1068"/>
                  </a:ln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27"/>
            <p:cNvSpPr/>
            <p:nvPr/>
          </p:nvSpPr>
          <p:spPr>
            <a:xfrm>
              <a:off x="1931275" y="1831775"/>
              <a:ext cx="16875" cy="25300"/>
            </a:xfrm>
            <a:custGeom>
              <a:avLst/>
              <a:gdLst/>
              <a:ahLst/>
              <a:cxnLst/>
              <a:rect l="l" t="t" r="r" b="b"/>
              <a:pathLst>
                <a:path w="675" h="1012" extrusionOk="0">
                  <a:moveTo>
                    <a:pt x="506" y="1"/>
                  </a:moveTo>
                  <a:lnTo>
                    <a:pt x="0" y="956"/>
                  </a:lnTo>
                  <a:lnTo>
                    <a:pt x="169" y="1012"/>
                  </a:lnTo>
                  <a:lnTo>
                    <a:pt x="674" y="57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27"/>
            <p:cNvSpPr/>
            <p:nvPr/>
          </p:nvSpPr>
          <p:spPr>
            <a:xfrm>
              <a:off x="2000075" y="1949725"/>
              <a:ext cx="26700" cy="7050"/>
            </a:xfrm>
            <a:custGeom>
              <a:avLst/>
              <a:gdLst/>
              <a:ahLst/>
              <a:cxnLst/>
              <a:rect l="l" t="t" r="r" b="b"/>
              <a:pathLst>
                <a:path w="1068" h="282" extrusionOk="0">
                  <a:moveTo>
                    <a:pt x="1068" y="1"/>
                  </a:moveTo>
                  <a:lnTo>
                    <a:pt x="57" y="113"/>
                  </a:lnTo>
                  <a:cubicBezTo>
                    <a:pt x="1" y="169"/>
                    <a:pt x="1" y="225"/>
                    <a:pt x="1" y="281"/>
                  </a:cubicBezTo>
                  <a:lnTo>
                    <a:pt x="1068" y="1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27"/>
            <p:cNvSpPr/>
            <p:nvPr/>
          </p:nvSpPr>
          <p:spPr>
            <a:xfrm>
              <a:off x="1851250" y="1965175"/>
              <a:ext cx="174125" cy="153075"/>
            </a:xfrm>
            <a:custGeom>
              <a:avLst/>
              <a:gdLst/>
              <a:ahLst/>
              <a:cxnLst/>
              <a:rect l="l" t="t" r="r" b="b"/>
              <a:pathLst>
                <a:path w="6965" h="6123" extrusionOk="0">
                  <a:moveTo>
                    <a:pt x="5954" y="0"/>
                  </a:moveTo>
                  <a:lnTo>
                    <a:pt x="5954" y="169"/>
                  </a:lnTo>
                  <a:lnTo>
                    <a:pt x="6291" y="169"/>
                  </a:lnTo>
                  <a:lnTo>
                    <a:pt x="6291" y="506"/>
                  </a:lnTo>
                  <a:lnTo>
                    <a:pt x="5954" y="506"/>
                  </a:lnTo>
                  <a:lnTo>
                    <a:pt x="5954" y="674"/>
                  </a:lnTo>
                  <a:lnTo>
                    <a:pt x="6291" y="674"/>
                  </a:lnTo>
                  <a:cubicBezTo>
                    <a:pt x="6291" y="787"/>
                    <a:pt x="6234" y="955"/>
                    <a:pt x="6234" y="1068"/>
                  </a:cubicBezTo>
                  <a:lnTo>
                    <a:pt x="5897" y="1011"/>
                  </a:lnTo>
                  <a:lnTo>
                    <a:pt x="5897" y="1068"/>
                  </a:lnTo>
                  <a:lnTo>
                    <a:pt x="5897" y="1180"/>
                  </a:lnTo>
                  <a:lnTo>
                    <a:pt x="6234" y="1236"/>
                  </a:lnTo>
                  <a:cubicBezTo>
                    <a:pt x="6234" y="1348"/>
                    <a:pt x="6178" y="1461"/>
                    <a:pt x="6178" y="1573"/>
                  </a:cubicBezTo>
                  <a:lnTo>
                    <a:pt x="5841" y="1461"/>
                  </a:lnTo>
                  <a:cubicBezTo>
                    <a:pt x="5841" y="1517"/>
                    <a:pt x="5785" y="1573"/>
                    <a:pt x="5785" y="1629"/>
                  </a:cubicBezTo>
                  <a:lnTo>
                    <a:pt x="6122" y="1742"/>
                  </a:lnTo>
                  <a:lnTo>
                    <a:pt x="6010" y="2079"/>
                  </a:lnTo>
                  <a:lnTo>
                    <a:pt x="5617" y="1910"/>
                  </a:lnTo>
                  <a:lnTo>
                    <a:pt x="5560" y="2079"/>
                  </a:lnTo>
                  <a:lnTo>
                    <a:pt x="5897" y="2191"/>
                  </a:lnTo>
                  <a:cubicBezTo>
                    <a:pt x="5841" y="2303"/>
                    <a:pt x="5785" y="2415"/>
                    <a:pt x="5729" y="2528"/>
                  </a:cubicBezTo>
                  <a:lnTo>
                    <a:pt x="5448" y="2359"/>
                  </a:lnTo>
                  <a:lnTo>
                    <a:pt x="5336" y="2528"/>
                  </a:lnTo>
                  <a:lnTo>
                    <a:pt x="5617" y="2696"/>
                  </a:lnTo>
                  <a:cubicBezTo>
                    <a:pt x="5560" y="2809"/>
                    <a:pt x="5504" y="2921"/>
                    <a:pt x="5448" y="2977"/>
                  </a:cubicBezTo>
                  <a:lnTo>
                    <a:pt x="5167" y="2809"/>
                  </a:lnTo>
                  <a:lnTo>
                    <a:pt x="5055" y="2977"/>
                  </a:lnTo>
                  <a:lnTo>
                    <a:pt x="5336" y="3146"/>
                  </a:lnTo>
                  <a:lnTo>
                    <a:pt x="5167" y="3426"/>
                  </a:lnTo>
                  <a:lnTo>
                    <a:pt x="4886" y="3202"/>
                  </a:lnTo>
                  <a:lnTo>
                    <a:pt x="4774" y="3314"/>
                  </a:lnTo>
                  <a:lnTo>
                    <a:pt x="4999" y="3539"/>
                  </a:lnTo>
                  <a:cubicBezTo>
                    <a:pt x="4943" y="3595"/>
                    <a:pt x="4830" y="3707"/>
                    <a:pt x="4774" y="3820"/>
                  </a:cubicBezTo>
                  <a:lnTo>
                    <a:pt x="4549" y="3539"/>
                  </a:lnTo>
                  <a:lnTo>
                    <a:pt x="4437" y="3707"/>
                  </a:lnTo>
                  <a:lnTo>
                    <a:pt x="4662" y="3932"/>
                  </a:lnTo>
                  <a:lnTo>
                    <a:pt x="4381" y="4157"/>
                  </a:lnTo>
                  <a:lnTo>
                    <a:pt x="4156" y="3876"/>
                  </a:lnTo>
                  <a:lnTo>
                    <a:pt x="4044" y="4044"/>
                  </a:lnTo>
                  <a:lnTo>
                    <a:pt x="4269" y="4269"/>
                  </a:lnTo>
                  <a:lnTo>
                    <a:pt x="3988" y="4494"/>
                  </a:lnTo>
                  <a:lnTo>
                    <a:pt x="3763" y="4213"/>
                  </a:lnTo>
                  <a:lnTo>
                    <a:pt x="3651" y="4325"/>
                  </a:lnTo>
                  <a:lnTo>
                    <a:pt x="3819" y="4606"/>
                  </a:lnTo>
                  <a:lnTo>
                    <a:pt x="3538" y="4774"/>
                  </a:lnTo>
                  <a:lnTo>
                    <a:pt x="3370" y="4494"/>
                  </a:lnTo>
                  <a:lnTo>
                    <a:pt x="3201" y="4550"/>
                  </a:lnTo>
                  <a:lnTo>
                    <a:pt x="3370" y="4831"/>
                  </a:lnTo>
                  <a:lnTo>
                    <a:pt x="3033" y="4999"/>
                  </a:lnTo>
                  <a:lnTo>
                    <a:pt x="2921" y="4718"/>
                  </a:lnTo>
                  <a:lnTo>
                    <a:pt x="2752" y="4774"/>
                  </a:lnTo>
                  <a:lnTo>
                    <a:pt x="2864" y="5111"/>
                  </a:lnTo>
                  <a:lnTo>
                    <a:pt x="2527" y="5224"/>
                  </a:lnTo>
                  <a:lnTo>
                    <a:pt x="2471" y="4887"/>
                  </a:lnTo>
                  <a:lnTo>
                    <a:pt x="2303" y="4943"/>
                  </a:lnTo>
                  <a:lnTo>
                    <a:pt x="2415" y="5280"/>
                  </a:lnTo>
                  <a:cubicBezTo>
                    <a:pt x="2247" y="5280"/>
                    <a:pt x="2134" y="5336"/>
                    <a:pt x="2022" y="5336"/>
                  </a:cubicBezTo>
                  <a:lnTo>
                    <a:pt x="1966" y="4999"/>
                  </a:lnTo>
                  <a:lnTo>
                    <a:pt x="1797" y="4999"/>
                  </a:lnTo>
                  <a:lnTo>
                    <a:pt x="1854" y="5336"/>
                  </a:lnTo>
                  <a:lnTo>
                    <a:pt x="1517" y="5448"/>
                  </a:lnTo>
                  <a:lnTo>
                    <a:pt x="1517" y="5111"/>
                  </a:lnTo>
                  <a:lnTo>
                    <a:pt x="1348" y="5111"/>
                  </a:lnTo>
                  <a:lnTo>
                    <a:pt x="1348" y="5448"/>
                  </a:lnTo>
                  <a:lnTo>
                    <a:pt x="955" y="5448"/>
                  </a:lnTo>
                  <a:lnTo>
                    <a:pt x="955" y="5111"/>
                  </a:lnTo>
                  <a:lnTo>
                    <a:pt x="786" y="5111"/>
                  </a:lnTo>
                  <a:lnTo>
                    <a:pt x="786" y="5448"/>
                  </a:lnTo>
                  <a:lnTo>
                    <a:pt x="449" y="5448"/>
                  </a:lnTo>
                  <a:lnTo>
                    <a:pt x="506" y="5111"/>
                  </a:lnTo>
                  <a:lnTo>
                    <a:pt x="337" y="5111"/>
                  </a:lnTo>
                  <a:lnTo>
                    <a:pt x="337" y="5448"/>
                  </a:lnTo>
                  <a:lnTo>
                    <a:pt x="0" y="5392"/>
                  </a:lnTo>
                  <a:lnTo>
                    <a:pt x="0" y="6066"/>
                  </a:lnTo>
                  <a:lnTo>
                    <a:pt x="225" y="6066"/>
                  </a:lnTo>
                  <a:lnTo>
                    <a:pt x="225" y="6122"/>
                  </a:lnTo>
                  <a:lnTo>
                    <a:pt x="1573" y="6122"/>
                  </a:lnTo>
                  <a:lnTo>
                    <a:pt x="2022" y="6066"/>
                  </a:lnTo>
                  <a:cubicBezTo>
                    <a:pt x="2191" y="6010"/>
                    <a:pt x="2415" y="5954"/>
                    <a:pt x="2584" y="5898"/>
                  </a:cubicBezTo>
                  <a:cubicBezTo>
                    <a:pt x="2808" y="5842"/>
                    <a:pt x="3089" y="5785"/>
                    <a:pt x="3314" y="5673"/>
                  </a:cubicBezTo>
                  <a:cubicBezTo>
                    <a:pt x="3595" y="5561"/>
                    <a:pt x="3932" y="5392"/>
                    <a:pt x="4212" y="5224"/>
                  </a:cubicBezTo>
                  <a:cubicBezTo>
                    <a:pt x="4606" y="4943"/>
                    <a:pt x="4999" y="4662"/>
                    <a:pt x="5280" y="4325"/>
                  </a:cubicBezTo>
                  <a:cubicBezTo>
                    <a:pt x="5841" y="3763"/>
                    <a:pt x="6291" y="3089"/>
                    <a:pt x="6627" y="2359"/>
                  </a:cubicBezTo>
                  <a:cubicBezTo>
                    <a:pt x="6684" y="2191"/>
                    <a:pt x="6684" y="2079"/>
                    <a:pt x="6740" y="1910"/>
                  </a:cubicBezTo>
                  <a:cubicBezTo>
                    <a:pt x="6852" y="1517"/>
                    <a:pt x="6964" y="1124"/>
                    <a:pt x="6964" y="787"/>
                  </a:cubicBezTo>
                  <a:lnTo>
                    <a:pt x="6964" y="618"/>
                  </a:lnTo>
                  <a:lnTo>
                    <a:pt x="6964" y="57"/>
                  </a:lnTo>
                  <a:lnTo>
                    <a:pt x="696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27"/>
            <p:cNvSpPr/>
            <p:nvPr/>
          </p:nvSpPr>
          <p:spPr>
            <a:xfrm>
              <a:off x="1851250" y="1813525"/>
              <a:ext cx="25300" cy="28100"/>
            </a:xfrm>
            <a:custGeom>
              <a:avLst/>
              <a:gdLst/>
              <a:ahLst/>
              <a:cxnLst/>
              <a:rect l="l" t="t" r="r" b="b"/>
              <a:pathLst>
                <a:path w="1012" h="1124" extrusionOk="0">
                  <a:moveTo>
                    <a:pt x="899" y="1"/>
                  </a:moveTo>
                  <a:cubicBezTo>
                    <a:pt x="674" y="1"/>
                    <a:pt x="506" y="1"/>
                    <a:pt x="337" y="57"/>
                  </a:cubicBezTo>
                  <a:lnTo>
                    <a:pt x="0" y="57"/>
                  </a:lnTo>
                  <a:lnTo>
                    <a:pt x="0" y="787"/>
                  </a:lnTo>
                  <a:lnTo>
                    <a:pt x="337" y="787"/>
                  </a:lnTo>
                  <a:lnTo>
                    <a:pt x="337" y="1124"/>
                  </a:lnTo>
                  <a:lnTo>
                    <a:pt x="506" y="1124"/>
                  </a:lnTo>
                  <a:lnTo>
                    <a:pt x="506" y="787"/>
                  </a:lnTo>
                  <a:lnTo>
                    <a:pt x="843" y="787"/>
                  </a:lnTo>
                  <a:lnTo>
                    <a:pt x="843" y="1124"/>
                  </a:lnTo>
                  <a:lnTo>
                    <a:pt x="1011" y="112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27"/>
            <p:cNvSpPr/>
            <p:nvPr/>
          </p:nvSpPr>
          <p:spPr>
            <a:xfrm>
              <a:off x="1851250" y="1841600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5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27"/>
            <p:cNvSpPr/>
            <p:nvPr/>
          </p:nvSpPr>
          <p:spPr>
            <a:xfrm>
              <a:off x="1851250" y="1868300"/>
              <a:ext cx="21075" cy="12650"/>
            </a:xfrm>
            <a:custGeom>
              <a:avLst/>
              <a:gdLst/>
              <a:ahLst/>
              <a:cxnLst/>
              <a:rect l="l" t="t" r="r" b="b"/>
              <a:pathLst>
                <a:path w="843" h="506" extrusionOk="0">
                  <a:moveTo>
                    <a:pt x="843" y="0"/>
                  </a:moveTo>
                  <a:cubicBezTo>
                    <a:pt x="562" y="0"/>
                    <a:pt x="281" y="0"/>
                    <a:pt x="0" y="112"/>
                  </a:cubicBezTo>
                  <a:lnTo>
                    <a:pt x="0" y="506"/>
                  </a:lnTo>
                  <a:cubicBezTo>
                    <a:pt x="281" y="393"/>
                    <a:pt x="562" y="393"/>
                    <a:pt x="843" y="393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27"/>
            <p:cNvSpPr/>
            <p:nvPr/>
          </p:nvSpPr>
          <p:spPr>
            <a:xfrm>
              <a:off x="1851250" y="2014325"/>
              <a:ext cx="105325" cy="51300"/>
            </a:xfrm>
            <a:custGeom>
              <a:avLst/>
              <a:gdLst/>
              <a:ahLst/>
              <a:cxnLst/>
              <a:rect l="l" t="t" r="r" b="b"/>
              <a:pathLst>
                <a:path w="4213" h="2052" extrusionOk="0">
                  <a:moveTo>
                    <a:pt x="3932" y="0"/>
                  </a:moveTo>
                  <a:cubicBezTo>
                    <a:pt x="3242" y="1058"/>
                    <a:pt x="2063" y="1664"/>
                    <a:pt x="826" y="1664"/>
                  </a:cubicBezTo>
                  <a:cubicBezTo>
                    <a:pt x="552" y="1664"/>
                    <a:pt x="275" y="1634"/>
                    <a:pt x="0" y="1573"/>
                  </a:cubicBezTo>
                  <a:lnTo>
                    <a:pt x="0" y="1966"/>
                  </a:lnTo>
                  <a:cubicBezTo>
                    <a:pt x="278" y="2023"/>
                    <a:pt x="558" y="2052"/>
                    <a:pt x="835" y="2052"/>
                  </a:cubicBezTo>
                  <a:cubicBezTo>
                    <a:pt x="2181" y="2052"/>
                    <a:pt x="3467" y="1389"/>
                    <a:pt x="4212" y="225"/>
                  </a:cubicBezTo>
                  <a:lnTo>
                    <a:pt x="393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27"/>
            <p:cNvSpPr/>
            <p:nvPr/>
          </p:nvSpPr>
          <p:spPr>
            <a:xfrm>
              <a:off x="1851250" y="1916025"/>
              <a:ext cx="74425" cy="102525"/>
            </a:xfrm>
            <a:custGeom>
              <a:avLst/>
              <a:gdLst/>
              <a:ahLst/>
              <a:cxnLst/>
              <a:rect l="l" t="t" r="r" b="b"/>
              <a:pathLst>
                <a:path w="2977" h="4101" extrusionOk="0">
                  <a:moveTo>
                    <a:pt x="899" y="1"/>
                  </a:moveTo>
                  <a:cubicBezTo>
                    <a:pt x="618" y="1"/>
                    <a:pt x="281" y="113"/>
                    <a:pt x="0" y="225"/>
                  </a:cubicBezTo>
                  <a:lnTo>
                    <a:pt x="0" y="899"/>
                  </a:lnTo>
                  <a:cubicBezTo>
                    <a:pt x="281" y="675"/>
                    <a:pt x="562" y="618"/>
                    <a:pt x="899" y="618"/>
                  </a:cubicBezTo>
                  <a:cubicBezTo>
                    <a:pt x="2808" y="618"/>
                    <a:pt x="2808" y="3483"/>
                    <a:pt x="899" y="3483"/>
                  </a:cubicBezTo>
                  <a:cubicBezTo>
                    <a:pt x="562" y="3483"/>
                    <a:pt x="281" y="3371"/>
                    <a:pt x="0" y="3202"/>
                  </a:cubicBezTo>
                  <a:lnTo>
                    <a:pt x="0" y="3876"/>
                  </a:lnTo>
                  <a:cubicBezTo>
                    <a:pt x="281" y="3988"/>
                    <a:pt x="618" y="4101"/>
                    <a:pt x="899" y="4101"/>
                  </a:cubicBezTo>
                  <a:cubicBezTo>
                    <a:pt x="2022" y="4101"/>
                    <a:pt x="2977" y="3146"/>
                    <a:pt x="2921" y="2023"/>
                  </a:cubicBezTo>
                  <a:cubicBezTo>
                    <a:pt x="2921" y="899"/>
                    <a:pt x="2022" y="1"/>
                    <a:pt x="8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27"/>
            <p:cNvSpPr/>
            <p:nvPr/>
          </p:nvSpPr>
          <p:spPr>
            <a:xfrm>
              <a:off x="2181200" y="2125250"/>
              <a:ext cx="344050" cy="333275"/>
            </a:xfrm>
            <a:custGeom>
              <a:avLst/>
              <a:gdLst/>
              <a:ahLst/>
              <a:cxnLst/>
              <a:rect l="l" t="t" r="r" b="b"/>
              <a:pathLst>
                <a:path w="13762" h="13331" extrusionOk="0">
                  <a:moveTo>
                    <a:pt x="9156" y="0"/>
                  </a:moveTo>
                  <a:lnTo>
                    <a:pt x="9043" y="393"/>
                  </a:lnTo>
                  <a:cubicBezTo>
                    <a:pt x="11683" y="1404"/>
                    <a:pt x="13368" y="4100"/>
                    <a:pt x="13199" y="6965"/>
                  </a:cubicBezTo>
                  <a:cubicBezTo>
                    <a:pt x="12919" y="10166"/>
                    <a:pt x="10391" y="12693"/>
                    <a:pt x="7190" y="12918"/>
                  </a:cubicBezTo>
                  <a:cubicBezTo>
                    <a:pt x="7000" y="12935"/>
                    <a:pt x="6812" y="12943"/>
                    <a:pt x="6625" y="12943"/>
                  </a:cubicBezTo>
                  <a:cubicBezTo>
                    <a:pt x="3651" y="12943"/>
                    <a:pt x="1025" y="10879"/>
                    <a:pt x="338" y="7919"/>
                  </a:cubicBezTo>
                  <a:lnTo>
                    <a:pt x="1" y="7976"/>
                  </a:lnTo>
                  <a:cubicBezTo>
                    <a:pt x="619" y="10952"/>
                    <a:pt x="3146" y="13087"/>
                    <a:pt x="6179" y="13311"/>
                  </a:cubicBezTo>
                  <a:cubicBezTo>
                    <a:pt x="6353" y="13324"/>
                    <a:pt x="6525" y="13331"/>
                    <a:pt x="6697" y="13331"/>
                  </a:cubicBezTo>
                  <a:cubicBezTo>
                    <a:pt x="10241" y="13331"/>
                    <a:pt x="13271" y="10607"/>
                    <a:pt x="13593" y="6965"/>
                  </a:cubicBezTo>
                  <a:cubicBezTo>
                    <a:pt x="13761" y="3932"/>
                    <a:pt x="12020" y="1123"/>
                    <a:pt x="915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27"/>
            <p:cNvSpPr/>
            <p:nvPr/>
          </p:nvSpPr>
          <p:spPr>
            <a:xfrm>
              <a:off x="2266850" y="2208775"/>
              <a:ext cx="170350" cy="154850"/>
            </a:xfrm>
            <a:custGeom>
              <a:avLst/>
              <a:gdLst/>
              <a:ahLst/>
              <a:cxnLst/>
              <a:rect l="l" t="t" r="r" b="b"/>
              <a:pathLst>
                <a:path w="6814" h="6194" extrusionOk="0">
                  <a:moveTo>
                    <a:pt x="3324" y="219"/>
                  </a:moveTo>
                  <a:cubicBezTo>
                    <a:pt x="4380" y="219"/>
                    <a:pt x="5437" y="773"/>
                    <a:pt x="5954" y="1995"/>
                  </a:cubicBezTo>
                  <a:cubicBezTo>
                    <a:pt x="6814" y="4123"/>
                    <a:pt x="5109" y="6012"/>
                    <a:pt x="3251" y="6012"/>
                  </a:cubicBezTo>
                  <a:cubicBezTo>
                    <a:pt x="2559" y="6012"/>
                    <a:pt x="1846" y="5750"/>
                    <a:pt x="1236" y="5140"/>
                  </a:cubicBezTo>
                  <a:cubicBezTo>
                    <a:pt x="731" y="4635"/>
                    <a:pt x="394" y="3904"/>
                    <a:pt x="394" y="3118"/>
                  </a:cubicBezTo>
                  <a:cubicBezTo>
                    <a:pt x="394" y="1289"/>
                    <a:pt x="1857" y="219"/>
                    <a:pt x="3324" y="219"/>
                  </a:cubicBezTo>
                  <a:close/>
                  <a:moveTo>
                    <a:pt x="3279" y="1"/>
                  </a:moveTo>
                  <a:cubicBezTo>
                    <a:pt x="1700" y="1"/>
                    <a:pt x="113" y="1040"/>
                    <a:pt x="1" y="3118"/>
                  </a:cubicBezTo>
                  <a:cubicBezTo>
                    <a:pt x="113" y="5168"/>
                    <a:pt x="1700" y="6193"/>
                    <a:pt x="3279" y="6193"/>
                  </a:cubicBezTo>
                  <a:cubicBezTo>
                    <a:pt x="4859" y="6193"/>
                    <a:pt x="6432" y="5168"/>
                    <a:pt x="6516" y="3118"/>
                  </a:cubicBezTo>
                  <a:cubicBezTo>
                    <a:pt x="6432" y="1040"/>
                    <a:pt x="4859" y="1"/>
                    <a:pt x="32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27"/>
            <p:cNvSpPr/>
            <p:nvPr/>
          </p:nvSpPr>
          <p:spPr>
            <a:xfrm>
              <a:off x="2321625" y="2266650"/>
              <a:ext cx="46350" cy="39750"/>
            </a:xfrm>
            <a:custGeom>
              <a:avLst/>
              <a:gdLst/>
              <a:ahLst/>
              <a:cxnLst/>
              <a:rect l="l" t="t" r="r" b="b"/>
              <a:pathLst>
                <a:path w="1854" h="1590" extrusionOk="0">
                  <a:moveTo>
                    <a:pt x="1072" y="0"/>
                  </a:moveTo>
                  <a:cubicBezTo>
                    <a:pt x="875" y="0"/>
                    <a:pt x="672" y="75"/>
                    <a:pt x="506" y="241"/>
                  </a:cubicBezTo>
                  <a:cubicBezTo>
                    <a:pt x="0" y="747"/>
                    <a:pt x="393" y="1589"/>
                    <a:pt x="1067" y="1589"/>
                  </a:cubicBezTo>
                  <a:cubicBezTo>
                    <a:pt x="1517" y="1589"/>
                    <a:pt x="1854" y="1196"/>
                    <a:pt x="1854" y="803"/>
                  </a:cubicBezTo>
                  <a:cubicBezTo>
                    <a:pt x="1854" y="313"/>
                    <a:pt x="1474" y="0"/>
                    <a:pt x="10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27"/>
            <p:cNvSpPr/>
            <p:nvPr/>
          </p:nvSpPr>
          <p:spPr>
            <a:xfrm>
              <a:off x="1851250" y="2564725"/>
              <a:ext cx="103925" cy="118925"/>
            </a:xfrm>
            <a:custGeom>
              <a:avLst/>
              <a:gdLst/>
              <a:ahLst/>
              <a:cxnLst/>
              <a:rect l="l" t="t" r="r" b="b"/>
              <a:pathLst>
                <a:path w="4157" h="4757" extrusionOk="0">
                  <a:moveTo>
                    <a:pt x="3426" y="1"/>
                  </a:moveTo>
                  <a:lnTo>
                    <a:pt x="3089" y="225"/>
                  </a:lnTo>
                  <a:cubicBezTo>
                    <a:pt x="3763" y="1180"/>
                    <a:pt x="3707" y="2472"/>
                    <a:pt x="2977" y="3371"/>
                  </a:cubicBezTo>
                  <a:cubicBezTo>
                    <a:pt x="2450" y="4019"/>
                    <a:pt x="1689" y="4375"/>
                    <a:pt x="905" y="4375"/>
                  </a:cubicBezTo>
                  <a:cubicBezTo>
                    <a:pt x="602" y="4375"/>
                    <a:pt x="297" y="4322"/>
                    <a:pt x="0" y="4213"/>
                  </a:cubicBezTo>
                  <a:lnTo>
                    <a:pt x="0" y="4606"/>
                  </a:lnTo>
                  <a:cubicBezTo>
                    <a:pt x="318" y="4707"/>
                    <a:pt x="639" y="4756"/>
                    <a:pt x="954" y="4756"/>
                  </a:cubicBezTo>
                  <a:cubicBezTo>
                    <a:pt x="1863" y="4756"/>
                    <a:pt x="2715" y="4346"/>
                    <a:pt x="3258" y="3595"/>
                  </a:cubicBezTo>
                  <a:cubicBezTo>
                    <a:pt x="4100" y="2584"/>
                    <a:pt x="4156" y="1124"/>
                    <a:pt x="342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27"/>
            <p:cNvSpPr/>
            <p:nvPr/>
          </p:nvSpPr>
          <p:spPr>
            <a:xfrm>
              <a:off x="1859675" y="2133675"/>
              <a:ext cx="190975" cy="304700"/>
            </a:xfrm>
            <a:custGeom>
              <a:avLst/>
              <a:gdLst/>
              <a:ahLst/>
              <a:cxnLst/>
              <a:rect l="l" t="t" r="r" b="b"/>
              <a:pathLst>
                <a:path w="7639" h="12188" extrusionOk="0">
                  <a:moveTo>
                    <a:pt x="0" y="0"/>
                  </a:moveTo>
                  <a:lnTo>
                    <a:pt x="0" y="1123"/>
                  </a:lnTo>
                  <a:lnTo>
                    <a:pt x="506" y="1123"/>
                  </a:lnTo>
                  <a:lnTo>
                    <a:pt x="506" y="5504"/>
                  </a:lnTo>
                  <a:lnTo>
                    <a:pt x="0" y="5504"/>
                  </a:lnTo>
                  <a:lnTo>
                    <a:pt x="0" y="6628"/>
                  </a:lnTo>
                  <a:lnTo>
                    <a:pt x="506" y="6628"/>
                  </a:lnTo>
                  <a:lnTo>
                    <a:pt x="506" y="11121"/>
                  </a:lnTo>
                  <a:lnTo>
                    <a:pt x="0" y="11121"/>
                  </a:lnTo>
                  <a:lnTo>
                    <a:pt x="0" y="12188"/>
                  </a:lnTo>
                  <a:lnTo>
                    <a:pt x="1123" y="12188"/>
                  </a:lnTo>
                  <a:lnTo>
                    <a:pt x="1123" y="11121"/>
                  </a:lnTo>
                  <a:lnTo>
                    <a:pt x="618" y="11121"/>
                  </a:lnTo>
                  <a:lnTo>
                    <a:pt x="618" y="6628"/>
                  </a:lnTo>
                  <a:lnTo>
                    <a:pt x="1123" y="6628"/>
                  </a:lnTo>
                  <a:lnTo>
                    <a:pt x="1123" y="6122"/>
                  </a:lnTo>
                  <a:lnTo>
                    <a:pt x="6571" y="6122"/>
                  </a:lnTo>
                  <a:lnTo>
                    <a:pt x="6571" y="6628"/>
                  </a:lnTo>
                  <a:lnTo>
                    <a:pt x="7638" y="6628"/>
                  </a:lnTo>
                  <a:lnTo>
                    <a:pt x="7638" y="5504"/>
                  </a:lnTo>
                  <a:lnTo>
                    <a:pt x="6571" y="5504"/>
                  </a:lnTo>
                  <a:lnTo>
                    <a:pt x="6571" y="6010"/>
                  </a:lnTo>
                  <a:lnTo>
                    <a:pt x="1123" y="6010"/>
                  </a:lnTo>
                  <a:lnTo>
                    <a:pt x="1123" y="5504"/>
                  </a:lnTo>
                  <a:lnTo>
                    <a:pt x="618" y="5504"/>
                  </a:lnTo>
                  <a:lnTo>
                    <a:pt x="618" y="1123"/>
                  </a:lnTo>
                  <a:lnTo>
                    <a:pt x="1123" y="112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27"/>
            <p:cNvSpPr/>
            <p:nvPr/>
          </p:nvSpPr>
          <p:spPr>
            <a:xfrm>
              <a:off x="2553300" y="2136475"/>
              <a:ext cx="43550" cy="29500"/>
            </a:xfrm>
            <a:custGeom>
              <a:avLst/>
              <a:gdLst/>
              <a:ahLst/>
              <a:cxnLst/>
              <a:rect l="l" t="t" r="r" b="b"/>
              <a:pathLst>
                <a:path w="1742" h="1180" extrusionOk="0">
                  <a:moveTo>
                    <a:pt x="1685" y="0"/>
                  </a:moveTo>
                  <a:lnTo>
                    <a:pt x="0" y="1011"/>
                  </a:lnTo>
                  <a:lnTo>
                    <a:pt x="56" y="1180"/>
                  </a:lnTo>
                  <a:lnTo>
                    <a:pt x="1741" y="16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27"/>
            <p:cNvSpPr/>
            <p:nvPr/>
          </p:nvSpPr>
          <p:spPr>
            <a:xfrm>
              <a:off x="2564525" y="2161750"/>
              <a:ext cx="44950" cy="23900"/>
            </a:xfrm>
            <a:custGeom>
              <a:avLst/>
              <a:gdLst/>
              <a:ahLst/>
              <a:cxnLst/>
              <a:rect l="l" t="t" r="r" b="b"/>
              <a:pathLst>
                <a:path w="1798" h="956" extrusionOk="0">
                  <a:moveTo>
                    <a:pt x="1742" y="0"/>
                  </a:moveTo>
                  <a:lnTo>
                    <a:pt x="1" y="843"/>
                  </a:lnTo>
                  <a:cubicBezTo>
                    <a:pt x="1" y="899"/>
                    <a:pt x="1" y="955"/>
                    <a:pt x="57" y="955"/>
                  </a:cubicBezTo>
                  <a:lnTo>
                    <a:pt x="1798" y="16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27"/>
            <p:cNvSpPr/>
            <p:nvPr/>
          </p:nvSpPr>
          <p:spPr>
            <a:xfrm>
              <a:off x="2572950" y="2188425"/>
              <a:ext cx="47775" cy="19675"/>
            </a:xfrm>
            <a:custGeom>
              <a:avLst/>
              <a:gdLst/>
              <a:ahLst/>
              <a:cxnLst/>
              <a:rect l="l" t="t" r="r" b="b"/>
              <a:pathLst>
                <a:path w="1911" h="787" extrusionOk="0">
                  <a:moveTo>
                    <a:pt x="1854" y="1"/>
                  </a:moveTo>
                  <a:lnTo>
                    <a:pt x="1" y="675"/>
                  </a:lnTo>
                  <a:cubicBezTo>
                    <a:pt x="1" y="731"/>
                    <a:pt x="57" y="731"/>
                    <a:pt x="57" y="787"/>
                  </a:cubicBezTo>
                  <a:lnTo>
                    <a:pt x="1910" y="169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27"/>
            <p:cNvSpPr/>
            <p:nvPr/>
          </p:nvSpPr>
          <p:spPr>
            <a:xfrm>
              <a:off x="2539250" y="2112600"/>
              <a:ext cx="42150" cy="33725"/>
            </a:xfrm>
            <a:custGeom>
              <a:avLst/>
              <a:gdLst/>
              <a:ahLst/>
              <a:cxnLst/>
              <a:rect l="l" t="t" r="r" b="b"/>
              <a:pathLst>
                <a:path w="1686" h="1349" extrusionOk="0">
                  <a:moveTo>
                    <a:pt x="1573" y="1"/>
                  </a:moveTo>
                  <a:lnTo>
                    <a:pt x="1" y="1180"/>
                  </a:lnTo>
                  <a:lnTo>
                    <a:pt x="113" y="1349"/>
                  </a:lnTo>
                  <a:lnTo>
                    <a:pt x="1686" y="16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27"/>
            <p:cNvSpPr/>
            <p:nvPr/>
          </p:nvSpPr>
          <p:spPr>
            <a:xfrm>
              <a:off x="2587000" y="2269875"/>
              <a:ext cx="49175" cy="7025"/>
            </a:xfrm>
            <a:custGeom>
              <a:avLst/>
              <a:gdLst/>
              <a:ahLst/>
              <a:cxnLst/>
              <a:rect l="l" t="t" r="r" b="b"/>
              <a:pathLst>
                <a:path w="1967" h="281" extrusionOk="0">
                  <a:moveTo>
                    <a:pt x="1966" y="0"/>
                  </a:moveTo>
                  <a:lnTo>
                    <a:pt x="0" y="112"/>
                  </a:lnTo>
                  <a:cubicBezTo>
                    <a:pt x="0" y="169"/>
                    <a:pt x="0" y="281"/>
                    <a:pt x="0" y="281"/>
                  </a:cubicBezTo>
                  <a:lnTo>
                    <a:pt x="1966" y="169"/>
                  </a:lnTo>
                  <a:cubicBezTo>
                    <a:pt x="1966" y="112"/>
                    <a:pt x="1966" y="56"/>
                    <a:pt x="19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27"/>
            <p:cNvSpPr/>
            <p:nvPr/>
          </p:nvSpPr>
          <p:spPr>
            <a:xfrm>
              <a:off x="2585600" y="2243200"/>
              <a:ext cx="47750" cy="11250"/>
            </a:xfrm>
            <a:custGeom>
              <a:avLst/>
              <a:gdLst/>
              <a:ahLst/>
              <a:cxnLst/>
              <a:rect l="l" t="t" r="r" b="b"/>
              <a:pathLst>
                <a:path w="1910" h="450" extrusionOk="0">
                  <a:moveTo>
                    <a:pt x="1910" y="0"/>
                  </a:moveTo>
                  <a:lnTo>
                    <a:pt x="0" y="281"/>
                  </a:lnTo>
                  <a:cubicBezTo>
                    <a:pt x="0" y="337"/>
                    <a:pt x="0" y="393"/>
                    <a:pt x="0" y="449"/>
                  </a:cubicBezTo>
                  <a:lnTo>
                    <a:pt x="1910" y="168"/>
                  </a:lnTo>
                  <a:cubicBezTo>
                    <a:pt x="1910" y="112"/>
                    <a:pt x="1910" y="56"/>
                    <a:pt x="191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27"/>
            <p:cNvSpPr/>
            <p:nvPr/>
          </p:nvSpPr>
          <p:spPr>
            <a:xfrm>
              <a:off x="2579975" y="2215100"/>
              <a:ext cx="49175" cy="15475"/>
            </a:xfrm>
            <a:custGeom>
              <a:avLst/>
              <a:gdLst/>
              <a:ahLst/>
              <a:cxnLst/>
              <a:rect l="l" t="t" r="r" b="b"/>
              <a:pathLst>
                <a:path w="1967" h="619" extrusionOk="0">
                  <a:moveTo>
                    <a:pt x="1910" y="1"/>
                  </a:moveTo>
                  <a:lnTo>
                    <a:pt x="0" y="450"/>
                  </a:lnTo>
                  <a:lnTo>
                    <a:pt x="57" y="619"/>
                  </a:lnTo>
                  <a:lnTo>
                    <a:pt x="1966" y="113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27"/>
            <p:cNvSpPr/>
            <p:nvPr/>
          </p:nvSpPr>
          <p:spPr>
            <a:xfrm>
              <a:off x="2358125" y="1998875"/>
              <a:ext cx="7050" cy="49175"/>
            </a:xfrm>
            <a:custGeom>
              <a:avLst/>
              <a:gdLst/>
              <a:ahLst/>
              <a:cxnLst/>
              <a:rect l="l" t="t" r="r" b="b"/>
              <a:pathLst>
                <a:path w="282" h="1967" extrusionOk="0">
                  <a:moveTo>
                    <a:pt x="113" y="0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27"/>
            <p:cNvSpPr/>
            <p:nvPr/>
          </p:nvSpPr>
          <p:spPr>
            <a:xfrm>
              <a:off x="2426925" y="2014325"/>
              <a:ext cx="21075" cy="47750"/>
            </a:xfrm>
            <a:custGeom>
              <a:avLst/>
              <a:gdLst/>
              <a:ahLst/>
              <a:cxnLst/>
              <a:rect l="l" t="t" r="r" b="b"/>
              <a:pathLst>
                <a:path w="843" h="1910" extrusionOk="0">
                  <a:moveTo>
                    <a:pt x="674" y="0"/>
                  </a:moveTo>
                  <a:lnTo>
                    <a:pt x="1" y="1854"/>
                  </a:lnTo>
                  <a:lnTo>
                    <a:pt x="169" y="1910"/>
                  </a:lnTo>
                  <a:lnTo>
                    <a:pt x="843" y="5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27"/>
            <p:cNvSpPr/>
            <p:nvPr/>
          </p:nvSpPr>
          <p:spPr>
            <a:xfrm>
              <a:off x="2405875" y="2007300"/>
              <a:ext cx="15450" cy="47750"/>
            </a:xfrm>
            <a:custGeom>
              <a:avLst/>
              <a:gdLst/>
              <a:ahLst/>
              <a:cxnLst/>
              <a:rect l="l" t="t" r="r" b="b"/>
              <a:pathLst>
                <a:path w="618" h="1910" extrusionOk="0">
                  <a:moveTo>
                    <a:pt x="449" y="0"/>
                  </a:moveTo>
                  <a:lnTo>
                    <a:pt x="0" y="1854"/>
                  </a:lnTo>
                  <a:lnTo>
                    <a:pt x="112" y="1910"/>
                  </a:lnTo>
                  <a:lnTo>
                    <a:pt x="618" y="5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27"/>
            <p:cNvSpPr/>
            <p:nvPr/>
          </p:nvSpPr>
          <p:spPr>
            <a:xfrm>
              <a:off x="2382000" y="2001675"/>
              <a:ext cx="11250" cy="49175"/>
            </a:xfrm>
            <a:custGeom>
              <a:avLst/>
              <a:gdLst/>
              <a:ahLst/>
              <a:cxnLst/>
              <a:rect l="l" t="t" r="r" b="b"/>
              <a:pathLst>
                <a:path w="450" h="1967" extrusionOk="0">
                  <a:moveTo>
                    <a:pt x="281" y="1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27"/>
            <p:cNvSpPr/>
            <p:nvPr/>
          </p:nvSpPr>
          <p:spPr>
            <a:xfrm>
              <a:off x="2488700" y="2053625"/>
              <a:ext cx="33725" cy="42150"/>
            </a:xfrm>
            <a:custGeom>
              <a:avLst/>
              <a:gdLst/>
              <a:ahLst/>
              <a:cxnLst/>
              <a:rect l="l" t="t" r="r" b="b"/>
              <a:pathLst>
                <a:path w="1349" h="1686" extrusionOk="0">
                  <a:moveTo>
                    <a:pt x="1180" y="1"/>
                  </a:moveTo>
                  <a:lnTo>
                    <a:pt x="1" y="1573"/>
                  </a:lnTo>
                  <a:lnTo>
                    <a:pt x="169" y="1686"/>
                  </a:ln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27"/>
            <p:cNvSpPr/>
            <p:nvPr/>
          </p:nvSpPr>
          <p:spPr>
            <a:xfrm>
              <a:off x="2506950" y="2071875"/>
              <a:ext cx="36550" cy="39350"/>
            </a:xfrm>
            <a:custGeom>
              <a:avLst/>
              <a:gdLst/>
              <a:ahLst/>
              <a:cxnLst/>
              <a:rect l="l" t="t" r="r" b="b"/>
              <a:pathLst>
                <a:path w="1462" h="1574" extrusionOk="0">
                  <a:moveTo>
                    <a:pt x="1349" y="1"/>
                  </a:moveTo>
                  <a:lnTo>
                    <a:pt x="1" y="1461"/>
                  </a:lnTo>
                  <a:lnTo>
                    <a:pt x="169" y="1574"/>
                  </a:lnTo>
                  <a:lnTo>
                    <a:pt x="1461" y="113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27"/>
            <p:cNvSpPr/>
            <p:nvPr/>
          </p:nvSpPr>
          <p:spPr>
            <a:xfrm>
              <a:off x="2469050" y="2039600"/>
              <a:ext cx="29500" cy="43550"/>
            </a:xfrm>
            <a:custGeom>
              <a:avLst/>
              <a:gdLst/>
              <a:ahLst/>
              <a:cxnLst/>
              <a:rect l="l" t="t" r="r" b="b"/>
              <a:pathLst>
                <a:path w="1180" h="1742" extrusionOk="0">
                  <a:moveTo>
                    <a:pt x="1011" y="0"/>
                  </a:moveTo>
                  <a:lnTo>
                    <a:pt x="0" y="1629"/>
                  </a:lnTo>
                  <a:lnTo>
                    <a:pt x="169" y="1741"/>
                  </a:lnTo>
                  <a:lnTo>
                    <a:pt x="1180" y="56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27"/>
            <p:cNvSpPr/>
            <p:nvPr/>
          </p:nvSpPr>
          <p:spPr>
            <a:xfrm>
              <a:off x="2449400" y="2025550"/>
              <a:ext cx="25300" cy="46350"/>
            </a:xfrm>
            <a:custGeom>
              <a:avLst/>
              <a:gdLst/>
              <a:ahLst/>
              <a:cxnLst/>
              <a:rect l="l" t="t" r="r" b="b"/>
              <a:pathLst>
                <a:path w="1012" h="1854" extrusionOk="0">
                  <a:moveTo>
                    <a:pt x="843" y="0"/>
                  </a:moveTo>
                  <a:lnTo>
                    <a:pt x="0" y="1742"/>
                  </a:lnTo>
                  <a:lnTo>
                    <a:pt x="169" y="1854"/>
                  </a:lnTo>
                  <a:lnTo>
                    <a:pt x="1011" y="57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27"/>
            <p:cNvSpPr/>
            <p:nvPr/>
          </p:nvSpPr>
          <p:spPr>
            <a:xfrm>
              <a:off x="2525225" y="2091550"/>
              <a:ext cx="39325" cy="36525"/>
            </a:xfrm>
            <a:custGeom>
              <a:avLst/>
              <a:gdLst/>
              <a:ahLst/>
              <a:cxnLst/>
              <a:rect l="l" t="t" r="r" b="b"/>
              <a:pathLst>
                <a:path w="1573" h="1461" extrusionOk="0">
                  <a:moveTo>
                    <a:pt x="1460" y="0"/>
                  </a:moveTo>
                  <a:lnTo>
                    <a:pt x="0" y="1348"/>
                  </a:lnTo>
                  <a:lnTo>
                    <a:pt x="112" y="1461"/>
                  </a:lnTo>
                  <a:lnTo>
                    <a:pt x="1573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27"/>
            <p:cNvSpPr/>
            <p:nvPr/>
          </p:nvSpPr>
          <p:spPr>
            <a:xfrm>
              <a:off x="2521000" y="2102775"/>
              <a:ext cx="51975" cy="43550"/>
            </a:xfrm>
            <a:custGeom>
              <a:avLst/>
              <a:gdLst/>
              <a:ahLst/>
              <a:cxnLst/>
              <a:rect l="l" t="t" r="r" b="b"/>
              <a:pathLst>
                <a:path w="2079" h="1742" extrusionOk="0">
                  <a:moveTo>
                    <a:pt x="1966" y="1"/>
                  </a:moveTo>
                  <a:lnTo>
                    <a:pt x="1" y="1573"/>
                  </a:lnTo>
                  <a:lnTo>
                    <a:pt x="113" y="1742"/>
                  </a:lnTo>
                  <a:lnTo>
                    <a:pt x="2079" y="113"/>
                  </a:lnTo>
                  <a:lnTo>
                    <a:pt x="196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27"/>
            <p:cNvSpPr/>
            <p:nvPr/>
          </p:nvSpPr>
          <p:spPr>
            <a:xfrm>
              <a:off x="2556100" y="2175800"/>
              <a:ext cx="60400" cy="28100"/>
            </a:xfrm>
            <a:custGeom>
              <a:avLst/>
              <a:gdLst/>
              <a:ahLst/>
              <a:cxnLst/>
              <a:rect l="l" t="t" r="r" b="b"/>
              <a:pathLst>
                <a:path w="2416" h="1124" extrusionOk="0">
                  <a:moveTo>
                    <a:pt x="2360" y="0"/>
                  </a:moveTo>
                  <a:lnTo>
                    <a:pt x="1" y="955"/>
                  </a:lnTo>
                  <a:cubicBezTo>
                    <a:pt x="1" y="1011"/>
                    <a:pt x="1" y="1067"/>
                    <a:pt x="57" y="1123"/>
                  </a:cubicBezTo>
                  <a:lnTo>
                    <a:pt x="2416" y="112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27"/>
            <p:cNvSpPr/>
            <p:nvPr/>
          </p:nvSpPr>
          <p:spPr>
            <a:xfrm>
              <a:off x="2546275" y="2149100"/>
              <a:ext cx="57600" cy="33725"/>
            </a:xfrm>
            <a:custGeom>
              <a:avLst/>
              <a:gdLst/>
              <a:ahLst/>
              <a:cxnLst/>
              <a:rect l="l" t="t" r="r" b="b"/>
              <a:pathLst>
                <a:path w="2304" h="1349" extrusionOk="0">
                  <a:moveTo>
                    <a:pt x="2247" y="1"/>
                  </a:moveTo>
                  <a:lnTo>
                    <a:pt x="0" y="1237"/>
                  </a:lnTo>
                  <a:cubicBezTo>
                    <a:pt x="0" y="1237"/>
                    <a:pt x="0" y="1293"/>
                    <a:pt x="57" y="1349"/>
                  </a:cubicBezTo>
                  <a:lnTo>
                    <a:pt x="2303" y="169"/>
                  </a:lnTo>
                  <a:lnTo>
                    <a:pt x="224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27"/>
            <p:cNvSpPr/>
            <p:nvPr/>
          </p:nvSpPr>
          <p:spPr>
            <a:xfrm>
              <a:off x="2533650" y="2125250"/>
              <a:ext cx="54775" cy="39325"/>
            </a:xfrm>
            <a:custGeom>
              <a:avLst/>
              <a:gdLst/>
              <a:ahLst/>
              <a:cxnLst/>
              <a:rect l="l" t="t" r="r" b="b"/>
              <a:pathLst>
                <a:path w="2191" h="1573" extrusionOk="0">
                  <a:moveTo>
                    <a:pt x="2134" y="0"/>
                  </a:moveTo>
                  <a:lnTo>
                    <a:pt x="0" y="1404"/>
                  </a:lnTo>
                  <a:lnTo>
                    <a:pt x="112" y="1573"/>
                  </a:lnTo>
                  <a:lnTo>
                    <a:pt x="2190" y="169"/>
                  </a:lnTo>
                  <a:lnTo>
                    <a:pt x="213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27"/>
            <p:cNvSpPr/>
            <p:nvPr/>
          </p:nvSpPr>
          <p:spPr>
            <a:xfrm>
              <a:off x="2563125" y="2202475"/>
              <a:ext cx="61800" cy="21075"/>
            </a:xfrm>
            <a:custGeom>
              <a:avLst/>
              <a:gdLst/>
              <a:ahLst/>
              <a:cxnLst/>
              <a:rect l="l" t="t" r="r" b="b"/>
              <a:pathLst>
                <a:path w="2472" h="843" extrusionOk="0">
                  <a:moveTo>
                    <a:pt x="2416" y="0"/>
                  </a:moveTo>
                  <a:lnTo>
                    <a:pt x="0" y="674"/>
                  </a:lnTo>
                  <a:lnTo>
                    <a:pt x="57" y="843"/>
                  </a:lnTo>
                  <a:lnTo>
                    <a:pt x="2472" y="169"/>
                  </a:lnTo>
                  <a:cubicBezTo>
                    <a:pt x="2472" y="113"/>
                    <a:pt x="2416" y="56"/>
                    <a:pt x="241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27"/>
            <p:cNvSpPr/>
            <p:nvPr/>
          </p:nvSpPr>
          <p:spPr>
            <a:xfrm>
              <a:off x="2568750" y="2229150"/>
              <a:ext cx="63200" cy="16875"/>
            </a:xfrm>
            <a:custGeom>
              <a:avLst/>
              <a:gdLst/>
              <a:ahLst/>
              <a:cxnLst/>
              <a:rect l="l" t="t" r="r" b="b"/>
              <a:pathLst>
                <a:path w="2528" h="675" extrusionOk="0">
                  <a:moveTo>
                    <a:pt x="2528" y="0"/>
                  </a:moveTo>
                  <a:lnTo>
                    <a:pt x="56" y="506"/>
                  </a:lnTo>
                  <a:lnTo>
                    <a:pt x="0" y="674"/>
                  </a:lnTo>
                  <a:lnTo>
                    <a:pt x="2528" y="169"/>
                  </a:lnTo>
                  <a:cubicBezTo>
                    <a:pt x="2528" y="113"/>
                    <a:pt x="2528" y="57"/>
                    <a:pt x="252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27"/>
            <p:cNvSpPr/>
            <p:nvPr/>
          </p:nvSpPr>
          <p:spPr>
            <a:xfrm>
              <a:off x="2571550" y="2257225"/>
              <a:ext cx="63200" cy="9850"/>
            </a:xfrm>
            <a:custGeom>
              <a:avLst/>
              <a:gdLst/>
              <a:ahLst/>
              <a:cxnLst/>
              <a:rect l="l" t="t" r="r" b="b"/>
              <a:pathLst>
                <a:path w="2528" h="394" extrusionOk="0">
                  <a:moveTo>
                    <a:pt x="2528" y="1"/>
                  </a:moveTo>
                  <a:lnTo>
                    <a:pt x="0" y="225"/>
                  </a:lnTo>
                  <a:cubicBezTo>
                    <a:pt x="0" y="281"/>
                    <a:pt x="0" y="338"/>
                    <a:pt x="0" y="394"/>
                  </a:cubicBezTo>
                  <a:lnTo>
                    <a:pt x="2528" y="169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27"/>
            <p:cNvSpPr/>
            <p:nvPr/>
          </p:nvSpPr>
          <p:spPr>
            <a:xfrm>
              <a:off x="2412875" y="2010100"/>
              <a:ext cx="22500" cy="61800"/>
            </a:xfrm>
            <a:custGeom>
              <a:avLst/>
              <a:gdLst/>
              <a:ahLst/>
              <a:cxnLst/>
              <a:rect l="l" t="t" r="r" b="b"/>
              <a:pathLst>
                <a:path w="900" h="2472" extrusionOk="0">
                  <a:moveTo>
                    <a:pt x="731" y="1"/>
                  </a:moveTo>
                  <a:lnTo>
                    <a:pt x="1" y="2472"/>
                  </a:lnTo>
                  <a:lnTo>
                    <a:pt x="113" y="2472"/>
                  </a:lnTo>
                  <a:lnTo>
                    <a:pt x="900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27"/>
            <p:cNvSpPr/>
            <p:nvPr/>
          </p:nvSpPr>
          <p:spPr>
            <a:xfrm>
              <a:off x="2391825" y="2004500"/>
              <a:ext cx="16875" cy="61800"/>
            </a:xfrm>
            <a:custGeom>
              <a:avLst/>
              <a:gdLst/>
              <a:ahLst/>
              <a:cxnLst/>
              <a:rect l="l" t="t" r="r" b="b"/>
              <a:pathLst>
                <a:path w="675" h="2472" extrusionOk="0">
                  <a:moveTo>
                    <a:pt x="506" y="0"/>
                  </a:moveTo>
                  <a:lnTo>
                    <a:pt x="0" y="2471"/>
                  </a:lnTo>
                  <a:lnTo>
                    <a:pt x="169" y="2471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27"/>
            <p:cNvSpPr/>
            <p:nvPr/>
          </p:nvSpPr>
          <p:spPr>
            <a:xfrm>
              <a:off x="2369350" y="2000275"/>
              <a:ext cx="9850" cy="63200"/>
            </a:xfrm>
            <a:custGeom>
              <a:avLst/>
              <a:gdLst/>
              <a:ahLst/>
              <a:cxnLst/>
              <a:rect l="l" t="t" r="r" b="b"/>
              <a:pathLst>
                <a:path w="394" h="2528" extrusionOk="0">
                  <a:moveTo>
                    <a:pt x="225" y="1"/>
                  </a:moveTo>
                  <a:lnTo>
                    <a:pt x="1" y="2528"/>
                  </a:lnTo>
                  <a:lnTo>
                    <a:pt x="169" y="252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27"/>
            <p:cNvSpPr/>
            <p:nvPr/>
          </p:nvSpPr>
          <p:spPr>
            <a:xfrm>
              <a:off x="2505550" y="2081725"/>
              <a:ext cx="47775" cy="47750"/>
            </a:xfrm>
            <a:custGeom>
              <a:avLst/>
              <a:gdLst/>
              <a:ahLst/>
              <a:cxnLst/>
              <a:rect l="l" t="t" r="r" b="b"/>
              <a:pathLst>
                <a:path w="1911" h="1910" extrusionOk="0">
                  <a:moveTo>
                    <a:pt x="1798" y="0"/>
                  </a:moveTo>
                  <a:lnTo>
                    <a:pt x="1" y="1797"/>
                  </a:lnTo>
                  <a:cubicBezTo>
                    <a:pt x="57" y="1854"/>
                    <a:pt x="113" y="1910"/>
                    <a:pt x="169" y="1910"/>
                  </a:cubicBezTo>
                  <a:lnTo>
                    <a:pt x="1910" y="112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27"/>
            <p:cNvSpPr/>
            <p:nvPr/>
          </p:nvSpPr>
          <p:spPr>
            <a:xfrm>
              <a:off x="2490100" y="2063450"/>
              <a:ext cx="43575" cy="50575"/>
            </a:xfrm>
            <a:custGeom>
              <a:avLst/>
              <a:gdLst/>
              <a:ahLst/>
              <a:cxnLst/>
              <a:rect l="l" t="t" r="r" b="b"/>
              <a:pathLst>
                <a:path w="1743" h="2023" extrusionOk="0">
                  <a:moveTo>
                    <a:pt x="1574" y="1"/>
                  </a:moveTo>
                  <a:lnTo>
                    <a:pt x="1" y="1967"/>
                  </a:lnTo>
                  <a:lnTo>
                    <a:pt x="113" y="2023"/>
                  </a:lnTo>
                  <a:lnTo>
                    <a:pt x="1742" y="113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27"/>
            <p:cNvSpPr/>
            <p:nvPr/>
          </p:nvSpPr>
          <p:spPr>
            <a:xfrm>
              <a:off x="2453600" y="2031175"/>
              <a:ext cx="32325" cy="59000"/>
            </a:xfrm>
            <a:custGeom>
              <a:avLst/>
              <a:gdLst/>
              <a:ahLst/>
              <a:cxnLst/>
              <a:rect l="l" t="t" r="r" b="b"/>
              <a:pathLst>
                <a:path w="1293" h="2360" extrusionOk="0">
                  <a:moveTo>
                    <a:pt x="1180" y="0"/>
                  </a:moveTo>
                  <a:lnTo>
                    <a:pt x="1" y="2247"/>
                  </a:lnTo>
                  <a:lnTo>
                    <a:pt x="113" y="2359"/>
                  </a:lnTo>
                  <a:lnTo>
                    <a:pt x="1292" y="1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27"/>
            <p:cNvSpPr/>
            <p:nvPr/>
          </p:nvSpPr>
          <p:spPr>
            <a:xfrm>
              <a:off x="2471850" y="2046600"/>
              <a:ext cx="39350" cy="54800"/>
            </a:xfrm>
            <a:custGeom>
              <a:avLst/>
              <a:gdLst/>
              <a:ahLst/>
              <a:cxnLst/>
              <a:rect l="l" t="t" r="r" b="b"/>
              <a:pathLst>
                <a:path w="1574" h="2192" extrusionOk="0">
                  <a:moveTo>
                    <a:pt x="1405" y="1"/>
                  </a:moveTo>
                  <a:lnTo>
                    <a:pt x="1" y="2135"/>
                  </a:lnTo>
                  <a:lnTo>
                    <a:pt x="169" y="2191"/>
                  </a:lnTo>
                  <a:lnTo>
                    <a:pt x="1573" y="113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27"/>
            <p:cNvSpPr/>
            <p:nvPr/>
          </p:nvSpPr>
          <p:spPr>
            <a:xfrm>
              <a:off x="2433950" y="2019925"/>
              <a:ext cx="28100" cy="60400"/>
            </a:xfrm>
            <a:custGeom>
              <a:avLst/>
              <a:gdLst/>
              <a:ahLst/>
              <a:cxnLst/>
              <a:rect l="l" t="t" r="r" b="b"/>
              <a:pathLst>
                <a:path w="1124" h="2416" extrusionOk="0">
                  <a:moveTo>
                    <a:pt x="955" y="1"/>
                  </a:moveTo>
                  <a:lnTo>
                    <a:pt x="0" y="2360"/>
                  </a:lnTo>
                  <a:lnTo>
                    <a:pt x="113" y="2416"/>
                  </a:lnTo>
                  <a:lnTo>
                    <a:pt x="1124" y="57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27"/>
            <p:cNvSpPr/>
            <p:nvPr/>
          </p:nvSpPr>
          <p:spPr>
            <a:xfrm>
              <a:off x="2053425" y="1998875"/>
              <a:ext cx="579925" cy="574825"/>
            </a:xfrm>
            <a:custGeom>
              <a:avLst/>
              <a:gdLst/>
              <a:ahLst/>
              <a:cxnLst/>
              <a:rect l="l" t="t" r="r" b="b"/>
              <a:pathLst>
                <a:path w="23197" h="22993" extrusionOk="0">
                  <a:moveTo>
                    <a:pt x="11739" y="0"/>
                  </a:moveTo>
                  <a:cubicBezTo>
                    <a:pt x="11402" y="0"/>
                    <a:pt x="11121" y="0"/>
                    <a:pt x="10784" y="57"/>
                  </a:cubicBezTo>
                  <a:lnTo>
                    <a:pt x="10616" y="57"/>
                  </a:lnTo>
                  <a:cubicBezTo>
                    <a:pt x="10279" y="57"/>
                    <a:pt x="9998" y="113"/>
                    <a:pt x="9661" y="169"/>
                  </a:cubicBezTo>
                  <a:lnTo>
                    <a:pt x="9493" y="225"/>
                  </a:lnTo>
                  <a:cubicBezTo>
                    <a:pt x="9156" y="281"/>
                    <a:pt x="8875" y="337"/>
                    <a:pt x="8538" y="450"/>
                  </a:cubicBezTo>
                  <a:lnTo>
                    <a:pt x="8425" y="506"/>
                  </a:lnTo>
                  <a:cubicBezTo>
                    <a:pt x="8145" y="562"/>
                    <a:pt x="7808" y="674"/>
                    <a:pt x="7471" y="843"/>
                  </a:cubicBezTo>
                  <a:lnTo>
                    <a:pt x="7358" y="899"/>
                  </a:lnTo>
                  <a:cubicBezTo>
                    <a:pt x="7021" y="1011"/>
                    <a:pt x="6741" y="1124"/>
                    <a:pt x="6404" y="1292"/>
                  </a:cubicBezTo>
                  <a:cubicBezTo>
                    <a:pt x="3708" y="2696"/>
                    <a:pt x="1686" y="5168"/>
                    <a:pt x="787" y="8088"/>
                  </a:cubicBezTo>
                  <a:lnTo>
                    <a:pt x="787" y="8200"/>
                  </a:lnTo>
                  <a:cubicBezTo>
                    <a:pt x="1" y="10728"/>
                    <a:pt x="113" y="13368"/>
                    <a:pt x="1124" y="15783"/>
                  </a:cubicBezTo>
                  <a:cubicBezTo>
                    <a:pt x="1236" y="16120"/>
                    <a:pt x="1405" y="16513"/>
                    <a:pt x="1573" y="16850"/>
                  </a:cubicBezTo>
                  <a:lnTo>
                    <a:pt x="1686" y="16962"/>
                  </a:lnTo>
                  <a:cubicBezTo>
                    <a:pt x="1742" y="17131"/>
                    <a:pt x="1798" y="17243"/>
                    <a:pt x="1910" y="17355"/>
                  </a:cubicBezTo>
                  <a:cubicBezTo>
                    <a:pt x="1910" y="17411"/>
                    <a:pt x="1910" y="17411"/>
                    <a:pt x="1967" y="17468"/>
                  </a:cubicBezTo>
                  <a:lnTo>
                    <a:pt x="2191" y="17861"/>
                  </a:lnTo>
                  <a:lnTo>
                    <a:pt x="2191" y="17917"/>
                  </a:lnTo>
                  <a:lnTo>
                    <a:pt x="2247" y="17973"/>
                  </a:lnTo>
                  <a:cubicBezTo>
                    <a:pt x="2304" y="18085"/>
                    <a:pt x="2416" y="18198"/>
                    <a:pt x="2472" y="18310"/>
                  </a:cubicBezTo>
                  <a:cubicBezTo>
                    <a:pt x="2809" y="18759"/>
                    <a:pt x="3202" y="19152"/>
                    <a:pt x="3595" y="19546"/>
                  </a:cubicBezTo>
                  <a:lnTo>
                    <a:pt x="3708" y="19714"/>
                  </a:lnTo>
                  <a:cubicBezTo>
                    <a:pt x="3764" y="19770"/>
                    <a:pt x="3876" y="19883"/>
                    <a:pt x="3988" y="19995"/>
                  </a:cubicBezTo>
                  <a:lnTo>
                    <a:pt x="4157" y="20107"/>
                  </a:lnTo>
                  <a:lnTo>
                    <a:pt x="4438" y="20332"/>
                  </a:lnTo>
                  <a:lnTo>
                    <a:pt x="4550" y="20444"/>
                  </a:lnTo>
                  <a:lnTo>
                    <a:pt x="4831" y="20669"/>
                  </a:lnTo>
                  <a:lnTo>
                    <a:pt x="4999" y="20781"/>
                  </a:lnTo>
                  <a:lnTo>
                    <a:pt x="5280" y="21006"/>
                  </a:lnTo>
                  <a:lnTo>
                    <a:pt x="5449" y="21118"/>
                  </a:lnTo>
                  <a:lnTo>
                    <a:pt x="5786" y="21343"/>
                  </a:lnTo>
                  <a:lnTo>
                    <a:pt x="5954" y="21455"/>
                  </a:lnTo>
                  <a:cubicBezTo>
                    <a:pt x="6235" y="21568"/>
                    <a:pt x="6516" y="21736"/>
                    <a:pt x="6797" y="21848"/>
                  </a:cubicBezTo>
                  <a:lnTo>
                    <a:pt x="6965" y="21961"/>
                  </a:lnTo>
                  <a:cubicBezTo>
                    <a:pt x="7246" y="22073"/>
                    <a:pt x="7527" y="22185"/>
                    <a:pt x="7864" y="22298"/>
                  </a:cubicBezTo>
                  <a:cubicBezTo>
                    <a:pt x="8032" y="22354"/>
                    <a:pt x="8145" y="22466"/>
                    <a:pt x="8313" y="22466"/>
                  </a:cubicBezTo>
                  <a:cubicBezTo>
                    <a:pt x="9464" y="22821"/>
                    <a:pt x="10634" y="22992"/>
                    <a:pt x="11787" y="22992"/>
                  </a:cubicBezTo>
                  <a:cubicBezTo>
                    <a:pt x="15920" y="22992"/>
                    <a:pt x="19829" y="20795"/>
                    <a:pt x="21849" y="17018"/>
                  </a:cubicBezTo>
                  <a:cubicBezTo>
                    <a:pt x="22242" y="16344"/>
                    <a:pt x="22523" y="15614"/>
                    <a:pt x="22747" y="14884"/>
                  </a:cubicBezTo>
                  <a:lnTo>
                    <a:pt x="22804" y="14772"/>
                  </a:lnTo>
                  <a:cubicBezTo>
                    <a:pt x="22804" y="14659"/>
                    <a:pt x="22860" y="14491"/>
                    <a:pt x="22916" y="14379"/>
                  </a:cubicBezTo>
                  <a:lnTo>
                    <a:pt x="22972" y="14210"/>
                  </a:lnTo>
                  <a:cubicBezTo>
                    <a:pt x="22972" y="14098"/>
                    <a:pt x="23028" y="13985"/>
                    <a:pt x="23028" y="13873"/>
                  </a:cubicBezTo>
                  <a:lnTo>
                    <a:pt x="23028" y="13705"/>
                  </a:lnTo>
                  <a:cubicBezTo>
                    <a:pt x="23028" y="13536"/>
                    <a:pt x="23084" y="13424"/>
                    <a:pt x="23141" y="13255"/>
                  </a:cubicBezTo>
                  <a:lnTo>
                    <a:pt x="23141" y="13087"/>
                  </a:lnTo>
                  <a:cubicBezTo>
                    <a:pt x="23141" y="12918"/>
                    <a:pt x="23141" y="12750"/>
                    <a:pt x="23141" y="12637"/>
                  </a:cubicBezTo>
                  <a:lnTo>
                    <a:pt x="23141" y="12581"/>
                  </a:lnTo>
                  <a:lnTo>
                    <a:pt x="23141" y="12188"/>
                  </a:lnTo>
                  <a:cubicBezTo>
                    <a:pt x="23197" y="12132"/>
                    <a:pt x="23197" y="12020"/>
                    <a:pt x="23141" y="12020"/>
                  </a:cubicBezTo>
                  <a:lnTo>
                    <a:pt x="23141" y="11626"/>
                  </a:lnTo>
                  <a:lnTo>
                    <a:pt x="23141" y="11514"/>
                  </a:lnTo>
                  <a:lnTo>
                    <a:pt x="20782" y="11514"/>
                  </a:lnTo>
                  <a:lnTo>
                    <a:pt x="20782" y="11683"/>
                  </a:lnTo>
                  <a:lnTo>
                    <a:pt x="21287" y="11683"/>
                  </a:lnTo>
                  <a:lnTo>
                    <a:pt x="21287" y="12413"/>
                  </a:lnTo>
                  <a:lnTo>
                    <a:pt x="20725" y="12300"/>
                  </a:lnTo>
                  <a:cubicBezTo>
                    <a:pt x="20725" y="12357"/>
                    <a:pt x="20725" y="12413"/>
                    <a:pt x="20725" y="12525"/>
                  </a:cubicBezTo>
                  <a:lnTo>
                    <a:pt x="21231" y="12525"/>
                  </a:lnTo>
                  <a:cubicBezTo>
                    <a:pt x="21231" y="12806"/>
                    <a:pt x="21175" y="13087"/>
                    <a:pt x="21119" y="13311"/>
                  </a:cubicBezTo>
                  <a:lnTo>
                    <a:pt x="20613" y="13199"/>
                  </a:lnTo>
                  <a:lnTo>
                    <a:pt x="20613" y="13368"/>
                  </a:lnTo>
                  <a:lnTo>
                    <a:pt x="21119" y="13480"/>
                  </a:lnTo>
                  <a:cubicBezTo>
                    <a:pt x="21062" y="13705"/>
                    <a:pt x="21006" y="13985"/>
                    <a:pt x="20894" y="14210"/>
                  </a:cubicBezTo>
                  <a:lnTo>
                    <a:pt x="20445" y="14042"/>
                  </a:lnTo>
                  <a:cubicBezTo>
                    <a:pt x="20445" y="14098"/>
                    <a:pt x="20388" y="14154"/>
                    <a:pt x="20388" y="14210"/>
                  </a:cubicBezTo>
                  <a:lnTo>
                    <a:pt x="20894" y="14322"/>
                  </a:lnTo>
                  <a:cubicBezTo>
                    <a:pt x="20782" y="14603"/>
                    <a:pt x="20725" y="14828"/>
                    <a:pt x="20613" y="15052"/>
                  </a:cubicBezTo>
                  <a:lnTo>
                    <a:pt x="20164" y="14884"/>
                  </a:lnTo>
                  <a:lnTo>
                    <a:pt x="20108" y="14996"/>
                  </a:lnTo>
                  <a:lnTo>
                    <a:pt x="20557" y="15221"/>
                  </a:lnTo>
                  <a:cubicBezTo>
                    <a:pt x="20445" y="15446"/>
                    <a:pt x="20332" y="15670"/>
                    <a:pt x="20220" y="15895"/>
                  </a:cubicBezTo>
                  <a:lnTo>
                    <a:pt x="19771" y="15670"/>
                  </a:lnTo>
                  <a:lnTo>
                    <a:pt x="19714" y="15839"/>
                  </a:lnTo>
                  <a:lnTo>
                    <a:pt x="20164" y="16063"/>
                  </a:lnTo>
                  <a:cubicBezTo>
                    <a:pt x="19995" y="16288"/>
                    <a:pt x="19883" y="16513"/>
                    <a:pt x="19714" y="16737"/>
                  </a:cubicBezTo>
                  <a:lnTo>
                    <a:pt x="19321" y="16457"/>
                  </a:lnTo>
                  <a:cubicBezTo>
                    <a:pt x="19321" y="16513"/>
                    <a:pt x="19265" y="16569"/>
                    <a:pt x="19209" y="16625"/>
                  </a:cubicBezTo>
                  <a:lnTo>
                    <a:pt x="19658" y="16906"/>
                  </a:lnTo>
                  <a:cubicBezTo>
                    <a:pt x="19490" y="17074"/>
                    <a:pt x="19378" y="17299"/>
                    <a:pt x="19209" y="17468"/>
                  </a:cubicBezTo>
                  <a:lnTo>
                    <a:pt x="18816" y="17187"/>
                  </a:lnTo>
                  <a:lnTo>
                    <a:pt x="18704" y="17299"/>
                  </a:lnTo>
                  <a:lnTo>
                    <a:pt x="19097" y="17636"/>
                  </a:lnTo>
                  <a:cubicBezTo>
                    <a:pt x="18928" y="17805"/>
                    <a:pt x="18760" y="18029"/>
                    <a:pt x="18591" y="18198"/>
                  </a:cubicBezTo>
                  <a:lnTo>
                    <a:pt x="18198" y="17861"/>
                  </a:lnTo>
                  <a:lnTo>
                    <a:pt x="18086" y="17973"/>
                  </a:lnTo>
                  <a:lnTo>
                    <a:pt x="18423" y="18310"/>
                  </a:lnTo>
                  <a:lnTo>
                    <a:pt x="17917" y="18816"/>
                  </a:lnTo>
                  <a:lnTo>
                    <a:pt x="17580" y="18422"/>
                  </a:lnTo>
                  <a:lnTo>
                    <a:pt x="17468" y="18535"/>
                  </a:lnTo>
                  <a:lnTo>
                    <a:pt x="17805" y="18928"/>
                  </a:lnTo>
                  <a:cubicBezTo>
                    <a:pt x="17580" y="19096"/>
                    <a:pt x="17356" y="19265"/>
                    <a:pt x="17131" y="19377"/>
                  </a:cubicBezTo>
                  <a:lnTo>
                    <a:pt x="16850" y="18984"/>
                  </a:lnTo>
                  <a:lnTo>
                    <a:pt x="16738" y="19040"/>
                  </a:lnTo>
                  <a:lnTo>
                    <a:pt x="17019" y="19489"/>
                  </a:lnTo>
                  <a:cubicBezTo>
                    <a:pt x="16794" y="19602"/>
                    <a:pt x="16569" y="19770"/>
                    <a:pt x="16401" y="19883"/>
                  </a:cubicBezTo>
                  <a:lnTo>
                    <a:pt x="16120" y="19433"/>
                  </a:lnTo>
                  <a:lnTo>
                    <a:pt x="16008" y="19489"/>
                  </a:lnTo>
                  <a:lnTo>
                    <a:pt x="16232" y="19939"/>
                  </a:lnTo>
                  <a:cubicBezTo>
                    <a:pt x="16008" y="20051"/>
                    <a:pt x="15783" y="20163"/>
                    <a:pt x="15502" y="20276"/>
                  </a:cubicBezTo>
                  <a:lnTo>
                    <a:pt x="15334" y="19826"/>
                  </a:lnTo>
                  <a:lnTo>
                    <a:pt x="15165" y="19883"/>
                  </a:lnTo>
                  <a:lnTo>
                    <a:pt x="15390" y="20332"/>
                  </a:lnTo>
                  <a:cubicBezTo>
                    <a:pt x="15109" y="20444"/>
                    <a:pt x="14884" y="20500"/>
                    <a:pt x="14660" y="20557"/>
                  </a:cubicBezTo>
                  <a:lnTo>
                    <a:pt x="14491" y="20107"/>
                  </a:lnTo>
                  <a:lnTo>
                    <a:pt x="14379" y="20163"/>
                  </a:lnTo>
                  <a:lnTo>
                    <a:pt x="14491" y="20613"/>
                  </a:lnTo>
                  <a:cubicBezTo>
                    <a:pt x="14267" y="20725"/>
                    <a:pt x="13986" y="20781"/>
                    <a:pt x="13761" y="20837"/>
                  </a:cubicBezTo>
                  <a:lnTo>
                    <a:pt x="13649" y="20332"/>
                  </a:lnTo>
                  <a:lnTo>
                    <a:pt x="13480" y="20332"/>
                  </a:lnTo>
                  <a:lnTo>
                    <a:pt x="13593" y="20837"/>
                  </a:lnTo>
                  <a:cubicBezTo>
                    <a:pt x="13312" y="20894"/>
                    <a:pt x="13087" y="20894"/>
                    <a:pt x="12862" y="20950"/>
                  </a:cubicBezTo>
                  <a:lnTo>
                    <a:pt x="12806" y="20444"/>
                  </a:lnTo>
                  <a:lnTo>
                    <a:pt x="12638" y="20444"/>
                  </a:lnTo>
                  <a:lnTo>
                    <a:pt x="12694" y="20950"/>
                  </a:lnTo>
                  <a:lnTo>
                    <a:pt x="11908" y="20950"/>
                  </a:lnTo>
                  <a:lnTo>
                    <a:pt x="11908" y="20444"/>
                  </a:lnTo>
                  <a:lnTo>
                    <a:pt x="11739" y="20444"/>
                  </a:lnTo>
                  <a:lnTo>
                    <a:pt x="11739" y="20950"/>
                  </a:lnTo>
                  <a:lnTo>
                    <a:pt x="11009" y="20950"/>
                  </a:lnTo>
                  <a:lnTo>
                    <a:pt x="11065" y="20444"/>
                  </a:lnTo>
                  <a:lnTo>
                    <a:pt x="10897" y="20444"/>
                  </a:lnTo>
                  <a:lnTo>
                    <a:pt x="10841" y="20950"/>
                  </a:lnTo>
                  <a:cubicBezTo>
                    <a:pt x="10560" y="20950"/>
                    <a:pt x="10335" y="20894"/>
                    <a:pt x="10054" y="20837"/>
                  </a:cubicBezTo>
                  <a:lnTo>
                    <a:pt x="10167" y="20332"/>
                  </a:lnTo>
                  <a:lnTo>
                    <a:pt x="9998" y="20332"/>
                  </a:lnTo>
                  <a:lnTo>
                    <a:pt x="9886" y="20837"/>
                  </a:lnTo>
                  <a:cubicBezTo>
                    <a:pt x="9661" y="20781"/>
                    <a:pt x="9436" y="20725"/>
                    <a:pt x="9212" y="20669"/>
                  </a:cubicBezTo>
                  <a:lnTo>
                    <a:pt x="9324" y="20163"/>
                  </a:lnTo>
                  <a:lnTo>
                    <a:pt x="9212" y="20107"/>
                  </a:lnTo>
                  <a:lnTo>
                    <a:pt x="9043" y="20613"/>
                  </a:lnTo>
                  <a:cubicBezTo>
                    <a:pt x="8819" y="20500"/>
                    <a:pt x="8538" y="20444"/>
                    <a:pt x="8313" y="20332"/>
                  </a:cubicBezTo>
                  <a:lnTo>
                    <a:pt x="8538" y="19883"/>
                  </a:lnTo>
                  <a:cubicBezTo>
                    <a:pt x="8482" y="19826"/>
                    <a:pt x="8425" y="19826"/>
                    <a:pt x="8369" y="19826"/>
                  </a:cubicBezTo>
                  <a:lnTo>
                    <a:pt x="8088" y="20220"/>
                  </a:lnTo>
                  <a:cubicBezTo>
                    <a:pt x="7864" y="20107"/>
                    <a:pt x="7639" y="19995"/>
                    <a:pt x="7414" y="19883"/>
                  </a:cubicBezTo>
                  <a:lnTo>
                    <a:pt x="7639" y="19489"/>
                  </a:lnTo>
                  <a:lnTo>
                    <a:pt x="7527" y="19377"/>
                  </a:lnTo>
                  <a:lnTo>
                    <a:pt x="7246" y="19826"/>
                  </a:lnTo>
                  <a:cubicBezTo>
                    <a:pt x="7021" y="19714"/>
                    <a:pt x="6797" y="19546"/>
                    <a:pt x="6628" y="19433"/>
                  </a:cubicBezTo>
                  <a:lnTo>
                    <a:pt x="6853" y="18984"/>
                  </a:lnTo>
                  <a:lnTo>
                    <a:pt x="6741" y="18928"/>
                  </a:lnTo>
                  <a:lnTo>
                    <a:pt x="6460" y="19321"/>
                  </a:lnTo>
                  <a:cubicBezTo>
                    <a:pt x="6235" y="19209"/>
                    <a:pt x="6067" y="19040"/>
                    <a:pt x="5842" y="18872"/>
                  </a:cubicBezTo>
                  <a:lnTo>
                    <a:pt x="6179" y="18479"/>
                  </a:lnTo>
                  <a:lnTo>
                    <a:pt x="6067" y="18366"/>
                  </a:lnTo>
                  <a:lnTo>
                    <a:pt x="5730" y="18759"/>
                  </a:lnTo>
                  <a:cubicBezTo>
                    <a:pt x="5561" y="18591"/>
                    <a:pt x="5336" y="18422"/>
                    <a:pt x="5168" y="18254"/>
                  </a:cubicBezTo>
                  <a:lnTo>
                    <a:pt x="5505" y="17917"/>
                  </a:lnTo>
                  <a:lnTo>
                    <a:pt x="5393" y="17748"/>
                  </a:lnTo>
                  <a:lnTo>
                    <a:pt x="5056" y="18142"/>
                  </a:lnTo>
                  <a:cubicBezTo>
                    <a:pt x="4887" y="17973"/>
                    <a:pt x="4719" y="17748"/>
                    <a:pt x="4550" y="17580"/>
                  </a:cubicBezTo>
                  <a:lnTo>
                    <a:pt x="4943" y="17243"/>
                  </a:lnTo>
                  <a:lnTo>
                    <a:pt x="4831" y="17131"/>
                  </a:lnTo>
                  <a:lnTo>
                    <a:pt x="4438" y="17468"/>
                  </a:lnTo>
                  <a:cubicBezTo>
                    <a:pt x="4269" y="17243"/>
                    <a:pt x="4101" y="17018"/>
                    <a:pt x="3988" y="16794"/>
                  </a:cubicBezTo>
                  <a:lnTo>
                    <a:pt x="4382" y="16569"/>
                  </a:lnTo>
                  <a:cubicBezTo>
                    <a:pt x="4382" y="16513"/>
                    <a:pt x="4325" y="16457"/>
                    <a:pt x="4269" y="16400"/>
                  </a:cubicBezTo>
                  <a:lnTo>
                    <a:pt x="3876" y="16681"/>
                  </a:lnTo>
                  <a:cubicBezTo>
                    <a:pt x="3764" y="16457"/>
                    <a:pt x="3595" y="16232"/>
                    <a:pt x="3483" y="16063"/>
                  </a:cubicBezTo>
                  <a:lnTo>
                    <a:pt x="3932" y="15783"/>
                  </a:lnTo>
                  <a:lnTo>
                    <a:pt x="3876" y="15670"/>
                  </a:lnTo>
                  <a:lnTo>
                    <a:pt x="3427" y="15895"/>
                  </a:lnTo>
                  <a:cubicBezTo>
                    <a:pt x="3314" y="15670"/>
                    <a:pt x="3202" y="15446"/>
                    <a:pt x="3090" y="15165"/>
                  </a:cubicBezTo>
                  <a:lnTo>
                    <a:pt x="3539" y="14996"/>
                  </a:lnTo>
                  <a:lnTo>
                    <a:pt x="3483" y="14828"/>
                  </a:lnTo>
                  <a:lnTo>
                    <a:pt x="3034" y="14996"/>
                  </a:lnTo>
                  <a:cubicBezTo>
                    <a:pt x="2921" y="14772"/>
                    <a:pt x="2865" y="14547"/>
                    <a:pt x="2809" y="14322"/>
                  </a:cubicBezTo>
                  <a:lnTo>
                    <a:pt x="3258" y="14154"/>
                  </a:lnTo>
                  <a:lnTo>
                    <a:pt x="3146" y="14042"/>
                  </a:lnTo>
                  <a:lnTo>
                    <a:pt x="2697" y="14154"/>
                  </a:lnTo>
                  <a:cubicBezTo>
                    <a:pt x="2640" y="13929"/>
                    <a:pt x="2528" y="13648"/>
                    <a:pt x="2528" y="13424"/>
                  </a:cubicBezTo>
                  <a:lnTo>
                    <a:pt x="2977" y="13311"/>
                  </a:lnTo>
                  <a:lnTo>
                    <a:pt x="2977" y="13143"/>
                  </a:lnTo>
                  <a:lnTo>
                    <a:pt x="2472" y="13255"/>
                  </a:lnTo>
                  <a:cubicBezTo>
                    <a:pt x="2472" y="12974"/>
                    <a:pt x="2416" y="12750"/>
                    <a:pt x="2360" y="12525"/>
                  </a:cubicBezTo>
                  <a:lnTo>
                    <a:pt x="2865" y="12469"/>
                  </a:lnTo>
                  <a:lnTo>
                    <a:pt x="2865" y="12300"/>
                  </a:lnTo>
                  <a:lnTo>
                    <a:pt x="2360" y="12357"/>
                  </a:lnTo>
                  <a:cubicBezTo>
                    <a:pt x="2360" y="12076"/>
                    <a:pt x="2360" y="11851"/>
                    <a:pt x="2360" y="11570"/>
                  </a:cubicBezTo>
                  <a:lnTo>
                    <a:pt x="2865" y="11570"/>
                  </a:lnTo>
                  <a:lnTo>
                    <a:pt x="2865" y="11514"/>
                  </a:lnTo>
                  <a:lnTo>
                    <a:pt x="2865" y="11402"/>
                  </a:lnTo>
                  <a:lnTo>
                    <a:pt x="2360" y="11402"/>
                  </a:lnTo>
                  <a:lnTo>
                    <a:pt x="2360" y="10728"/>
                  </a:lnTo>
                  <a:lnTo>
                    <a:pt x="2865" y="10784"/>
                  </a:lnTo>
                  <a:lnTo>
                    <a:pt x="2865" y="10615"/>
                  </a:lnTo>
                  <a:lnTo>
                    <a:pt x="2360" y="10559"/>
                  </a:lnTo>
                  <a:cubicBezTo>
                    <a:pt x="2360" y="10278"/>
                    <a:pt x="2416" y="10054"/>
                    <a:pt x="2472" y="9773"/>
                  </a:cubicBezTo>
                  <a:lnTo>
                    <a:pt x="2977" y="9885"/>
                  </a:lnTo>
                  <a:cubicBezTo>
                    <a:pt x="2977" y="9829"/>
                    <a:pt x="2977" y="9773"/>
                    <a:pt x="2977" y="9717"/>
                  </a:cubicBezTo>
                  <a:lnTo>
                    <a:pt x="2472" y="9605"/>
                  </a:lnTo>
                  <a:cubicBezTo>
                    <a:pt x="2528" y="9380"/>
                    <a:pt x="2584" y="9155"/>
                    <a:pt x="2640" y="8931"/>
                  </a:cubicBezTo>
                  <a:lnTo>
                    <a:pt x="3146" y="8987"/>
                  </a:lnTo>
                  <a:cubicBezTo>
                    <a:pt x="3202" y="8931"/>
                    <a:pt x="3202" y="8874"/>
                    <a:pt x="3202" y="8818"/>
                  </a:cubicBezTo>
                  <a:lnTo>
                    <a:pt x="2753" y="8706"/>
                  </a:lnTo>
                  <a:cubicBezTo>
                    <a:pt x="2809" y="8425"/>
                    <a:pt x="2921" y="8200"/>
                    <a:pt x="2977" y="7920"/>
                  </a:cubicBezTo>
                  <a:lnTo>
                    <a:pt x="3483" y="8144"/>
                  </a:lnTo>
                  <a:lnTo>
                    <a:pt x="3539" y="7976"/>
                  </a:lnTo>
                  <a:lnTo>
                    <a:pt x="3090" y="7807"/>
                  </a:lnTo>
                  <a:cubicBezTo>
                    <a:pt x="3146" y="7583"/>
                    <a:pt x="3258" y="7358"/>
                    <a:pt x="3371" y="7133"/>
                  </a:cubicBezTo>
                  <a:lnTo>
                    <a:pt x="3820" y="7358"/>
                  </a:lnTo>
                  <a:lnTo>
                    <a:pt x="3932" y="7189"/>
                  </a:lnTo>
                  <a:lnTo>
                    <a:pt x="3483" y="6965"/>
                  </a:lnTo>
                  <a:cubicBezTo>
                    <a:pt x="3595" y="6740"/>
                    <a:pt x="3708" y="6515"/>
                    <a:pt x="3876" y="6291"/>
                  </a:cubicBezTo>
                  <a:lnTo>
                    <a:pt x="4269" y="6572"/>
                  </a:lnTo>
                  <a:cubicBezTo>
                    <a:pt x="4325" y="6515"/>
                    <a:pt x="4325" y="6459"/>
                    <a:pt x="4382" y="6403"/>
                  </a:cubicBezTo>
                  <a:lnTo>
                    <a:pt x="3988" y="6122"/>
                  </a:lnTo>
                  <a:cubicBezTo>
                    <a:pt x="4101" y="5954"/>
                    <a:pt x="4269" y="5729"/>
                    <a:pt x="4382" y="5561"/>
                  </a:cubicBezTo>
                  <a:lnTo>
                    <a:pt x="4775" y="5841"/>
                  </a:lnTo>
                  <a:lnTo>
                    <a:pt x="4887" y="5729"/>
                  </a:lnTo>
                  <a:lnTo>
                    <a:pt x="4550" y="5392"/>
                  </a:lnTo>
                  <a:cubicBezTo>
                    <a:pt x="4719" y="5224"/>
                    <a:pt x="4943" y="4999"/>
                    <a:pt x="5112" y="4831"/>
                  </a:cubicBezTo>
                  <a:lnTo>
                    <a:pt x="5449" y="5224"/>
                  </a:lnTo>
                  <a:lnTo>
                    <a:pt x="5561" y="5055"/>
                  </a:lnTo>
                  <a:lnTo>
                    <a:pt x="5224" y="4718"/>
                  </a:lnTo>
                  <a:cubicBezTo>
                    <a:pt x="5393" y="4550"/>
                    <a:pt x="5561" y="4381"/>
                    <a:pt x="5786" y="4213"/>
                  </a:cubicBezTo>
                  <a:lnTo>
                    <a:pt x="6067" y="4606"/>
                  </a:lnTo>
                  <a:lnTo>
                    <a:pt x="6235" y="4494"/>
                  </a:lnTo>
                  <a:lnTo>
                    <a:pt x="5898" y="4100"/>
                  </a:lnTo>
                  <a:cubicBezTo>
                    <a:pt x="6123" y="3932"/>
                    <a:pt x="6291" y="3820"/>
                    <a:pt x="6516" y="3651"/>
                  </a:cubicBezTo>
                  <a:lnTo>
                    <a:pt x="6797" y="4044"/>
                  </a:lnTo>
                  <a:lnTo>
                    <a:pt x="6965" y="3988"/>
                  </a:lnTo>
                  <a:lnTo>
                    <a:pt x="6684" y="3539"/>
                  </a:lnTo>
                  <a:cubicBezTo>
                    <a:pt x="6853" y="3426"/>
                    <a:pt x="7077" y="3314"/>
                    <a:pt x="7302" y="3202"/>
                  </a:cubicBezTo>
                  <a:lnTo>
                    <a:pt x="7527" y="3595"/>
                  </a:lnTo>
                  <a:lnTo>
                    <a:pt x="7695" y="3539"/>
                  </a:lnTo>
                  <a:lnTo>
                    <a:pt x="7471" y="3089"/>
                  </a:lnTo>
                  <a:cubicBezTo>
                    <a:pt x="7695" y="2977"/>
                    <a:pt x="7920" y="2865"/>
                    <a:pt x="8145" y="2752"/>
                  </a:cubicBezTo>
                  <a:lnTo>
                    <a:pt x="8369" y="3202"/>
                  </a:lnTo>
                  <a:lnTo>
                    <a:pt x="8482" y="3146"/>
                  </a:lnTo>
                  <a:lnTo>
                    <a:pt x="8313" y="2696"/>
                  </a:lnTo>
                  <a:cubicBezTo>
                    <a:pt x="8538" y="2584"/>
                    <a:pt x="8762" y="2472"/>
                    <a:pt x="8987" y="2415"/>
                  </a:cubicBezTo>
                  <a:lnTo>
                    <a:pt x="9156" y="2921"/>
                  </a:lnTo>
                  <a:lnTo>
                    <a:pt x="9268" y="2865"/>
                  </a:lnTo>
                  <a:lnTo>
                    <a:pt x="9156" y="2359"/>
                  </a:lnTo>
                  <a:cubicBezTo>
                    <a:pt x="9380" y="2303"/>
                    <a:pt x="9661" y="2247"/>
                    <a:pt x="9886" y="2191"/>
                  </a:cubicBezTo>
                  <a:lnTo>
                    <a:pt x="9998" y="2696"/>
                  </a:lnTo>
                  <a:lnTo>
                    <a:pt x="10167" y="2696"/>
                  </a:lnTo>
                  <a:lnTo>
                    <a:pt x="10110" y="2191"/>
                  </a:lnTo>
                  <a:cubicBezTo>
                    <a:pt x="10335" y="2135"/>
                    <a:pt x="10560" y="2078"/>
                    <a:pt x="10784" y="2078"/>
                  </a:cubicBezTo>
                  <a:lnTo>
                    <a:pt x="10841" y="2584"/>
                  </a:lnTo>
                  <a:lnTo>
                    <a:pt x="11009" y="2584"/>
                  </a:lnTo>
                  <a:lnTo>
                    <a:pt x="10953" y="2078"/>
                  </a:lnTo>
                  <a:cubicBezTo>
                    <a:pt x="11234" y="2078"/>
                    <a:pt x="11514" y="2022"/>
                    <a:pt x="11739" y="2022"/>
                  </a:cubicBezTo>
                  <a:lnTo>
                    <a:pt x="11739" y="2528"/>
                  </a:lnTo>
                  <a:lnTo>
                    <a:pt x="11908" y="2528"/>
                  </a:lnTo>
                  <a:lnTo>
                    <a:pt x="1190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27"/>
            <p:cNvSpPr/>
            <p:nvPr/>
          </p:nvSpPr>
          <p:spPr>
            <a:xfrm>
              <a:off x="4888325" y="1885150"/>
              <a:ext cx="44975" cy="67400"/>
            </a:xfrm>
            <a:custGeom>
              <a:avLst/>
              <a:gdLst/>
              <a:ahLst/>
              <a:cxnLst/>
              <a:rect l="l" t="t" r="r" b="b"/>
              <a:pathLst>
                <a:path w="1799" h="2696" extrusionOk="0">
                  <a:moveTo>
                    <a:pt x="225" y="0"/>
                  </a:moveTo>
                  <a:lnTo>
                    <a:pt x="1" y="112"/>
                  </a:lnTo>
                  <a:lnTo>
                    <a:pt x="1573" y="2696"/>
                  </a:lnTo>
                  <a:lnTo>
                    <a:pt x="1798" y="252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27"/>
            <p:cNvSpPr/>
            <p:nvPr/>
          </p:nvSpPr>
          <p:spPr>
            <a:xfrm>
              <a:off x="4926250" y="1865475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0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27"/>
            <p:cNvSpPr/>
            <p:nvPr/>
          </p:nvSpPr>
          <p:spPr>
            <a:xfrm>
              <a:off x="4965550" y="1848625"/>
              <a:ext cx="30925" cy="73050"/>
            </a:xfrm>
            <a:custGeom>
              <a:avLst/>
              <a:gdLst/>
              <a:ahLst/>
              <a:cxnLst/>
              <a:rect l="l" t="t" r="r" b="b"/>
              <a:pathLst>
                <a:path w="1237" h="2922" extrusionOk="0">
                  <a:moveTo>
                    <a:pt x="282" y="1"/>
                  </a:moveTo>
                  <a:lnTo>
                    <a:pt x="1" y="113"/>
                  </a:lnTo>
                  <a:lnTo>
                    <a:pt x="1012" y="2921"/>
                  </a:lnTo>
                  <a:lnTo>
                    <a:pt x="1236" y="28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27"/>
            <p:cNvSpPr/>
            <p:nvPr/>
          </p:nvSpPr>
          <p:spPr>
            <a:xfrm>
              <a:off x="4853225" y="1909000"/>
              <a:ext cx="49175" cy="63225"/>
            </a:xfrm>
            <a:custGeom>
              <a:avLst/>
              <a:gdLst/>
              <a:ahLst/>
              <a:cxnLst/>
              <a:rect l="l" t="t" r="r" b="b"/>
              <a:pathLst>
                <a:path w="1967" h="2529" extrusionOk="0">
                  <a:moveTo>
                    <a:pt x="169" y="1"/>
                  </a:moveTo>
                  <a:lnTo>
                    <a:pt x="1" y="169"/>
                  </a:lnTo>
                  <a:lnTo>
                    <a:pt x="1742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27"/>
            <p:cNvSpPr/>
            <p:nvPr/>
          </p:nvSpPr>
          <p:spPr>
            <a:xfrm>
              <a:off x="5129850" y="1826175"/>
              <a:ext cx="11250" cy="74425"/>
            </a:xfrm>
            <a:custGeom>
              <a:avLst/>
              <a:gdLst/>
              <a:ahLst/>
              <a:cxnLst/>
              <a:rect l="l" t="t" r="r" b="b"/>
              <a:pathLst>
                <a:path w="450" h="2977" extrusionOk="0">
                  <a:moveTo>
                    <a:pt x="169" y="0"/>
                  </a:moveTo>
                  <a:lnTo>
                    <a:pt x="0" y="2977"/>
                  </a:lnTo>
                  <a:lnTo>
                    <a:pt x="281" y="297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27"/>
            <p:cNvSpPr/>
            <p:nvPr/>
          </p:nvSpPr>
          <p:spPr>
            <a:xfrm>
              <a:off x="5090525" y="1826175"/>
              <a:ext cx="9850" cy="74425"/>
            </a:xfrm>
            <a:custGeom>
              <a:avLst/>
              <a:gdLst/>
              <a:ahLst/>
              <a:cxnLst/>
              <a:rect l="l" t="t" r="r" b="b"/>
              <a:pathLst>
                <a:path w="394" h="2977" extrusionOk="0">
                  <a:moveTo>
                    <a:pt x="0" y="0"/>
                  </a:moveTo>
                  <a:lnTo>
                    <a:pt x="169" y="2977"/>
                  </a:lnTo>
                  <a:lnTo>
                    <a:pt x="394" y="297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27"/>
            <p:cNvSpPr/>
            <p:nvPr/>
          </p:nvSpPr>
          <p:spPr>
            <a:xfrm>
              <a:off x="5048400" y="1830375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1" y="1"/>
                  </a:moveTo>
                  <a:lnTo>
                    <a:pt x="450" y="2921"/>
                  </a:lnTo>
                  <a:lnTo>
                    <a:pt x="675" y="292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27"/>
            <p:cNvSpPr/>
            <p:nvPr/>
          </p:nvSpPr>
          <p:spPr>
            <a:xfrm>
              <a:off x="5006275" y="1837400"/>
              <a:ext cx="23900" cy="74450"/>
            </a:xfrm>
            <a:custGeom>
              <a:avLst/>
              <a:gdLst/>
              <a:ahLst/>
              <a:cxnLst/>
              <a:rect l="l" t="t" r="r" b="b"/>
              <a:pathLst>
                <a:path w="956" h="2978" extrusionOk="0">
                  <a:moveTo>
                    <a:pt x="281" y="0"/>
                  </a:moveTo>
                  <a:lnTo>
                    <a:pt x="1" y="57"/>
                  </a:lnTo>
                  <a:lnTo>
                    <a:pt x="731" y="2977"/>
                  </a:lnTo>
                  <a:lnTo>
                    <a:pt x="955" y="286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27"/>
            <p:cNvSpPr/>
            <p:nvPr/>
          </p:nvSpPr>
          <p:spPr>
            <a:xfrm>
              <a:off x="4763375" y="1998875"/>
              <a:ext cx="63200" cy="49175"/>
            </a:xfrm>
            <a:custGeom>
              <a:avLst/>
              <a:gdLst/>
              <a:ahLst/>
              <a:cxnLst/>
              <a:rect l="l" t="t" r="r" b="b"/>
              <a:pathLst>
                <a:path w="2528" h="1967" extrusionOk="0">
                  <a:moveTo>
                    <a:pt x="169" y="0"/>
                  </a:moveTo>
                  <a:lnTo>
                    <a:pt x="0" y="169"/>
                  </a:lnTo>
                  <a:lnTo>
                    <a:pt x="2415" y="1966"/>
                  </a:lnTo>
                  <a:lnTo>
                    <a:pt x="2528" y="174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27"/>
            <p:cNvSpPr/>
            <p:nvPr/>
          </p:nvSpPr>
          <p:spPr>
            <a:xfrm>
              <a:off x="4790050" y="1966575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"/>
                  </a:moveTo>
                  <a:lnTo>
                    <a:pt x="0" y="169"/>
                  </a:lnTo>
                  <a:lnTo>
                    <a:pt x="2191" y="2191"/>
                  </a:lnTo>
                  <a:lnTo>
                    <a:pt x="2359" y="196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27"/>
            <p:cNvSpPr/>
            <p:nvPr/>
          </p:nvSpPr>
          <p:spPr>
            <a:xfrm>
              <a:off x="4739500" y="2033975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69"/>
                    <a:pt x="0" y="225"/>
                  </a:cubicBezTo>
                  <a:lnTo>
                    <a:pt x="2528" y="1742"/>
                  </a:lnTo>
                  <a:lnTo>
                    <a:pt x="2696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27"/>
            <p:cNvSpPr/>
            <p:nvPr/>
          </p:nvSpPr>
          <p:spPr>
            <a:xfrm>
              <a:off x="4820925" y="1935675"/>
              <a:ext cx="54800" cy="60425"/>
            </a:xfrm>
            <a:custGeom>
              <a:avLst/>
              <a:gdLst/>
              <a:ahLst/>
              <a:cxnLst/>
              <a:rect l="l" t="t" r="r" b="b"/>
              <a:pathLst>
                <a:path w="2192" h="2417" extrusionOk="0">
                  <a:moveTo>
                    <a:pt x="169" y="1"/>
                  </a:moveTo>
                  <a:lnTo>
                    <a:pt x="1" y="169"/>
                  </a:lnTo>
                  <a:lnTo>
                    <a:pt x="1967" y="2416"/>
                  </a:lnTo>
                  <a:lnTo>
                    <a:pt x="2191" y="21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27"/>
            <p:cNvSpPr/>
            <p:nvPr/>
          </p:nvSpPr>
          <p:spPr>
            <a:xfrm>
              <a:off x="5164950" y="1830375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450" y="1"/>
                  </a:moveTo>
                  <a:lnTo>
                    <a:pt x="0" y="2921"/>
                  </a:lnTo>
                  <a:lnTo>
                    <a:pt x="225" y="29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27"/>
            <p:cNvSpPr/>
            <p:nvPr/>
          </p:nvSpPr>
          <p:spPr>
            <a:xfrm>
              <a:off x="5267450" y="1866875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0" y="2641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27"/>
            <p:cNvSpPr/>
            <p:nvPr/>
          </p:nvSpPr>
          <p:spPr>
            <a:xfrm>
              <a:off x="5200050" y="1838800"/>
              <a:ext cx="23900" cy="73050"/>
            </a:xfrm>
            <a:custGeom>
              <a:avLst/>
              <a:gdLst/>
              <a:ahLst/>
              <a:cxnLst/>
              <a:rect l="l" t="t" r="r" b="b"/>
              <a:pathLst>
                <a:path w="956" h="2922" extrusionOk="0">
                  <a:moveTo>
                    <a:pt x="730" y="1"/>
                  </a:moveTo>
                  <a:lnTo>
                    <a:pt x="0" y="2865"/>
                  </a:lnTo>
                  <a:lnTo>
                    <a:pt x="281" y="2921"/>
                  </a:lnTo>
                  <a:lnTo>
                    <a:pt x="955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27"/>
            <p:cNvSpPr/>
            <p:nvPr/>
          </p:nvSpPr>
          <p:spPr>
            <a:xfrm>
              <a:off x="5233750" y="1850025"/>
              <a:ext cx="30900" cy="71650"/>
            </a:xfrm>
            <a:custGeom>
              <a:avLst/>
              <a:gdLst/>
              <a:ahLst/>
              <a:cxnLst/>
              <a:rect l="l" t="t" r="r" b="b"/>
              <a:pathLst>
                <a:path w="1236" h="2866" extrusionOk="0">
                  <a:moveTo>
                    <a:pt x="955" y="1"/>
                  </a:moveTo>
                  <a:lnTo>
                    <a:pt x="0" y="2809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27"/>
            <p:cNvSpPr/>
            <p:nvPr/>
          </p:nvSpPr>
          <p:spPr>
            <a:xfrm>
              <a:off x="5355900" y="1984825"/>
              <a:ext cx="5650" cy="11275"/>
            </a:xfrm>
            <a:custGeom>
              <a:avLst/>
              <a:gdLst/>
              <a:ahLst/>
              <a:cxnLst/>
              <a:rect l="l" t="t" r="r" b="b"/>
              <a:pathLst>
                <a:path w="226" h="451" extrusionOk="0">
                  <a:moveTo>
                    <a:pt x="225" y="1"/>
                  </a:moveTo>
                  <a:lnTo>
                    <a:pt x="1" y="225"/>
                  </a:lnTo>
                  <a:lnTo>
                    <a:pt x="169" y="450"/>
                  </a:lnTo>
                  <a:lnTo>
                    <a:pt x="225" y="33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27"/>
            <p:cNvSpPr/>
            <p:nvPr/>
          </p:nvSpPr>
          <p:spPr>
            <a:xfrm>
              <a:off x="5298325" y="1886550"/>
              <a:ext cx="43550" cy="66000"/>
            </a:xfrm>
            <a:custGeom>
              <a:avLst/>
              <a:gdLst/>
              <a:ahLst/>
              <a:cxnLst/>
              <a:rect l="l" t="t" r="r" b="b"/>
              <a:pathLst>
                <a:path w="1742" h="2640" extrusionOk="0">
                  <a:moveTo>
                    <a:pt x="1517" y="0"/>
                  </a:moveTo>
                  <a:lnTo>
                    <a:pt x="1" y="2528"/>
                  </a:lnTo>
                  <a:lnTo>
                    <a:pt x="225" y="2640"/>
                  </a:lnTo>
                  <a:lnTo>
                    <a:pt x="1742" y="113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27"/>
            <p:cNvSpPr/>
            <p:nvPr/>
          </p:nvSpPr>
          <p:spPr>
            <a:xfrm>
              <a:off x="5327825" y="1925850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8" y="1"/>
                  </a:moveTo>
                  <a:lnTo>
                    <a:pt x="0" y="1742"/>
                  </a:lnTo>
                  <a:lnTo>
                    <a:pt x="225" y="1910"/>
                  </a:lnTo>
                  <a:lnTo>
                    <a:pt x="1348" y="39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27"/>
            <p:cNvSpPr/>
            <p:nvPr/>
          </p:nvSpPr>
          <p:spPr>
            <a:xfrm>
              <a:off x="4836375" y="1921650"/>
              <a:ext cx="66025" cy="78650"/>
            </a:xfrm>
            <a:custGeom>
              <a:avLst/>
              <a:gdLst/>
              <a:ahLst/>
              <a:cxnLst/>
              <a:rect l="l" t="t" r="r" b="b"/>
              <a:pathLst>
                <a:path w="2641" h="3146" extrusionOk="0">
                  <a:moveTo>
                    <a:pt x="225" y="0"/>
                  </a:moveTo>
                  <a:lnTo>
                    <a:pt x="1" y="169"/>
                  </a:lnTo>
                  <a:lnTo>
                    <a:pt x="2472" y="3146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27"/>
            <p:cNvSpPr/>
            <p:nvPr/>
          </p:nvSpPr>
          <p:spPr>
            <a:xfrm>
              <a:off x="4947300" y="18570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225" y="1"/>
                  </a:moveTo>
                  <a:lnTo>
                    <a:pt x="1" y="57"/>
                  </a:lnTo>
                  <a:lnTo>
                    <a:pt x="1461" y="3651"/>
                  </a:lnTo>
                  <a:lnTo>
                    <a:pt x="1686" y="353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27"/>
            <p:cNvSpPr/>
            <p:nvPr/>
          </p:nvSpPr>
          <p:spPr>
            <a:xfrm>
              <a:off x="490800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13"/>
                  </a:lnTo>
                  <a:lnTo>
                    <a:pt x="1797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27"/>
            <p:cNvSpPr/>
            <p:nvPr/>
          </p:nvSpPr>
          <p:spPr>
            <a:xfrm>
              <a:off x="4871475" y="1896375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1" y="113"/>
                  </a:lnTo>
                  <a:lnTo>
                    <a:pt x="2135" y="3314"/>
                  </a:lnTo>
                  <a:lnTo>
                    <a:pt x="2360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27"/>
            <p:cNvSpPr/>
            <p:nvPr/>
          </p:nvSpPr>
          <p:spPr>
            <a:xfrm>
              <a:off x="4986625" y="1843025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0" y="56"/>
                  </a:lnTo>
                  <a:lnTo>
                    <a:pt x="1067" y="3763"/>
                  </a:lnTo>
                  <a:lnTo>
                    <a:pt x="1348" y="370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27"/>
            <p:cNvSpPr/>
            <p:nvPr/>
          </p:nvSpPr>
          <p:spPr>
            <a:xfrm>
              <a:off x="5113000" y="1826175"/>
              <a:ext cx="7025" cy="95500"/>
            </a:xfrm>
            <a:custGeom>
              <a:avLst/>
              <a:gdLst/>
              <a:ahLst/>
              <a:cxnLst/>
              <a:rect l="l" t="t" r="r" b="b"/>
              <a:pathLst>
                <a:path w="281" h="3820" extrusionOk="0">
                  <a:moveTo>
                    <a:pt x="0" y="0"/>
                  </a:moveTo>
                  <a:lnTo>
                    <a:pt x="0" y="3819"/>
                  </a:lnTo>
                  <a:lnTo>
                    <a:pt x="281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27"/>
            <p:cNvSpPr/>
            <p:nvPr/>
          </p:nvSpPr>
          <p:spPr>
            <a:xfrm>
              <a:off x="5028750" y="1833175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0" y="57"/>
                  </a:lnTo>
                  <a:lnTo>
                    <a:pt x="674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27"/>
            <p:cNvSpPr/>
            <p:nvPr/>
          </p:nvSpPr>
          <p:spPr>
            <a:xfrm>
              <a:off x="5069475" y="1827575"/>
              <a:ext cx="15450" cy="95500"/>
            </a:xfrm>
            <a:custGeom>
              <a:avLst/>
              <a:gdLst/>
              <a:ahLst/>
              <a:cxnLst/>
              <a:rect l="l" t="t" r="r" b="b"/>
              <a:pathLst>
                <a:path w="618" h="3820" extrusionOk="0">
                  <a:moveTo>
                    <a:pt x="0" y="0"/>
                  </a:moveTo>
                  <a:lnTo>
                    <a:pt x="393" y="3819"/>
                  </a:lnTo>
                  <a:lnTo>
                    <a:pt x="618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27"/>
            <p:cNvSpPr/>
            <p:nvPr/>
          </p:nvSpPr>
          <p:spPr>
            <a:xfrm>
              <a:off x="4805500" y="1949725"/>
              <a:ext cx="73025" cy="73050"/>
            </a:xfrm>
            <a:custGeom>
              <a:avLst/>
              <a:gdLst/>
              <a:ahLst/>
              <a:cxnLst/>
              <a:rect l="l" t="t" r="r" b="b"/>
              <a:pathLst>
                <a:path w="2921" h="2922" extrusionOk="0">
                  <a:moveTo>
                    <a:pt x="169" y="1"/>
                  </a:moveTo>
                  <a:lnTo>
                    <a:pt x="0" y="169"/>
                  </a:lnTo>
                  <a:lnTo>
                    <a:pt x="2752" y="2921"/>
                  </a:lnTo>
                  <a:cubicBezTo>
                    <a:pt x="2808" y="2865"/>
                    <a:pt x="2864" y="2809"/>
                    <a:pt x="2921" y="2753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27"/>
            <p:cNvSpPr/>
            <p:nvPr/>
          </p:nvSpPr>
          <p:spPr>
            <a:xfrm>
              <a:off x="4776000" y="1982025"/>
              <a:ext cx="78650" cy="66025"/>
            </a:xfrm>
            <a:custGeom>
              <a:avLst/>
              <a:gdLst/>
              <a:ahLst/>
              <a:cxnLst/>
              <a:rect l="l" t="t" r="r" b="b"/>
              <a:pathLst>
                <a:path w="3146" h="2641" extrusionOk="0">
                  <a:moveTo>
                    <a:pt x="169" y="0"/>
                  </a:moveTo>
                  <a:cubicBezTo>
                    <a:pt x="113" y="57"/>
                    <a:pt x="57" y="113"/>
                    <a:pt x="1" y="169"/>
                  </a:cubicBezTo>
                  <a:lnTo>
                    <a:pt x="2977" y="2640"/>
                  </a:lnTo>
                  <a:lnTo>
                    <a:pt x="3146" y="241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27"/>
            <p:cNvSpPr/>
            <p:nvPr/>
          </p:nvSpPr>
          <p:spPr>
            <a:xfrm>
              <a:off x="4752125" y="2015725"/>
              <a:ext cx="82875" cy="59000"/>
            </a:xfrm>
            <a:custGeom>
              <a:avLst/>
              <a:gdLst/>
              <a:ahLst/>
              <a:cxnLst/>
              <a:rect l="l" t="t" r="r" b="b"/>
              <a:pathLst>
                <a:path w="3315" h="2360" extrusionOk="0">
                  <a:moveTo>
                    <a:pt x="113" y="0"/>
                  </a:moveTo>
                  <a:lnTo>
                    <a:pt x="1" y="169"/>
                  </a:lnTo>
                  <a:lnTo>
                    <a:pt x="3202" y="2359"/>
                  </a:lnTo>
                  <a:lnTo>
                    <a:pt x="3315" y="213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27"/>
            <p:cNvSpPr/>
            <p:nvPr/>
          </p:nvSpPr>
          <p:spPr>
            <a:xfrm>
              <a:off x="5145275" y="1827575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394" y="0"/>
                  </a:moveTo>
                  <a:lnTo>
                    <a:pt x="1" y="3876"/>
                  </a:lnTo>
                  <a:lnTo>
                    <a:pt x="282" y="3876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27"/>
            <p:cNvSpPr/>
            <p:nvPr/>
          </p:nvSpPr>
          <p:spPr>
            <a:xfrm>
              <a:off x="5211275" y="1844425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5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27"/>
            <p:cNvSpPr/>
            <p:nvPr/>
          </p:nvSpPr>
          <p:spPr>
            <a:xfrm>
              <a:off x="5178975" y="1833175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1" y="1"/>
                  </a:moveTo>
                  <a:lnTo>
                    <a:pt x="1" y="3764"/>
                  </a:lnTo>
                  <a:lnTo>
                    <a:pt x="282" y="3820"/>
                  </a:lnTo>
                  <a:lnTo>
                    <a:pt x="1012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27"/>
            <p:cNvSpPr/>
            <p:nvPr/>
          </p:nvSpPr>
          <p:spPr>
            <a:xfrm>
              <a:off x="5353100" y="2011500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7" y="1"/>
                  </a:moveTo>
                  <a:lnTo>
                    <a:pt x="0" y="338"/>
                  </a:lnTo>
                  <a:lnTo>
                    <a:pt x="169" y="506"/>
                  </a:lnTo>
                  <a:lnTo>
                    <a:pt x="337" y="39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27"/>
            <p:cNvSpPr/>
            <p:nvPr/>
          </p:nvSpPr>
          <p:spPr>
            <a:xfrm>
              <a:off x="5243575" y="18584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1461" y="1"/>
                  </a:moveTo>
                  <a:lnTo>
                    <a:pt x="0" y="3539"/>
                  </a:lnTo>
                  <a:lnTo>
                    <a:pt x="225" y="3652"/>
                  </a:lnTo>
                  <a:lnTo>
                    <a:pt x="1685" y="57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27"/>
            <p:cNvSpPr/>
            <p:nvPr/>
          </p:nvSpPr>
          <p:spPr>
            <a:xfrm>
              <a:off x="527305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8" y="1"/>
                  </a:moveTo>
                  <a:lnTo>
                    <a:pt x="1" y="3427"/>
                  </a:lnTo>
                  <a:lnTo>
                    <a:pt x="226" y="3539"/>
                  </a:lnTo>
                  <a:lnTo>
                    <a:pt x="2023" y="113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27"/>
            <p:cNvSpPr/>
            <p:nvPr/>
          </p:nvSpPr>
          <p:spPr>
            <a:xfrm>
              <a:off x="5327825" y="1955350"/>
              <a:ext cx="33725" cy="46350"/>
            </a:xfrm>
            <a:custGeom>
              <a:avLst/>
              <a:gdLst/>
              <a:ahLst/>
              <a:cxnLst/>
              <a:rect l="l" t="t" r="r" b="b"/>
              <a:pathLst>
                <a:path w="1349" h="1854" extrusionOk="0">
                  <a:moveTo>
                    <a:pt x="1348" y="0"/>
                  </a:moveTo>
                  <a:lnTo>
                    <a:pt x="0" y="1629"/>
                  </a:lnTo>
                  <a:lnTo>
                    <a:pt x="225" y="1854"/>
                  </a:lnTo>
                  <a:lnTo>
                    <a:pt x="1348" y="4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27"/>
            <p:cNvSpPr/>
            <p:nvPr/>
          </p:nvSpPr>
          <p:spPr>
            <a:xfrm>
              <a:off x="5301150" y="1897775"/>
              <a:ext cx="59000" cy="84275"/>
            </a:xfrm>
            <a:custGeom>
              <a:avLst/>
              <a:gdLst/>
              <a:ahLst/>
              <a:cxnLst/>
              <a:rect l="l" t="t" r="r" b="b"/>
              <a:pathLst>
                <a:path w="2360" h="3371" extrusionOk="0">
                  <a:moveTo>
                    <a:pt x="2191" y="1"/>
                  </a:moveTo>
                  <a:lnTo>
                    <a:pt x="0" y="3202"/>
                  </a:lnTo>
                  <a:lnTo>
                    <a:pt x="225" y="3370"/>
                  </a:lnTo>
                  <a:lnTo>
                    <a:pt x="2359" y="169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27"/>
            <p:cNvSpPr/>
            <p:nvPr/>
          </p:nvSpPr>
          <p:spPr>
            <a:xfrm>
              <a:off x="4903775" y="2062050"/>
              <a:ext cx="487250" cy="430375"/>
            </a:xfrm>
            <a:custGeom>
              <a:avLst/>
              <a:gdLst/>
              <a:ahLst/>
              <a:cxnLst/>
              <a:rect l="l" t="t" r="r" b="b"/>
              <a:pathLst>
                <a:path w="19490" h="17215" extrusionOk="0">
                  <a:moveTo>
                    <a:pt x="8650" y="1"/>
                  </a:moveTo>
                  <a:lnTo>
                    <a:pt x="8650" y="1012"/>
                  </a:lnTo>
                  <a:cubicBezTo>
                    <a:pt x="15446" y="1012"/>
                    <a:pt x="18816" y="9156"/>
                    <a:pt x="14042" y="13986"/>
                  </a:cubicBezTo>
                  <a:cubicBezTo>
                    <a:pt x="12496" y="15532"/>
                    <a:pt x="10590" y="16224"/>
                    <a:pt x="8721" y="16224"/>
                  </a:cubicBezTo>
                  <a:cubicBezTo>
                    <a:pt x="4817" y="16224"/>
                    <a:pt x="1068" y="13207"/>
                    <a:pt x="1068" y="8650"/>
                  </a:cubicBezTo>
                  <a:lnTo>
                    <a:pt x="1" y="8650"/>
                  </a:lnTo>
                  <a:cubicBezTo>
                    <a:pt x="41" y="13703"/>
                    <a:pt x="4214" y="17215"/>
                    <a:pt x="8664" y="17215"/>
                  </a:cubicBezTo>
                  <a:cubicBezTo>
                    <a:pt x="10397" y="17215"/>
                    <a:pt x="12171" y="16683"/>
                    <a:pt x="13761" y="15502"/>
                  </a:cubicBezTo>
                  <a:cubicBezTo>
                    <a:pt x="19490" y="11346"/>
                    <a:pt x="17973" y="2472"/>
                    <a:pt x="11234" y="338"/>
                  </a:cubicBezTo>
                  <a:lnTo>
                    <a:pt x="11234" y="394"/>
                  </a:lnTo>
                  <a:cubicBezTo>
                    <a:pt x="10391" y="113"/>
                    <a:pt x="9549" y="1"/>
                    <a:pt x="865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27"/>
            <p:cNvSpPr/>
            <p:nvPr/>
          </p:nvSpPr>
          <p:spPr>
            <a:xfrm>
              <a:off x="4982400" y="2160350"/>
              <a:ext cx="330000" cy="255575"/>
            </a:xfrm>
            <a:custGeom>
              <a:avLst/>
              <a:gdLst/>
              <a:ahLst/>
              <a:cxnLst/>
              <a:rect l="l" t="t" r="r" b="b"/>
              <a:pathLst>
                <a:path w="13200" h="10223" extrusionOk="0">
                  <a:moveTo>
                    <a:pt x="8538" y="0"/>
                  </a:moveTo>
                  <a:lnTo>
                    <a:pt x="8313" y="337"/>
                  </a:lnTo>
                  <a:cubicBezTo>
                    <a:pt x="10167" y="1573"/>
                    <a:pt x="11065" y="3876"/>
                    <a:pt x="10447" y="6066"/>
                  </a:cubicBezTo>
                  <a:cubicBezTo>
                    <a:pt x="10054" y="7358"/>
                    <a:pt x="9212" y="8481"/>
                    <a:pt x="7976" y="9099"/>
                  </a:cubicBezTo>
                  <a:cubicBezTo>
                    <a:pt x="7184" y="9542"/>
                    <a:pt x="6347" y="9744"/>
                    <a:pt x="5530" y="9744"/>
                  </a:cubicBezTo>
                  <a:cubicBezTo>
                    <a:pt x="2930" y="9744"/>
                    <a:pt x="536" y="7694"/>
                    <a:pt x="450" y="4830"/>
                  </a:cubicBezTo>
                  <a:lnTo>
                    <a:pt x="1" y="4830"/>
                  </a:lnTo>
                  <a:cubicBezTo>
                    <a:pt x="57" y="7246"/>
                    <a:pt x="1686" y="9324"/>
                    <a:pt x="4045" y="9998"/>
                  </a:cubicBezTo>
                  <a:cubicBezTo>
                    <a:pt x="4550" y="10110"/>
                    <a:pt x="5056" y="10222"/>
                    <a:pt x="5561" y="10222"/>
                  </a:cubicBezTo>
                  <a:cubicBezTo>
                    <a:pt x="11065" y="10166"/>
                    <a:pt x="13199" y="2977"/>
                    <a:pt x="853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27"/>
            <p:cNvSpPr/>
            <p:nvPr/>
          </p:nvSpPr>
          <p:spPr>
            <a:xfrm>
              <a:off x="5028675" y="2210725"/>
              <a:ext cx="175600" cy="133675"/>
            </a:xfrm>
            <a:custGeom>
              <a:avLst/>
              <a:gdLst/>
              <a:ahLst/>
              <a:cxnLst/>
              <a:rect l="l" t="t" r="r" b="b"/>
              <a:pathLst>
                <a:path w="7024" h="5347" extrusionOk="0">
                  <a:moveTo>
                    <a:pt x="3631" y="463"/>
                  </a:moveTo>
                  <a:cubicBezTo>
                    <a:pt x="4755" y="463"/>
                    <a:pt x="5844" y="1327"/>
                    <a:pt x="5844" y="2647"/>
                  </a:cubicBezTo>
                  <a:cubicBezTo>
                    <a:pt x="5901" y="3826"/>
                    <a:pt x="4890" y="4894"/>
                    <a:pt x="3654" y="4894"/>
                  </a:cubicBezTo>
                  <a:cubicBezTo>
                    <a:pt x="1688" y="4837"/>
                    <a:pt x="677" y="2478"/>
                    <a:pt x="2081" y="1131"/>
                  </a:cubicBezTo>
                  <a:cubicBezTo>
                    <a:pt x="2524" y="669"/>
                    <a:pt x="3082" y="463"/>
                    <a:pt x="3631" y="463"/>
                  </a:cubicBezTo>
                  <a:close/>
                  <a:moveTo>
                    <a:pt x="3444" y="1"/>
                  </a:moveTo>
                  <a:cubicBezTo>
                    <a:pt x="0" y="1"/>
                    <a:pt x="17" y="5347"/>
                    <a:pt x="3495" y="5347"/>
                  </a:cubicBezTo>
                  <a:cubicBezTo>
                    <a:pt x="3547" y="5347"/>
                    <a:pt x="3600" y="5345"/>
                    <a:pt x="3654" y="5343"/>
                  </a:cubicBezTo>
                  <a:cubicBezTo>
                    <a:pt x="7024" y="5118"/>
                    <a:pt x="7024" y="176"/>
                    <a:pt x="3654" y="7"/>
                  </a:cubicBezTo>
                  <a:cubicBezTo>
                    <a:pt x="3583" y="3"/>
                    <a:pt x="3513" y="1"/>
                    <a:pt x="344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27"/>
            <p:cNvSpPr/>
            <p:nvPr/>
          </p:nvSpPr>
          <p:spPr>
            <a:xfrm>
              <a:off x="5027350" y="1948325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2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27"/>
            <p:cNvSpPr/>
            <p:nvPr/>
          </p:nvSpPr>
          <p:spPr>
            <a:xfrm>
              <a:off x="3496850" y="1723675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113" y="0"/>
                  </a:moveTo>
                  <a:cubicBezTo>
                    <a:pt x="1" y="0"/>
                    <a:pt x="1" y="56"/>
                    <a:pt x="1" y="112"/>
                  </a:cubicBezTo>
                  <a:lnTo>
                    <a:pt x="113" y="1517"/>
                  </a:lnTo>
                  <a:lnTo>
                    <a:pt x="338" y="1460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27"/>
            <p:cNvSpPr/>
            <p:nvPr/>
          </p:nvSpPr>
          <p:spPr>
            <a:xfrm>
              <a:off x="3211825" y="1856000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41" y="1"/>
                  </a:moveTo>
                  <a:cubicBezTo>
                    <a:pt x="113" y="1"/>
                    <a:pt x="85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068" y="1222"/>
                  </a:lnTo>
                  <a:lnTo>
                    <a:pt x="1236" y="1054"/>
                  </a:lnTo>
                  <a:lnTo>
                    <a:pt x="225" y="43"/>
                  </a:lnTo>
                  <a:cubicBezTo>
                    <a:pt x="197" y="15"/>
                    <a:pt x="169" y="1"/>
                    <a:pt x="1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27"/>
            <p:cNvSpPr/>
            <p:nvPr/>
          </p:nvSpPr>
          <p:spPr>
            <a:xfrm>
              <a:off x="3245525" y="1826525"/>
              <a:ext cx="28100" cy="31950"/>
            </a:xfrm>
            <a:custGeom>
              <a:avLst/>
              <a:gdLst/>
              <a:ahLst/>
              <a:cxnLst/>
              <a:rect l="l" t="t" r="r" b="b"/>
              <a:pathLst>
                <a:path w="1124" h="1278" extrusionOk="0">
                  <a:moveTo>
                    <a:pt x="141" y="0"/>
                  </a:moveTo>
                  <a:cubicBezTo>
                    <a:pt x="113" y="0"/>
                    <a:pt x="85" y="14"/>
                    <a:pt x="57" y="42"/>
                  </a:cubicBezTo>
                  <a:cubicBezTo>
                    <a:pt x="0" y="42"/>
                    <a:pt x="0" y="155"/>
                    <a:pt x="57" y="155"/>
                  </a:cubicBezTo>
                  <a:lnTo>
                    <a:pt x="955" y="1278"/>
                  </a:lnTo>
                  <a:lnTo>
                    <a:pt x="1124" y="1166"/>
                  </a:lnTo>
                  <a:lnTo>
                    <a:pt x="225" y="42"/>
                  </a:lnTo>
                  <a:cubicBezTo>
                    <a:pt x="197" y="14"/>
                    <a:pt x="169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27"/>
            <p:cNvSpPr/>
            <p:nvPr/>
          </p:nvSpPr>
          <p:spPr>
            <a:xfrm>
              <a:off x="3283425" y="17980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787" y="1349"/>
                  </a:lnTo>
                  <a:lnTo>
                    <a:pt x="1012" y="1236"/>
                  </a:lnTo>
                  <a:lnTo>
                    <a:pt x="225" y="57"/>
                  </a:lnTo>
                  <a:cubicBezTo>
                    <a:pt x="169" y="1"/>
                    <a:pt x="113" y="1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27"/>
            <p:cNvSpPr/>
            <p:nvPr/>
          </p:nvSpPr>
          <p:spPr>
            <a:xfrm>
              <a:off x="3451925" y="1730100"/>
              <a:ext cx="12675" cy="38525"/>
            </a:xfrm>
            <a:custGeom>
              <a:avLst/>
              <a:gdLst/>
              <a:ahLst/>
              <a:cxnLst/>
              <a:rect l="l" t="t" r="r" b="b"/>
              <a:pathLst>
                <a:path w="507" h="1541" extrusionOk="0">
                  <a:moveTo>
                    <a:pt x="161" y="1"/>
                  </a:moveTo>
                  <a:cubicBezTo>
                    <a:pt x="146" y="1"/>
                    <a:pt x="129" y="7"/>
                    <a:pt x="113" y="24"/>
                  </a:cubicBezTo>
                  <a:cubicBezTo>
                    <a:pt x="57" y="24"/>
                    <a:pt x="1" y="80"/>
                    <a:pt x="1" y="136"/>
                  </a:cubicBezTo>
                  <a:lnTo>
                    <a:pt x="281" y="1540"/>
                  </a:lnTo>
                  <a:lnTo>
                    <a:pt x="506" y="1484"/>
                  </a:lnTo>
                  <a:lnTo>
                    <a:pt x="225" y="80"/>
                  </a:lnTo>
                  <a:cubicBezTo>
                    <a:pt x="225" y="40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27"/>
            <p:cNvSpPr/>
            <p:nvPr/>
          </p:nvSpPr>
          <p:spPr>
            <a:xfrm>
              <a:off x="3363475" y="17553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160" y="1"/>
                  </a:moveTo>
                  <a:cubicBezTo>
                    <a:pt x="145" y="1"/>
                    <a:pt x="129" y="7"/>
                    <a:pt x="113" y="24"/>
                  </a:cubicBezTo>
                  <a:cubicBezTo>
                    <a:pt x="56" y="24"/>
                    <a:pt x="0" y="80"/>
                    <a:pt x="56" y="136"/>
                  </a:cubicBezTo>
                  <a:lnTo>
                    <a:pt x="618" y="1484"/>
                  </a:lnTo>
                  <a:lnTo>
                    <a:pt x="787" y="1372"/>
                  </a:lnTo>
                  <a:lnTo>
                    <a:pt x="225" y="80"/>
                  </a:lnTo>
                  <a:cubicBezTo>
                    <a:pt x="225" y="40"/>
                    <a:pt x="197" y="1"/>
                    <a:pt x="16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27"/>
            <p:cNvSpPr/>
            <p:nvPr/>
          </p:nvSpPr>
          <p:spPr>
            <a:xfrm>
              <a:off x="3407000" y="1739100"/>
              <a:ext cx="15475" cy="39350"/>
            </a:xfrm>
            <a:custGeom>
              <a:avLst/>
              <a:gdLst/>
              <a:ahLst/>
              <a:cxnLst/>
              <a:rect l="l" t="t" r="r" b="b"/>
              <a:pathLst>
                <a:path w="619" h="1574" extrusionOk="0">
                  <a:moveTo>
                    <a:pt x="56" y="1"/>
                  </a:moveTo>
                  <a:cubicBezTo>
                    <a:pt x="0" y="57"/>
                    <a:pt x="0" y="113"/>
                    <a:pt x="0" y="169"/>
                  </a:cubicBezTo>
                  <a:lnTo>
                    <a:pt x="393" y="1574"/>
                  </a:lnTo>
                  <a:lnTo>
                    <a:pt x="618" y="1517"/>
                  </a:lnTo>
                  <a:lnTo>
                    <a:pt x="225" y="113"/>
                  </a:lnTo>
                  <a:cubicBezTo>
                    <a:pt x="169" y="1"/>
                    <a:pt x="113" y="1"/>
                    <a:pt x="5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27"/>
            <p:cNvSpPr/>
            <p:nvPr/>
          </p:nvSpPr>
          <p:spPr>
            <a:xfrm>
              <a:off x="3321350" y="1775025"/>
              <a:ext cx="22475" cy="35725"/>
            </a:xfrm>
            <a:custGeom>
              <a:avLst/>
              <a:gdLst/>
              <a:ahLst/>
              <a:cxnLst/>
              <a:rect l="l" t="t" r="r" b="b"/>
              <a:pathLst>
                <a:path w="899" h="1429" extrusionOk="0">
                  <a:moveTo>
                    <a:pt x="106" y="1"/>
                  </a:moveTo>
                  <a:cubicBezTo>
                    <a:pt x="89" y="1"/>
                    <a:pt x="73" y="8"/>
                    <a:pt x="56" y="24"/>
                  </a:cubicBezTo>
                  <a:cubicBezTo>
                    <a:pt x="0" y="24"/>
                    <a:pt x="0" y="137"/>
                    <a:pt x="0" y="193"/>
                  </a:cubicBezTo>
                  <a:lnTo>
                    <a:pt x="730" y="1428"/>
                  </a:lnTo>
                  <a:lnTo>
                    <a:pt x="899" y="1316"/>
                  </a:lnTo>
                  <a:lnTo>
                    <a:pt x="225" y="80"/>
                  </a:lnTo>
                  <a:cubicBezTo>
                    <a:pt x="185" y="41"/>
                    <a:pt x="146" y="1"/>
                    <a:pt x="10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27"/>
            <p:cNvSpPr/>
            <p:nvPr/>
          </p:nvSpPr>
          <p:spPr>
            <a:xfrm>
              <a:off x="3093875" y="2050825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1517" y="674"/>
                  </a:lnTo>
                  <a:lnTo>
                    <a:pt x="1573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27"/>
            <p:cNvSpPr/>
            <p:nvPr/>
          </p:nvSpPr>
          <p:spPr>
            <a:xfrm>
              <a:off x="3082650" y="2095175"/>
              <a:ext cx="39325" cy="13250"/>
            </a:xfrm>
            <a:custGeom>
              <a:avLst/>
              <a:gdLst/>
              <a:ahLst/>
              <a:cxnLst/>
              <a:rect l="l" t="t" r="r" b="b"/>
              <a:pathLst>
                <a:path w="1573" h="530" extrusionOk="0">
                  <a:moveTo>
                    <a:pt x="121" y="0"/>
                  </a:moveTo>
                  <a:cubicBezTo>
                    <a:pt x="85" y="0"/>
                    <a:pt x="56" y="40"/>
                    <a:pt x="56" y="80"/>
                  </a:cubicBezTo>
                  <a:cubicBezTo>
                    <a:pt x="0" y="136"/>
                    <a:pt x="56" y="192"/>
                    <a:pt x="113" y="248"/>
                  </a:cubicBezTo>
                  <a:lnTo>
                    <a:pt x="1517" y="529"/>
                  </a:lnTo>
                  <a:lnTo>
                    <a:pt x="1573" y="305"/>
                  </a:lnTo>
                  <a:lnTo>
                    <a:pt x="169" y="24"/>
                  </a:lnTo>
                  <a:cubicBezTo>
                    <a:pt x="152" y="7"/>
                    <a:pt x="136" y="0"/>
                    <a:pt x="1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27"/>
            <p:cNvSpPr/>
            <p:nvPr/>
          </p:nvSpPr>
          <p:spPr>
            <a:xfrm>
              <a:off x="3075625" y="2140675"/>
              <a:ext cx="37925" cy="9875"/>
            </a:xfrm>
            <a:custGeom>
              <a:avLst/>
              <a:gdLst/>
              <a:ahLst/>
              <a:cxnLst/>
              <a:rect l="l" t="t" r="r" b="b"/>
              <a:pathLst>
                <a:path w="1517" h="395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cubicBezTo>
                    <a:pt x="0" y="169"/>
                    <a:pt x="57" y="226"/>
                    <a:pt x="113" y="226"/>
                  </a:cubicBezTo>
                  <a:lnTo>
                    <a:pt x="1517" y="394"/>
                  </a:lnTo>
                  <a:lnTo>
                    <a:pt x="1517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27"/>
            <p:cNvSpPr/>
            <p:nvPr/>
          </p:nvSpPr>
          <p:spPr>
            <a:xfrm>
              <a:off x="3128975" y="19660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66" y="0"/>
                  </a:moveTo>
                  <a:cubicBezTo>
                    <a:pt x="113" y="0"/>
                    <a:pt x="57" y="40"/>
                    <a:pt x="57" y="80"/>
                  </a:cubicBezTo>
                  <a:cubicBezTo>
                    <a:pt x="1" y="136"/>
                    <a:pt x="57" y="192"/>
                    <a:pt x="113" y="192"/>
                  </a:cubicBezTo>
                  <a:lnTo>
                    <a:pt x="1349" y="922"/>
                  </a:lnTo>
                  <a:lnTo>
                    <a:pt x="1461" y="698"/>
                  </a:lnTo>
                  <a:lnTo>
                    <a:pt x="225" y="24"/>
                  </a:lnTo>
                  <a:cubicBezTo>
                    <a:pt x="209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27"/>
            <p:cNvSpPr/>
            <p:nvPr/>
          </p:nvSpPr>
          <p:spPr>
            <a:xfrm>
              <a:off x="3109625" y="2007075"/>
              <a:ext cx="37625" cy="19900"/>
            </a:xfrm>
            <a:custGeom>
              <a:avLst/>
              <a:gdLst/>
              <a:ahLst/>
              <a:cxnLst/>
              <a:rect l="l" t="t" r="r" b="b"/>
              <a:pathLst>
                <a:path w="1505" h="796" extrusionOk="0">
                  <a:moveTo>
                    <a:pt x="162" y="0"/>
                  </a:moveTo>
                  <a:cubicBezTo>
                    <a:pt x="34" y="0"/>
                    <a:pt x="1" y="184"/>
                    <a:pt x="101" y="234"/>
                  </a:cubicBezTo>
                  <a:lnTo>
                    <a:pt x="1449" y="796"/>
                  </a:lnTo>
                  <a:lnTo>
                    <a:pt x="1505" y="571"/>
                  </a:lnTo>
                  <a:lnTo>
                    <a:pt x="213" y="9"/>
                  </a:lnTo>
                  <a:cubicBezTo>
                    <a:pt x="195" y="3"/>
                    <a:pt x="178" y="0"/>
                    <a:pt x="16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27"/>
            <p:cNvSpPr/>
            <p:nvPr/>
          </p:nvSpPr>
          <p:spPr>
            <a:xfrm>
              <a:off x="3154250" y="1926200"/>
              <a:ext cx="35125" cy="24950"/>
            </a:xfrm>
            <a:custGeom>
              <a:avLst/>
              <a:gdLst/>
              <a:ahLst/>
              <a:cxnLst/>
              <a:rect l="l" t="t" r="r" b="b"/>
              <a:pathLst>
                <a:path w="1405" h="998" extrusionOk="0">
                  <a:moveTo>
                    <a:pt x="113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1" y="99"/>
                    <a:pt x="1" y="155"/>
                    <a:pt x="57" y="211"/>
                  </a:cubicBezTo>
                  <a:lnTo>
                    <a:pt x="1236" y="998"/>
                  </a:lnTo>
                  <a:lnTo>
                    <a:pt x="1405" y="829"/>
                  </a:lnTo>
                  <a:lnTo>
                    <a:pt x="169" y="43"/>
                  </a:lnTo>
                  <a:cubicBezTo>
                    <a:pt x="169" y="15"/>
                    <a:pt x="141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27"/>
            <p:cNvSpPr/>
            <p:nvPr/>
          </p:nvSpPr>
          <p:spPr>
            <a:xfrm>
              <a:off x="3180925" y="1890750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1124" y="1124"/>
                  </a:lnTo>
                  <a:lnTo>
                    <a:pt x="1293" y="95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27"/>
            <p:cNvSpPr/>
            <p:nvPr/>
          </p:nvSpPr>
          <p:spPr>
            <a:xfrm>
              <a:off x="3849300" y="1858800"/>
              <a:ext cx="29500" cy="29175"/>
            </a:xfrm>
            <a:custGeom>
              <a:avLst/>
              <a:gdLst/>
              <a:ahLst/>
              <a:cxnLst/>
              <a:rect l="l" t="t" r="r" b="b"/>
              <a:pathLst>
                <a:path w="1180" h="1167" extrusionOk="0">
                  <a:moveTo>
                    <a:pt x="1095" y="1"/>
                  </a:moveTo>
                  <a:cubicBezTo>
                    <a:pt x="1067" y="1"/>
                    <a:pt x="1039" y="15"/>
                    <a:pt x="1011" y="43"/>
                  </a:cubicBezTo>
                  <a:lnTo>
                    <a:pt x="0" y="1054"/>
                  </a:lnTo>
                  <a:lnTo>
                    <a:pt x="112" y="1166"/>
                  </a:lnTo>
                  <a:lnTo>
                    <a:pt x="1180" y="155"/>
                  </a:lnTo>
                  <a:cubicBezTo>
                    <a:pt x="1180" y="99"/>
                    <a:pt x="1180" y="43"/>
                    <a:pt x="1180" y="43"/>
                  </a:cubicBezTo>
                  <a:cubicBezTo>
                    <a:pt x="1151" y="15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27"/>
            <p:cNvSpPr/>
            <p:nvPr/>
          </p:nvSpPr>
          <p:spPr>
            <a:xfrm>
              <a:off x="3901250" y="1930075"/>
              <a:ext cx="35125" cy="23900"/>
            </a:xfrm>
            <a:custGeom>
              <a:avLst/>
              <a:gdLst/>
              <a:ahLst/>
              <a:cxnLst/>
              <a:rect l="l" t="t" r="r" b="b"/>
              <a:pathLst>
                <a:path w="1405" h="956" extrusionOk="0">
                  <a:moveTo>
                    <a:pt x="1180" y="0"/>
                  </a:moveTo>
                  <a:lnTo>
                    <a:pt x="0" y="843"/>
                  </a:lnTo>
                  <a:cubicBezTo>
                    <a:pt x="113" y="843"/>
                    <a:pt x="169" y="899"/>
                    <a:pt x="169" y="955"/>
                  </a:cubicBezTo>
                  <a:lnTo>
                    <a:pt x="1348" y="169"/>
                  </a:lnTo>
                  <a:cubicBezTo>
                    <a:pt x="1404" y="113"/>
                    <a:pt x="1404" y="56"/>
                    <a:pt x="134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27"/>
            <p:cNvSpPr/>
            <p:nvPr/>
          </p:nvSpPr>
          <p:spPr>
            <a:xfrm>
              <a:off x="3074225" y="2185625"/>
              <a:ext cx="37925" cy="5625"/>
            </a:xfrm>
            <a:custGeom>
              <a:avLst/>
              <a:gdLst/>
              <a:ahLst/>
              <a:cxnLst/>
              <a:rect l="l" t="t" r="r" b="b"/>
              <a:pathLst>
                <a:path w="1517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27"/>
            <p:cNvSpPr/>
            <p:nvPr/>
          </p:nvSpPr>
          <p:spPr>
            <a:xfrm>
              <a:off x="3875975" y="1891375"/>
              <a:ext cx="34575" cy="27475"/>
            </a:xfrm>
            <a:custGeom>
              <a:avLst/>
              <a:gdLst/>
              <a:ahLst/>
              <a:cxnLst/>
              <a:rect l="l" t="t" r="r" b="b"/>
              <a:pathLst>
                <a:path w="1383" h="1099" extrusionOk="0">
                  <a:moveTo>
                    <a:pt x="1193" y="1"/>
                  </a:moveTo>
                  <a:cubicBezTo>
                    <a:pt x="1170" y="1"/>
                    <a:pt x="1145" y="10"/>
                    <a:pt x="1124" y="32"/>
                  </a:cubicBezTo>
                  <a:lnTo>
                    <a:pt x="0" y="930"/>
                  </a:lnTo>
                  <a:lnTo>
                    <a:pt x="169" y="1099"/>
                  </a:lnTo>
                  <a:lnTo>
                    <a:pt x="1292" y="200"/>
                  </a:lnTo>
                  <a:cubicBezTo>
                    <a:pt x="1382" y="155"/>
                    <a:pt x="1291" y="1"/>
                    <a:pt x="119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27"/>
            <p:cNvSpPr/>
            <p:nvPr/>
          </p:nvSpPr>
          <p:spPr>
            <a:xfrm>
              <a:off x="3943375" y="20101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292" y="1"/>
                  </a:moveTo>
                  <a:lnTo>
                    <a:pt x="0" y="562"/>
                  </a:lnTo>
                  <a:lnTo>
                    <a:pt x="56" y="787"/>
                  </a:lnTo>
                  <a:lnTo>
                    <a:pt x="1404" y="225"/>
                  </a:lnTo>
                  <a:cubicBezTo>
                    <a:pt x="1460" y="169"/>
                    <a:pt x="1460" y="113"/>
                    <a:pt x="1460" y="57"/>
                  </a:cubicBezTo>
                  <a:cubicBezTo>
                    <a:pt x="1404" y="1"/>
                    <a:pt x="1348" y="1"/>
                    <a:pt x="129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27"/>
            <p:cNvSpPr/>
            <p:nvPr/>
          </p:nvSpPr>
          <p:spPr>
            <a:xfrm>
              <a:off x="3923700" y="19674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342" y="0"/>
                  </a:moveTo>
                  <a:cubicBezTo>
                    <a:pt x="1326" y="0"/>
                    <a:pt x="1309" y="7"/>
                    <a:pt x="1293" y="24"/>
                  </a:cubicBezTo>
                  <a:lnTo>
                    <a:pt x="1" y="698"/>
                  </a:lnTo>
                  <a:cubicBezTo>
                    <a:pt x="57" y="754"/>
                    <a:pt x="57" y="866"/>
                    <a:pt x="113" y="922"/>
                  </a:cubicBezTo>
                  <a:lnTo>
                    <a:pt x="1405" y="192"/>
                  </a:lnTo>
                  <a:cubicBezTo>
                    <a:pt x="1461" y="192"/>
                    <a:pt x="1461" y="136"/>
                    <a:pt x="1461" y="80"/>
                  </a:cubicBezTo>
                  <a:cubicBezTo>
                    <a:pt x="1421" y="40"/>
                    <a:pt x="1382" y="0"/>
                    <a:pt x="13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27"/>
            <p:cNvSpPr/>
            <p:nvPr/>
          </p:nvSpPr>
          <p:spPr>
            <a:xfrm>
              <a:off x="3974250" y="2142100"/>
              <a:ext cx="36550" cy="9850"/>
            </a:xfrm>
            <a:custGeom>
              <a:avLst/>
              <a:gdLst/>
              <a:ahLst/>
              <a:cxnLst/>
              <a:rect l="l" t="t" r="r" b="b"/>
              <a:pathLst>
                <a:path w="1462" h="394" extrusionOk="0">
                  <a:moveTo>
                    <a:pt x="1349" y="0"/>
                  </a:moveTo>
                  <a:lnTo>
                    <a:pt x="1" y="169"/>
                  </a:lnTo>
                  <a:lnTo>
                    <a:pt x="1" y="393"/>
                  </a:lnTo>
                  <a:lnTo>
                    <a:pt x="1405" y="225"/>
                  </a:lnTo>
                  <a:cubicBezTo>
                    <a:pt x="1461" y="225"/>
                    <a:pt x="1461" y="169"/>
                    <a:pt x="1461" y="112"/>
                  </a:cubicBezTo>
                  <a:cubicBezTo>
                    <a:pt x="1461" y="56"/>
                    <a:pt x="1405" y="0"/>
                    <a:pt x="134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27"/>
            <p:cNvSpPr/>
            <p:nvPr/>
          </p:nvSpPr>
          <p:spPr>
            <a:xfrm>
              <a:off x="3956000" y="2052050"/>
              <a:ext cx="40375" cy="17050"/>
            </a:xfrm>
            <a:custGeom>
              <a:avLst/>
              <a:gdLst/>
              <a:ahLst/>
              <a:cxnLst/>
              <a:rect l="l" t="t" r="r" b="b"/>
              <a:pathLst>
                <a:path w="1615" h="682" extrusionOk="0">
                  <a:moveTo>
                    <a:pt x="1435" y="0"/>
                  </a:moveTo>
                  <a:cubicBezTo>
                    <a:pt x="1425" y="0"/>
                    <a:pt x="1415" y="3"/>
                    <a:pt x="1405" y="8"/>
                  </a:cubicBezTo>
                  <a:lnTo>
                    <a:pt x="1" y="457"/>
                  </a:lnTo>
                  <a:lnTo>
                    <a:pt x="57" y="682"/>
                  </a:lnTo>
                  <a:lnTo>
                    <a:pt x="1461" y="232"/>
                  </a:lnTo>
                  <a:cubicBezTo>
                    <a:pt x="1614" y="232"/>
                    <a:pt x="1535" y="0"/>
                    <a:pt x="143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27"/>
            <p:cNvSpPr/>
            <p:nvPr/>
          </p:nvSpPr>
          <p:spPr>
            <a:xfrm>
              <a:off x="3967225" y="2098575"/>
              <a:ext cx="39350" cy="12650"/>
            </a:xfrm>
            <a:custGeom>
              <a:avLst/>
              <a:gdLst/>
              <a:ahLst/>
              <a:cxnLst/>
              <a:rect l="l" t="t" r="r" b="b"/>
              <a:pathLst>
                <a:path w="1574" h="506" extrusionOk="0">
                  <a:moveTo>
                    <a:pt x="1405" y="0"/>
                  </a:moveTo>
                  <a:lnTo>
                    <a:pt x="1" y="281"/>
                  </a:lnTo>
                  <a:cubicBezTo>
                    <a:pt x="1" y="337"/>
                    <a:pt x="57" y="393"/>
                    <a:pt x="57" y="506"/>
                  </a:cubicBezTo>
                  <a:lnTo>
                    <a:pt x="1461" y="225"/>
                  </a:lnTo>
                  <a:cubicBezTo>
                    <a:pt x="1574" y="169"/>
                    <a:pt x="1517" y="0"/>
                    <a:pt x="14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27"/>
            <p:cNvSpPr/>
            <p:nvPr/>
          </p:nvSpPr>
          <p:spPr>
            <a:xfrm>
              <a:off x="3668150" y="1740525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563" y="0"/>
                  </a:moveTo>
                  <a:cubicBezTo>
                    <a:pt x="506" y="0"/>
                    <a:pt x="394" y="0"/>
                    <a:pt x="394" y="56"/>
                  </a:cubicBezTo>
                  <a:lnTo>
                    <a:pt x="1" y="1460"/>
                  </a:lnTo>
                  <a:lnTo>
                    <a:pt x="169" y="1573"/>
                  </a:lnTo>
                  <a:lnTo>
                    <a:pt x="619" y="169"/>
                  </a:lnTo>
                  <a:cubicBezTo>
                    <a:pt x="619" y="56"/>
                    <a:pt x="619" y="0"/>
                    <a:pt x="56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27"/>
            <p:cNvSpPr/>
            <p:nvPr/>
          </p:nvSpPr>
          <p:spPr>
            <a:xfrm>
              <a:off x="3627450" y="1728700"/>
              <a:ext cx="12650" cy="38525"/>
            </a:xfrm>
            <a:custGeom>
              <a:avLst/>
              <a:gdLst/>
              <a:ahLst/>
              <a:cxnLst/>
              <a:rect l="l" t="t" r="r" b="b"/>
              <a:pathLst>
                <a:path w="506" h="1541" extrusionOk="0">
                  <a:moveTo>
                    <a:pt x="345" y="1"/>
                  </a:moveTo>
                  <a:cubicBezTo>
                    <a:pt x="309" y="1"/>
                    <a:pt x="281" y="40"/>
                    <a:pt x="281" y="80"/>
                  </a:cubicBezTo>
                  <a:lnTo>
                    <a:pt x="0" y="1484"/>
                  </a:lnTo>
                  <a:lnTo>
                    <a:pt x="225" y="1540"/>
                  </a:lnTo>
                  <a:lnTo>
                    <a:pt x="506" y="136"/>
                  </a:lnTo>
                  <a:cubicBezTo>
                    <a:pt x="506" y="80"/>
                    <a:pt x="449" y="24"/>
                    <a:pt x="393" y="24"/>
                  </a:cubicBezTo>
                  <a:cubicBezTo>
                    <a:pt x="377" y="7"/>
                    <a:pt x="360" y="1"/>
                    <a:pt x="34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27"/>
            <p:cNvSpPr/>
            <p:nvPr/>
          </p:nvSpPr>
          <p:spPr>
            <a:xfrm>
              <a:off x="3543200" y="1720850"/>
              <a:ext cx="5625" cy="37950"/>
            </a:xfrm>
            <a:custGeom>
              <a:avLst/>
              <a:gdLst/>
              <a:ahLst/>
              <a:cxnLst/>
              <a:rect l="l" t="t" r="r" b="b"/>
              <a:pathLst>
                <a:path w="225" h="1518" extrusionOk="0">
                  <a:moveTo>
                    <a:pt x="113" y="1"/>
                  </a:moveTo>
                  <a:cubicBezTo>
                    <a:pt x="56" y="1"/>
                    <a:pt x="0" y="1"/>
                    <a:pt x="0" y="113"/>
                  </a:cubicBezTo>
                  <a:lnTo>
                    <a:pt x="0" y="1517"/>
                  </a:lnTo>
                  <a:lnTo>
                    <a:pt x="225" y="1517"/>
                  </a:lnTo>
                  <a:lnTo>
                    <a:pt x="225" y="113"/>
                  </a:lnTo>
                  <a:cubicBezTo>
                    <a:pt x="225" y="1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27"/>
            <p:cNvSpPr/>
            <p:nvPr/>
          </p:nvSpPr>
          <p:spPr>
            <a:xfrm>
              <a:off x="3817000" y="1826525"/>
              <a:ext cx="28100" cy="33375"/>
            </a:xfrm>
            <a:custGeom>
              <a:avLst/>
              <a:gdLst/>
              <a:ahLst/>
              <a:cxnLst/>
              <a:rect l="l" t="t" r="r" b="b"/>
              <a:pathLst>
                <a:path w="1124" h="1335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166"/>
                  </a:lnTo>
                  <a:lnTo>
                    <a:pt x="169" y="1334"/>
                  </a:lnTo>
                  <a:lnTo>
                    <a:pt x="1067" y="211"/>
                  </a:lnTo>
                  <a:cubicBezTo>
                    <a:pt x="1124" y="155"/>
                    <a:pt x="1124" y="98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27"/>
            <p:cNvSpPr/>
            <p:nvPr/>
          </p:nvSpPr>
          <p:spPr>
            <a:xfrm>
              <a:off x="3585325" y="1722250"/>
              <a:ext cx="8450" cy="37950"/>
            </a:xfrm>
            <a:custGeom>
              <a:avLst/>
              <a:gdLst/>
              <a:ahLst/>
              <a:cxnLst/>
              <a:rect l="l" t="t" r="r" b="b"/>
              <a:pathLst>
                <a:path w="338" h="1518" extrusionOk="0">
                  <a:moveTo>
                    <a:pt x="225" y="1"/>
                  </a:moveTo>
                  <a:cubicBezTo>
                    <a:pt x="169" y="1"/>
                    <a:pt x="113" y="57"/>
                    <a:pt x="113" y="113"/>
                  </a:cubicBezTo>
                  <a:lnTo>
                    <a:pt x="0" y="1517"/>
                  </a:lnTo>
                  <a:lnTo>
                    <a:pt x="169" y="1517"/>
                  </a:lnTo>
                  <a:lnTo>
                    <a:pt x="337" y="113"/>
                  </a:lnTo>
                  <a:cubicBezTo>
                    <a:pt x="337" y="57"/>
                    <a:pt x="281" y="1"/>
                    <a:pt x="22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27"/>
            <p:cNvSpPr/>
            <p:nvPr/>
          </p:nvSpPr>
          <p:spPr>
            <a:xfrm>
              <a:off x="3781900" y="1799850"/>
              <a:ext cx="26700" cy="34775"/>
            </a:xfrm>
            <a:custGeom>
              <a:avLst/>
              <a:gdLst/>
              <a:ahLst/>
              <a:cxnLst/>
              <a:rect l="l" t="t" r="r" b="b"/>
              <a:pathLst>
                <a:path w="1068" h="1391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222"/>
                  </a:lnTo>
                  <a:lnTo>
                    <a:pt x="225" y="1390"/>
                  </a:lnTo>
                  <a:lnTo>
                    <a:pt x="1067" y="154"/>
                  </a:lnTo>
                  <a:cubicBezTo>
                    <a:pt x="1067" y="154"/>
                    <a:pt x="1067" y="42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27"/>
            <p:cNvSpPr/>
            <p:nvPr/>
          </p:nvSpPr>
          <p:spPr>
            <a:xfrm>
              <a:off x="3745375" y="1775625"/>
              <a:ext cx="23900" cy="36525"/>
            </a:xfrm>
            <a:custGeom>
              <a:avLst/>
              <a:gdLst/>
              <a:ahLst/>
              <a:cxnLst/>
              <a:rect l="l" t="t" r="r" b="b"/>
              <a:pathLst>
                <a:path w="956" h="1461" extrusionOk="0">
                  <a:moveTo>
                    <a:pt x="900" y="0"/>
                  </a:moveTo>
                  <a:cubicBezTo>
                    <a:pt x="843" y="0"/>
                    <a:pt x="731" y="0"/>
                    <a:pt x="731" y="56"/>
                  </a:cubicBezTo>
                  <a:lnTo>
                    <a:pt x="1" y="1348"/>
                  </a:lnTo>
                  <a:lnTo>
                    <a:pt x="226" y="1460"/>
                  </a:lnTo>
                  <a:lnTo>
                    <a:pt x="900" y="169"/>
                  </a:lnTo>
                  <a:cubicBezTo>
                    <a:pt x="956" y="113"/>
                    <a:pt x="956" y="56"/>
                    <a:pt x="90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27"/>
            <p:cNvSpPr/>
            <p:nvPr/>
          </p:nvSpPr>
          <p:spPr>
            <a:xfrm>
              <a:off x="3708875" y="17567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627" y="1"/>
                  </a:moveTo>
                  <a:cubicBezTo>
                    <a:pt x="590" y="1"/>
                    <a:pt x="562" y="41"/>
                    <a:pt x="562" y="80"/>
                  </a:cubicBezTo>
                  <a:lnTo>
                    <a:pt x="1" y="1372"/>
                  </a:lnTo>
                  <a:lnTo>
                    <a:pt x="169" y="1484"/>
                  </a:lnTo>
                  <a:lnTo>
                    <a:pt x="731" y="136"/>
                  </a:lnTo>
                  <a:cubicBezTo>
                    <a:pt x="787" y="80"/>
                    <a:pt x="731" y="24"/>
                    <a:pt x="675" y="24"/>
                  </a:cubicBezTo>
                  <a:cubicBezTo>
                    <a:pt x="658" y="8"/>
                    <a:pt x="642" y="1"/>
                    <a:pt x="62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27"/>
            <p:cNvSpPr/>
            <p:nvPr/>
          </p:nvSpPr>
          <p:spPr>
            <a:xfrm>
              <a:off x="3319950" y="2568950"/>
              <a:ext cx="22475" cy="36525"/>
            </a:xfrm>
            <a:custGeom>
              <a:avLst/>
              <a:gdLst/>
              <a:ahLst/>
              <a:cxnLst/>
              <a:rect l="l" t="t" r="r" b="b"/>
              <a:pathLst>
                <a:path w="899" h="1461" extrusionOk="0">
                  <a:moveTo>
                    <a:pt x="730" y="0"/>
                  </a:moveTo>
                  <a:lnTo>
                    <a:pt x="0" y="1292"/>
                  </a:lnTo>
                  <a:cubicBezTo>
                    <a:pt x="0" y="1348"/>
                    <a:pt x="0" y="1404"/>
                    <a:pt x="56" y="1460"/>
                  </a:cubicBezTo>
                  <a:lnTo>
                    <a:pt x="112" y="1460"/>
                  </a:lnTo>
                  <a:cubicBezTo>
                    <a:pt x="169" y="1404"/>
                    <a:pt x="225" y="1404"/>
                    <a:pt x="225" y="1348"/>
                  </a:cubicBezTo>
                  <a:lnTo>
                    <a:pt x="899" y="1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27"/>
            <p:cNvSpPr/>
            <p:nvPr/>
          </p:nvSpPr>
          <p:spPr>
            <a:xfrm>
              <a:off x="3780500" y="2547875"/>
              <a:ext cx="25275" cy="35125"/>
            </a:xfrm>
            <a:custGeom>
              <a:avLst/>
              <a:gdLst/>
              <a:ahLst/>
              <a:cxnLst/>
              <a:rect l="l" t="t" r="r" b="b"/>
              <a:pathLst>
                <a:path w="1011" h="1405" extrusionOk="0">
                  <a:moveTo>
                    <a:pt x="169" y="1"/>
                  </a:moveTo>
                  <a:lnTo>
                    <a:pt x="0" y="169"/>
                  </a:lnTo>
                  <a:lnTo>
                    <a:pt x="786" y="1349"/>
                  </a:lnTo>
                  <a:cubicBezTo>
                    <a:pt x="786" y="1405"/>
                    <a:pt x="843" y="1405"/>
                    <a:pt x="899" y="1405"/>
                  </a:cubicBezTo>
                  <a:lnTo>
                    <a:pt x="955" y="1405"/>
                  </a:lnTo>
                  <a:cubicBezTo>
                    <a:pt x="1011" y="1349"/>
                    <a:pt x="1011" y="1293"/>
                    <a:pt x="955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27"/>
            <p:cNvSpPr/>
            <p:nvPr/>
          </p:nvSpPr>
          <p:spPr>
            <a:xfrm>
              <a:off x="3815600" y="2522600"/>
              <a:ext cx="28100" cy="32325"/>
            </a:xfrm>
            <a:custGeom>
              <a:avLst/>
              <a:gdLst/>
              <a:ahLst/>
              <a:cxnLst/>
              <a:rect l="l" t="t" r="r" b="b"/>
              <a:pathLst>
                <a:path w="1124" h="1293" extrusionOk="0">
                  <a:moveTo>
                    <a:pt x="169" y="1"/>
                  </a:moveTo>
                  <a:lnTo>
                    <a:pt x="0" y="113"/>
                  </a:lnTo>
                  <a:lnTo>
                    <a:pt x="899" y="1236"/>
                  </a:lnTo>
                  <a:cubicBezTo>
                    <a:pt x="899" y="1236"/>
                    <a:pt x="955" y="1236"/>
                    <a:pt x="1011" y="1293"/>
                  </a:cubicBezTo>
                  <a:lnTo>
                    <a:pt x="1067" y="1293"/>
                  </a:lnTo>
                  <a:cubicBezTo>
                    <a:pt x="1123" y="1236"/>
                    <a:pt x="1123" y="1124"/>
                    <a:pt x="1067" y="112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27"/>
            <p:cNvSpPr/>
            <p:nvPr/>
          </p:nvSpPr>
          <p:spPr>
            <a:xfrm>
              <a:off x="3846475" y="2494525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69" y="0"/>
                  </a:moveTo>
                  <a:lnTo>
                    <a:pt x="1" y="169"/>
                  </a:lnTo>
                  <a:lnTo>
                    <a:pt x="1012" y="1180"/>
                  </a:lnTo>
                  <a:cubicBezTo>
                    <a:pt x="1040" y="1208"/>
                    <a:pt x="1068" y="1222"/>
                    <a:pt x="1096" y="1222"/>
                  </a:cubicBezTo>
                  <a:cubicBezTo>
                    <a:pt x="1124" y="1222"/>
                    <a:pt x="1152" y="1208"/>
                    <a:pt x="1180" y="1180"/>
                  </a:cubicBezTo>
                  <a:cubicBezTo>
                    <a:pt x="1236" y="1124"/>
                    <a:pt x="1236" y="1068"/>
                    <a:pt x="1180" y="101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27"/>
            <p:cNvSpPr/>
            <p:nvPr/>
          </p:nvSpPr>
          <p:spPr>
            <a:xfrm>
              <a:off x="3745375" y="2570350"/>
              <a:ext cx="22500" cy="35125"/>
            </a:xfrm>
            <a:custGeom>
              <a:avLst/>
              <a:gdLst/>
              <a:ahLst/>
              <a:cxnLst/>
              <a:rect l="l" t="t" r="r" b="b"/>
              <a:pathLst>
                <a:path w="900" h="1405" extrusionOk="0">
                  <a:moveTo>
                    <a:pt x="169" y="0"/>
                  </a:moveTo>
                  <a:lnTo>
                    <a:pt x="1" y="113"/>
                  </a:lnTo>
                  <a:lnTo>
                    <a:pt x="675" y="1348"/>
                  </a:lnTo>
                  <a:cubicBezTo>
                    <a:pt x="675" y="1404"/>
                    <a:pt x="731" y="1404"/>
                    <a:pt x="787" y="1404"/>
                  </a:cubicBezTo>
                  <a:lnTo>
                    <a:pt x="843" y="1404"/>
                  </a:lnTo>
                  <a:cubicBezTo>
                    <a:pt x="900" y="1404"/>
                    <a:pt x="900" y="1292"/>
                    <a:pt x="843" y="129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27"/>
            <p:cNvSpPr/>
            <p:nvPr/>
          </p:nvSpPr>
          <p:spPr>
            <a:xfrm>
              <a:off x="3666750" y="2602650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225" y="0"/>
                  </a:moveTo>
                  <a:lnTo>
                    <a:pt x="1" y="56"/>
                  </a:lnTo>
                  <a:lnTo>
                    <a:pt x="394" y="1460"/>
                  </a:lnTo>
                  <a:cubicBezTo>
                    <a:pt x="394" y="1517"/>
                    <a:pt x="450" y="1573"/>
                    <a:pt x="506" y="1573"/>
                  </a:cubicBezTo>
                  <a:lnTo>
                    <a:pt x="562" y="1573"/>
                  </a:lnTo>
                  <a:cubicBezTo>
                    <a:pt x="619" y="1517"/>
                    <a:pt x="619" y="1460"/>
                    <a:pt x="619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27"/>
            <p:cNvSpPr/>
            <p:nvPr/>
          </p:nvSpPr>
          <p:spPr>
            <a:xfrm>
              <a:off x="3624625" y="2613875"/>
              <a:ext cx="12675" cy="37925"/>
            </a:xfrm>
            <a:custGeom>
              <a:avLst/>
              <a:gdLst/>
              <a:ahLst/>
              <a:cxnLst/>
              <a:rect l="l" t="t" r="r" b="b"/>
              <a:pathLst>
                <a:path w="507" h="1517" extrusionOk="0">
                  <a:moveTo>
                    <a:pt x="1" y="0"/>
                  </a:moveTo>
                  <a:lnTo>
                    <a:pt x="282" y="1405"/>
                  </a:lnTo>
                  <a:cubicBezTo>
                    <a:pt x="282" y="1461"/>
                    <a:pt x="338" y="1517"/>
                    <a:pt x="394" y="1517"/>
                  </a:cubicBezTo>
                  <a:cubicBezTo>
                    <a:pt x="450" y="1517"/>
                    <a:pt x="506" y="1461"/>
                    <a:pt x="450" y="140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27"/>
            <p:cNvSpPr/>
            <p:nvPr/>
          </p:nvSpPr>
          <p:spPr>
            <a:xfrm>
              <a:off x="3706075" y="2588600"/>
              <a:ext cx="18275" cy="36525"/>
            </a:xfrm>
            <a:custGeom>
              <a:avLst/>
              <a:gdLst/>
              <a:ahLst/>
              <a:cxnLst/>
              <a:rect l="l" t="t" r="r" b="b"/>
              <a:pathLst>
                <a:path w="731" h="1461" extrusionOk="0">
                  <a:moveTo>
                    <a:pt x="169" y="0"/>
                  </a:moveTo>
                  <a:lnTo>
                    <a:pt x="0" y="57"/>
                  </a:lnTo>
                  <a:lnTo>
                    <a:pt x="506" y="1405"/>
                  </a:lnTo>
                  <a:cubicBezTo>
                    <a:pt x="562" y="1461"/>
                    <a:pt x="562" y="1461"/>
                    <a:pt x="618" y="1461"/>
                  </a:cubicBezTo>
                  <a:lnTo>
                    <a:pt x="674" y="1461"/>
                  </a:lnTo>
                  <a:cubicBezTo>
                    <a:pt x="730" y="1461"/>
                    <a:pt x="730" y="1405"/>
                    <a:pt x="730" y="1348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27"/>
            <p:cNvSpPr/>
            <p:nvPr/>
          </p:nvSpPr>
          <p:spPr>
            <a:xfrm>
              <a:off x="3875975" y="24622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3" y="1"/>
                  </a:moveTo>
                  <a:lnTo>
                    <a:pt x="0" y="169"/>
                  </a:lnTo>
                  <a:lnTo>
                    <a:pt x="1124" y="1124"/>
                  </a:lnTo>
                  <a:lnTo>
                    <a:pt x="1180" y="1124"/>
                  </a:lnTo>
                  <a:cubicBezTo>
                    <a:pt x="1180" y="1124"/>
                    <a:pt x="1236" y="1068"/>
                    <a:pt x="1236" y="1068"/>
                  </a:cubicBezTo>
                  <a:cubicBezTo>
                    <a:pt x="1292" y="1012"/>
                    <a:pt x="1292" y="955"/>
                    <a:pt x="1236" y="89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27"/>
            <p:cNvSpPr/>
            <p:nvPr/>
          </p:nvSpPr>
          <p:spPr>
            <a:xfrm>
              <a:off x="3975650" y="22305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" y="1"/>
                  </a:moveTo>
                  <a:lnTo>
                    <a:pt x="1" y="225"/>
                  </a:lnTo>
                  <a:lnTo>
                    <a:pt x="1405" y="394"/>
                  </a:lnTo>
                  <a:cubicBezTo>
                    <a:pt x="1461" y="394"/>
                    <a:pt x="1517" y="338"/>
                    <a:pt x="1517" y="281"/>
                  </a:cubicBezTo>
                  <a:cubicBezTo>
                    <a:pt x="1517" y="225"/>
                    <a:pt x="1461" y="169"/>
                    <a:pt x="1405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27"/>
            <p:cNvSpPr/>
            <p:nvPr/>
          </p:nvSpPr>
          <p:spPr>
            <a:xfrm>
              <a:off x="3901250" y="2428525"/>
              <a:ext cx="35125" cy="25300"/>
            </a:xfrm>
            <a:custGeom>
              <a:avLst/>
              <a:gdLst/>
              <a:ahLst/>
              <a:cxnLst/>
              <a:rect l="l" t="t" r="r" b="b"/>
              <a:pathLst>
                <a:path w="1405" h="1012" extrusionOk="0">
                  <a:moveTo>
                    <a:pt x="113" y="1"/>
                  </a:moveTo>
                  <a:lnTo>
                    <a:pt x="0" y="225"/>
                  </a:lnTo>
                  <a:lnTo>
                    <a:pt x="1180" y="1012"/>
                  </a:lnTo>
                  <a:lnTo>
                    <a:pt x="1236" y="1012"/>
                  </a:lnTo>
                  <a:cubicBezTo>
                    <a:pt x="1348" y="1012"/>
                    <a:pt x="1404" y="843"/>
                    <a:pt x="1292" y="84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27"/>
            <p:cNvSpPr/>
            <p:nvPr/>
          </p:nvSpPr>
          <p:spPr>
            <a:xfrm>
              <a:off x="3967225" y="2274075"/>
              <a:ext cx="37950" cy="12675"/>
            </a:xfrm>
            <a:custGeom>
              <a:avLst/>
              <a:gdLst/>
              <a:ahLst/>
              <a:cxnLst/>
              <a:rect l="l" t="t" r="r" b="b"/>
              <a:pathLst>
                <a:path w="1518" h="507" extrusionOk="0">
                  <a:moveTo>
                    <a:pt x="57" y="1"/>
                  </a:moveTo>
                  <a:lnTo>
                    <a:pt x="1" y="169"/>
                  </a:lnTo>
                  <a:lnTo>
                    <a:pt x="1405" y="506"/>
                  </a:lnTo>
                  <a:cubicBezTo>
                    <a:pt x="1461" y="450"/>
                    <a:pt x="1517" y="450"/>
                    <a:pt x="1517" y="394"/>
                  </a:cubicBezTo>
                  <a:cubicBezTo>
                    <a:pt x="1517" y="338"/>
                    <a:pt x="1461" y="281"/>
                    <a:pt x="1461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27"/>
            <p:cNvSpPr/>
            <p:nvPr/>
          </p:nvSpPr>
          <p:spPr>
            <a:xfrm>
              <a:off x="3977075" y="2189825"/>
              <a:ext cx="37925" cy="5650"/>
            </a:xfrm>
            <a:custGeom>
              <a:avLst/>
              <a:gdLst/>
              <a:ahLst/>
              <a:cxnLst/>
              <a:rect l="l" t="t" r="r" b="b"/>
              <a:pathLst>
                <a:path w="1517" h="226" extrusionOk="0">
                  <a:moveTo>
                    <a:pt x="0" y="1"/>
                  </a:moveTo>
                  <a:lnTo>
                    <a:pt x="0" y="57"/>
                  </a:lnTo>
                  <a:cubicBezTo>
                    <a:pt x="0" y="113"/>
                    <a:pt x="0" y="169"/>
                    <a:pt x="0" y="225"/>
                  </a:cubicBezTo>
                  <a:lnTo>
                    <a:pt x="1404" y="225"/>
                  </a:lnTo>
                  <a:cubicBezTo>
                    <a:pt x="1460" y="225"/>
                    <a:pt x="1517" y="169"/>
                    <a:pt x="1517" y="113"/>
                  </a:cubicBezTo>
                  <a:cubicBezTo>
                    <a:pt x="1517" y="57"/>
                    <a:pt x="1460" y="1"/>
                    <a:pt x="140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27"/>
            <p:cNvSpPr/>
            <p:nvPr/>
          </p:nvSpPr>
          <p:spPr>
            <a:xfrm>
              <a:off x="3923700" y="2392025"/>
              <a:ext cx="36550" cy="22500"/>
            </a:xfrm>
            <a:custGeom>
              <a:avLst/>
              <a:gdLst/>
              <a:ahLst/>
              <a:cxnLst/>
              <a:rect l="l" t="t" r="r" b="b"/>
              <a:pathLst>
                <a:path w="1462" h="900" extrusionOk="0">
                  <a:moveTo>
                    <a:pt x="113" y="0"/>
                  </a:moveTo>
                  <a:lnTo>
                    <a:pt x="1" y="169"/>
                  </a:lnTo>
                  <a:lnTo>
                    <a:pt x="1236" y="899"/>
                  </a:lnTo>
                  <a:lnTo>
                    <a:pt x="1293" y="899"/>
                  </a:lnTo>
                  <a:cubicBezTo>
                    <a:pt x="1349" y="899"/>
                    <a:pt x="1405" y="843"/>
                    <a:pt x="1405" y="843"/>
                  </a:cubicBezTo>
                  <a:cubicBezTo>
                    <a:pt x="1461" y="787"/>
                    <a:pt x="1405" y="731"/>
                    <a:pt x="1349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27"/>
            <p:cNvSpPr/>
            <p:nvPr/>
          </p:nvSpPr>
          <p:spPr>
            <a:xfrm>
              <a:off x="3956000" y="2313400"/>
              <a:ext cx="37950" cy="15475"/>
            </a:xfrm>
            <a:custGeom>
              <a:avLst/>
              <a:gdLst/>
              <a:ahLst/>
              <a:cxnLst/>
              <a:rect l="l" t="t" r="r" b="b"/>
              <a:pathLst>
                <a:path w="1518" h="619" extrusionOk="0">
                  <a:moveTo>
                    <a:pt x="57" y="0"/>
                  </a:moveTo>
                  <a:lnTo>
                    <a:pt x="1" y="225"/>
                  </a:lnTo>
                  <a:lnTo>
                    <a:pt x="1405" y="618"/>
                  </a:lnTo>
                  <a:cubicBezTo>
                    <a:pt x="1461" y="618"/>
                    <a:pt x="1517" y="618"/>
                    <a:pt x="1517" y="562"/>
                  </a:cubicBezTo>
                  <a:cubicBezTo>
                    <a:pt x="1517" y="506"/>
                    <a:pt x="1517" y="450"/>
                    <a:pt x="1461" y="45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27"/>
            <p:cNvSpPr/>
            <p:nvPr/>
          </p:nvSpPr>
          <p:spPr>
            <a:xfrm>
              <a:off x="3941950" y="2354125"/>
              <a:ext cx="36550" cy="19675"/>
            </a:xfrm>
            <a:custGeom>
              <a:avLst/>
              <a:gdLst/>
              <a:ahLst/>
              <a:cxnLst/>
              <a:rect l="l" t="t" r="r" b="b"/>
              <a:pathLst>
                <a:path w="1462" h="787" extrusionOk="0">
                  <a:moveTo>
                    <a:pt x="57" y="0"/>
                  </a:moveTo>
                  <a:lnTo>
                    <a:pt x="1" y="225"/>
                  </a:lnTo>
                  <a:lnTo>
                    <a:pt x="1293" y="786"/>
                  </a:lnTo>
                  <a:lnTo>
                    <a:pt x="1349" y="786"/>
                  </a:lnTo>
                  <a:cubicBezTo>
                    <a:pt x="1405" y="786"/>
                    <a:pt x="1405" y="730"/>
                    <a:pt x="1461" y="730"/>
                  </a:cubicBezTo>
                  <a:cubicBezTo>
                    <a:pt x="1461" y="618"/>
                    <a:pt x="1461" y="562"/>
                    <a:pt x="1405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27"/>
            <p:cNvSpPr/>
            <p:nvPr/>
          </p:nvSpPr>
          <p:spPr>
            <a:xfrm>
              <a:off x="3152850" y="2427125"/>
              <a:ext cx="32325" cy="23900"/>
            </a:xfrm>
            <a:custGeom>
              <a:avLst/>
              <a:gdLst/>
              <a:ahLst/>
              <a:cxnLst/>
              <a:rect l="l" t="t" r="r" b="b"/>
              <a:pathLst>
                <a:path w="1293" h="956" extrusionOk="0">
                  <a:moveTo>
                    <a:pt x="1236" y="1"/>
                  </a:moveTo>
                  <a:lnTo>
                    <a:pt x="1" y="787"/>
                  </a:lnTo>
                  <a:cubicBezTo>
                    <a:pt x="1" y="787"/>
                    <a:pt x="1" y="899"/>
                    <a:pt x="1" y="899"/>
                  </a:cubicBezTo>
                  <a:cubicBezTo>
                    <a:pt x="57" y="955"/>
                    <a:pt x="57" y="955"/>
                    <a:pt x="113" y="955"/>
                  </a:cubicBezTo>
                  <a:lnTo>
                    <a:pt x="169" y="955"/>
                  </a:lnTo>
                  <a:lnTo>
                    <a:pt x="1292" y="169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27"/>
            <p:cNvSpPr/>
            <p:nvPr/>
          </p:nvSpPr>
          <p:spPr>
            <a:xfrm>
              <a:off x="3077025" y="22291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517" y="0"/>
                  </a:moveTo>
                  <a:lnTo>
                    <a:pt x="113" y="169"/>
                  </a:lnTo>
                  <a:cubicBezTo>
                    <a:pt x="57" y="169"/>
                    <a:pt x="1" y="225"/>
                    <a:pt x="57" y="281"/>
                  </a:cubicBezTo>
                  <a:cubicBezTo>
                    <a:pt x="57" y="337"/>
                    <a:pt x="57" y="394"/>
                    <a:pt x="113" y="394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27"/>
            <p:cNvSpPr/>
            <p:nvPr/>
          </p:nvSpPr>
          <p:spPr>
            <a:xfrm>
              <a:off x="3179525" y="24608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80" y="1"/>
                  </a:moveTo>
                  <a:lnTo>
                    <a:pt x="57" y="955"/>
                  </a:lnTo>
                  <a:cubicBezTo>
                    <a:pt x="1" y="1011"/>
                    <a:pt x="1" y="1124"/>
                    <a:pt x="113" y="1124"/>
                  </a:cubicBezTo>
                  <a:lnTo>
                    <a:pt x="169" y="1124"/>
                  </a:lnTo>
                  <a:lnTo>
                    <a:pt x="1292" y="225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27"/>
            <p:cNvSpPr/>
            <p:nvPr/>
          </p:nvSpPr>
          <p:spPr>
            <a:xfrm>
              <a:off x="3128975" y="2390625"/>
              <a:ext cx="36550" cy="22475"/>
            </a:xfrm>
            <a:custGeom>
              <a:avLst/>
              <a:gdLst/>
              <a:ahLst/>
              <a:cxnLst/>
              <a:rect l="l" t="t" r="r" b="b"/>
              <a:pathLst>
                <a:path w="1462" h="899" extrusionOk="0">
                  <a:moveTo>
                    <a:pt x="1349" y="0"/>
                  </a:moveTo>
                  <a:lnTo>
                    <a:pt x="57" y="730"/>
                  </a:lnTo>
                  <a:cubicBezTo>
                    <a:pt x="1" y="730"/>
                    <a:pt x="1" y="787"/>
                    <a:pt x="1" y="843"/>
                  </a:cubicBezTo>
                  <a:cubicBezTo>
                    <a:pt x="57" y="899"/>
                    <a:pt x="57" y="899"/>
                    <a:pt x="113" y="899"/>
                  </a:cubicBezTo>
                  <a:lnTo>
                    <a:pt x="169" y="899"/>
                  </a:lnTo>
                  <a:lnTo>
                    <a:pt x="1461" y="22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27"/>
            <p:cNvSpPr/>
            <p:nvPr/>
          </p:nvSpPr>
          <p:spPr>
            <a:xfrm>
              <a:off x="3109325" y="23513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405" y="1"/>
                  </a:moveTo>
                  <a:lnTo>
                    <a:pt x="57" y="562"/>
                  </a:lnTo>
                  <a:cubicBezTo>
                    <a:pt x="0" y="562"/>
                    <a:pt x="0" y="618"/>
                    <a:pt x="0" y="675"/>
                  </a:cubicBezTo>
                  <a:cubicBezTo>
                    <a:pt x="0" y="731"/>
                    <a:pt x="57" y="787"/>
                    <a:pt x="113" y="787"/>
                  </a:cubicBezTo>
                  <a:lnTo>
                    <a:pt x="169" y="787"/>
                  </a:lnTo>
                  <a:lnTo>
                    <a:pt x="1461" y="225"/>
                  </a:lnTo>
                  <a:cubicBezTo>
                    <a:pt x="1461" y="169"/>
                    <a:pt x="1405" y="57"/>
                    <a:pt x="140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27"/>
            <p:cNvSpPr/>
            <p:nvPr/>
          </p:nvSpPr>
          <p:spPr>
            <a:xfrm>
              <a:off x="3082650" y="2269875"/>
              <a:ext cx="37925" cy="12650"/>
            </a:xfrm>
            <a:custGeom>
              <a:avLst/>
              <a:gdLst/>
              <a:ahLst/>
              <a:cxnLst/>
              <a:rect l="l" t="t" r="r" b="b"/>
              <a:pathLst>
                <a:path w="1517" h="506" extrusionOk="0">
                  <a:moveTo>
                    <a:pt x="1517" y="0"/>
                  </a:moveTo>
                  <a:lnTo>
                    <a:pt x="113" y="281"/>
                  </a:lnTo>
                  <a:cubicBezTo>
                    <a:pt x="56" y="281"/>
                    <a:pt x="0" y="337"/>
                    <a:pt x="0" y="449"/>
                  </a:cubicBezTo>
                  <a:cubicBezTo>
                    <a:pt x="56" y="449"/>
                    <a:pt x="56" y="506"/>
                    <a:pt x="113" y="506"/>
                  </a:cubicBezTo>
                  <a:lnTo>
                    <a:pt x="1517" y="225"/>
                  </a:lnTo>
                  <a:cubicBezTo>
                    <a:pt x="1517" y="169"/>
                    <a:pt x="1517" y="112"/>
                    <a:pt x="151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27"/>
            <p:cNvSpPr/>
            <p:nvPr/>
          </p:nvSpPr>
          <p:spPr>
            <a:xfrm>
              <a:off x="3092475" y="2312000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517" y="0"/>
                  </a:moveTo>
                  <a:lnTo>
                    <a:pt x="113" y="449"/>
                  </a:lnTo>
                  <a:cubicBezTo>
                    <a:pt x="57" y="449"/>
                    <a:pt x="0" y="506"/>
                    <a:pt x="57" y="562"/>
                  </a:cubicBezTo>
                  <a:cubicBezTo>
                    <a:pt x="57" y="618"/>
                    <a:pt x="113" y="674"/>
                    <a:pt x="169" y="674"/>
                  </a:cubicBezTo>
                  <a:lnTo>
                    <a:pt x="1573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27"/>
            <p:cNvSpPr/>
            <p:nvPr/>
          </p:nvSpPr>
          <p:spPr>
            <a:xfrm>
              <a:off x="3210425" y="2491725"/>
              <a:ext cx="29500" cy="30550"/>
            </a:xfrm>
            <a:custGeom>
              <a:avLst/>
              <a:gdLst/>
              <a:ahLst/>
              <a:cxnLst/>
              <a:rect l="l" t="t" r="r" b="b"/>
              <a:pathLst>
                <a:path w="1180" h="1222" extrusionOk="0">
                  <a:moveTo>
                    <a:pt x="1067" y="0"/>
                  </a:moveTo>
                  <a:lnTo>
                    <a:pt x="0" y="1067"/>
                  </a:lnTo>
                  <a:cubicBezTo>
                    <a:pt x="0" y="1067"/>
                    <a:pt x="0" y="1180"/>
                    <a:pt x="0" y="1180"/>
                  </a:cubicBezTo>
                  <a:cubicBezTo>
                    <a:pt x="28" y="1208"/>
                    <a:pt x="56" y="1222"/>
                    <a:pt x="85" y="1222"/>
                  </a:cubicBezTo>
                  <a:cubicBezTo>
                    <a:pt x="113" y="1222"/>
                    <a:pt x="141" y="1208"/>
                    <a:pt x="169" y="1180"/>
                  </a:cubicBezTo>
                  <a:lnTo>
                    <a:pt x="1180" y="169"/>
                  </a:lnTo>
                  <a:cubicBezTo>
                    <a:pt x="1124" y="112"/>
                    <a:pt x="1067" y="56"/>
                    <a:pt x="106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27"/>
            <p:cNvSpPr/>
            <p:nvPr/>
          </p:nvSpPr>
          <p:spPr>
            <a:xfrm>
              <a:off x="3540375" y="2622300"/>
              <a:ext cx="5650" cy="37925"/>
            </a:xfrm>
            <a:custGeom>
              <a:avLst/>
              <a:gdLst/>
              <a:ahLst/>
              <a:cxnLst/>
              <a:rect l="l" t="t" r="r" b="b"/>
              <a:pathLst>
                <a:path w="226" h="1517" extrusionOk="0">
                  <a:moveTo>
                    <a:pt x="1" y="0"/>
                  </a:moveTo>
                  <a:lnTo>
                    <a:pt x="1" y="1405"/>
                  </a:lnTo>
                  <a:cubicBezTo>
                    <a:pt x="1" y="1461"/>
                    <a:pt x="57" y="1517"/>
                    <a:pt x="113" y="1517"/>
                  </a:cubicBezTo>
                  <a:cubicBezTo>
                    <a:pt x="169" y="1517"/>
                    <a:pt x="226" y="1461"/>
                    <a:pt x="226" y="1405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27"/>
            <p:cNvSpPr/>
            <p:nvPr/>
          </p:nvSpPr>
          <p:spPr>
            <a:xfrm>
              <a:off x="3495450" y="2619500"/>
              <a:ext cx="8450" cy="39325"/>
            </a:xfrm>
            <a:custGeom>
              <a:avLst/>
              <a:gdLst/>
              <a:ahLst/>
              <a:cxnLst/>
              <a:rect l="l" t="t" r="r" b="b"/>
              <a:pathLst>
                <a:path w="338" h="1573" extrusionOk="0">
                  <a:moveTo>
                    <a:pt x="113" y="0"/>
                  </a:moveTo>
                  <a:lnTo>
                    <a:pt x="1" y="1460"/>
                  </a:lnTo>
                  <a:cubicBezTo>
                    <a:pt x="1" y="1517"/>
                    <a:pt x="1" y="1517"/>
                    <a:pt x="113" y="1573"/>
                  </a:cubicBezTo>
                  <a:cubicBezTo>
                    <a:pt x="113" y="1573"/>
                    <a:pt x="169" y="1517"/>
                    <a:pt x="169" y="1460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27"/>
            <p:cNvSpPr/>
            <p:nvPr/>
          </p:nvSpPr>
          <p:spPr>
            <a:xfrm>
              <a:off x="3449125" y="261247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281" y="0"/>
                  </a:moveTo>
                  <a:lnTo>
                    <a:pt x="0" y="1404"/>
                  </a:lnTo>
                  <a:cubicBezTo>
                    <a:pt x="0" y="1461"/>
                    <a:pt x="0" y="1517"/>
                    <a:pt x="56" y="1573"/>
                  </a:cubicBezTo>
                  <a:cubicBezTo>
                    <a:pt x="113" y="1573"/>
                    <a:pt x="169" y="1517"/>
                    <a:pt x="169" y="1461"/>
                  </a:cubicBezTo>
                  <a:lnTo>
                    <a:pt x="450" y="56"/>
                  </a:lnTo>
                  <a:cubicBezTo>
                    <a:pt x="393" y="56"/>
                    <a:pt x="337" y="56"/>
                    <a:pt x="28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27"/>
            <p:cNvSpPr/>
            <p:nvPr/>
          </p:nvSpPr>
          <p:spPr>
            <a:xfrm>
              <a:off x="3244125" y="2522600"/>
              <a:ext cx="28100" cy="31975"/>
            </a:xfrm>
            <a:custGeom>
              <a:avLst/>
              <a:gdLst/>
              <a:ahLst/>
              <a:cxnLst/>
              <a:rect l="l" t="t" r="r" b="b"/>
              <a:pathLst>
                <a:path w="1124" h="1279" extrusionOk="0">
                  <a:moveTo>
                    <a:pt x="955" y="1"/>
                  </a:moveTo>
                  <a:lnTo>
                    <a:pt x="56" y="1068"/>
                  </a:lnTo>
                  <a:cubicBezTo>
                    <a:pt x="0" y="1124"/>
                    <a:pt x="0" y="1180"/>
                    <a:pt x="56" y="1236"/>
                  </a:cubicBezTo>
                  <a:cubicBezTo>
                    <a:pt x="56" y="1264"/>
                    <a:pt x="84" y="1278"/>
                    <a:pt x="113" y="1278"/>
                  </a:cubicBezTo>
                  <a:cubicBezTo>
                    <a:pt x="141" y="1278"/>
                    <a:pt x="169" y="1264"/>
                    <a:pt x="169" y="1236"/>
                  </a:cubicBezTo>
                  <a:lnTo>
                    <a:pt x="1124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27"/>
            <p:cNvSpPr/>
            <p:nvPr/>
          </p:nvSpPr>
          <p:spPr>
            <a:xfrm>
              <a:off x="3583925" y="2619500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0" y="0"/>
                  </a:moveTo>
                  <a:lnTo>
                    <a:pt x="112" y="1404"/>
                  </a:lnTo>
                  <a:cubicBezTo>
                    <a:pt x="112" y="1460"/>
                    <a:pt x="169" y="1517"/>
                    <a:pt x="225" y="1517"/>
                  </a:cubicBezTo>
                  <a:cubicBezTo>
                    <a:pt x="281" y="1517"/>
                    <a:pt x="337" y="1460"/>
                    <a:pt x="337" y="14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27"/>
            <p:cNvSpPr/>
            <p:nvPr/>
          </p:nvSpPr>
          <p:spPr>
            <a:xfrm>
              <a:off x="3279225" y="25464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899" y="1"/>
                  </a:moveTo>
                  <a:lnTo>
                    <a:pt x="57" y="1180"/>
                  </a:lnTo>
                  <a:cubicBezTo>
                    <a:pt x="0" y="1236"/>
                    <a:pt x="0" y="1292"/>
                    <a:pt x="57" y="1349"/>
                  </a:cubicBezTo>
                  <a:lnTo>
                    <a:pt x="113" y="1349"/>
                  </a:lnTo>
                  <a:cubicBezTo>
                    <a:pt x="169" y="1349"/>
                    <a:pt x="225" y="1349"/>
                    <a:pt x="225" y="1292"/>
                  </a:cubicBezTo>
                  <a:lnTo>
                    <a:pt x="1011" y="113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27"/>
            <p:cNvSpPr/>
            <p:nvPr/>
          </p:nvSpPr>
          <p:spPr>
            <a:xfrm>
              <a:off x="3405600" y="2601225"/>
              <a:ext cx="14050" cy="39350"/>
            </a:xfrm>
            <a:custGeom>
              <a:avLst/>
              <a:gdLst/>
              <a:ahLst/>
              <a:cxnLst/>
              <a:rect l="l" t="t" r="r" b="b"/>
              <a:pathLst>
                <a:path w="562" h="1574" extrusionOk="0">
                  <a:moveTo>
                    <a:pt x="393" y="1"/>
                  </a:moveTo>
                  <a:lnTo>
                    <a:pt x="0" y="1405"/>
                  </a:lnTo>
                  <a:cubicBezTo>
                    <a:pt x="0" y="1461"/>
                    <a:pt x="0" y="1517"/>
                    <a:pt x="56" y="1574"/>
                  </a:cubicBezTo>
                  <a:cubicBezTo>
                    <a:pt x="112" y="1574"/>
                    <a:pt x="169" y="1517"/>
                    <a:pt x="169" y="1461"/>
                  </a:cubicBez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27"/>
            <p:cNvSpPr/>
            <p:nvPr/>
          </p:nvSpPr>
          <p:spPr>
            <a:xfrm>
              <a:off x="3360650" y="2587200"/>
              <a:ext cx="19700" cy="36525"/>
            </a:xfrm>
            <a:custGeom>
              <a:avLst/>
              <a:gdLst/>
              <a:ahLst/>
              <a:cxnLst/>
              <a:rect l="l" t="t" r="r" b="b"/>
              <a:pathLst>
                <a:path w="788" h="1461" extrusionOk="0">
                  <a:moveTo>
                    <a:pt x="563" y="0"/>
                  </a:moveTo>
                  <a:lnTo>
                    <a:pt x="1" y="1348"/>
                  </a:lnTo>
                  <a:cubicBezTo>
                    <a:pt x="1" y="1404"/>
                    <a:pt x="57" y="1461"/>
                    <a:pt x="113" y="1461"/>
                  </a:cubicBezTo>
                  <a:cubicBezTo>
                    <a:pt x="169" y="1461"/>
                    <a:pt x="226" y="1461"/>
                    <a:pt x="226" y="1404"/>
                  </a:cubicBezTo>
                  <a:lnTo>
                    <a:pt x="787" y="5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27"/>
            <p:cNvSpPr/>
            <p:nvPr/>
          </p:nvSpPr>
          <p:spPr>
            <a:xfrm>
              <a:off x="3301675" y="1786275"/>
              <a:ext cx="40750" cy="62375"/>
            </a:xfrm>
            <a:custGeom>
              <a:avLst/>
              <a:gdLst/>
              <a:ahLst/>
              <a:cxnLst/>
              <a:rect l="l" t="t" r="r" b="b"/>
              <a:pathLst>
                <a:path w="1630" h="2495" extrusionOk="0">
                  <a:moveTo>
                    <a:pt x="106" y="0"/>
                  </a:moveTo>
                  <a:cubicBezTo>
                    <a:pt x="90" y="0"/>
                    <a:pt x="74" y="7"/>
                    <a:pt x="57" y="24"/>
                  </a:cubicBezTo>
                  <a:cubicBezTo>
                    <a:pt x="1" y="24"/>
                    <a:pt x="1" y="136"/>
                    <a:pt x="57" y="192"/>
                  </a:cubicBezTo>
                  <a:lnTo>
                    <a:pt x="1461" y="2495"/>
                  </a:lnTo>
                  <a:lnTo>
                    <a:pt x="1630" y="2382"/>
                  </a:lnTo>
                  <a:lnTo>
                    <a:pt x="226" y="80"/>
                  </a:lnTo>
                  <a:cubicBezTo>
                    <a:pt x="186" y="40"/>
                    <a:pt x="146" y="0"/>
                    <a:pt x="1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27"/>
            <p:cNvSpPr/>
            <p:nvPr/>
          </p:nvSpPr>
          <p:spPr>
            <a:xfrm>
              <a:off x="3261650" y="1812575"/>
              <a:ext cx="47075" cy="58550"/>
            </a:xfrm>
            <a:custGeom>
              <a:avLst/>
              <a:gdLst/>
              <a:ahLst/>
              <a:cxnLst/>
              <a:rect l="l" t="t" r="r" b="b"/>
              <a:pathLst>
                <a:path w="1883" h="2342" extrusionOk="0">
                  <a:moveTo>
                    <a:pt x="191" y="1"/>
                  </a:moveTo>
                  <a:cubicBezTo>
                    <a:pt x="109" y="1"/>
                    <a:pt x="0" y="108"/>
                    <a:pt x="86" y="151"/>
                  </a:cubicBezTo>
                  <a:lnTo>
                    <a:pt x="1714" y="2341"/>
                  </a:lnTo>
                  <a:lnTo>
                    <a:pt x="1883" y="2229"/>
                  </a:lnTo>
                  <a:lnTo>
                    <a:pt x="254" y="39"/>
                  </a:lnTo>
                  <a:cubicBezTo>
                    <a:pt x="241" y="12"/>
                    <a:pt x="217" y="1"/>
                    <a:pt x="19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27"/>
            <p:cNvSpPr/>
            <p:nvPr/>
          </p:nvSpPr>
          <p:spPr>
            <a:xfrm>
              <a:off x="3341000" y="1765800"/>
              <a:ext cx="35125" cy="64600"/>
            </a:xfrm>
            <a:custGeom>
              <a:avLst/>
              <a:gdLst/>
              <a:ahLst/>
              <a:cxnLst/>
              <a:rect l="l" t="t" r="r" b="b"/>
              <a:pathLst>
                <a:path w="1405" h="2584" extrusionOk="0">
                  <a:moveTo>
                    <a:pt x="113" y="0"/>
                  </a:moveTo>
                  <a:cubicBezTo>
                    <a:pt x="57" y="0"/>
                    <a:pt x="1" y="112"/>
                    <a:pt x="57" y="169"/>
                  </a:cubicBezTo>
                  <a:lnTo>
                    <a:pt x="1236" y="2584"/>
                  </a:lnTo>
                  <a:lnTo>
                    <a:pt x="1405" y="2471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27"/>
            <p:cNvSpPr/>
            <p:nvPr/>
          </p:nvSpPr>
          <p:spPr>
            <a:xfrm>
              <a:off x="3226525" y="1840675"/>
              <a:ext cx="52725" cy="55725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95" y="1"/>
                  </a:moveTo>
                  <a:cubicBezTo>
                    <a:pt x="113" y="1"/>
                    <a:pt x="0" y="120"/>
                    <a:pt x="86" y="206"/>
                  </a:cubicBezTo>
                  <a:lnTo>
                    <a:pt x="1940" y="2228"/>
                  </a:lnTo>
                  <a:lnTo>
                    <a:pt x="2108" y="2060"/>
                  </a:lnTo>
                  <a:lnTo>
                    <a:pt x="255" y="38"/>
                  </a:lnTo>
                  <a:cubicBezTo>
                    <a:pt x="242" y="12"/>
                    <a:pt x="220" y="1"/>
                    <a:pt x="1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27"/>
            <p:cNvSpPr/>
            <p:nvPr/>
          </p:nvSpPr>
          <p:spPr>
            <a:xfrm>
              <a:off x="3384525" y="1747525"/>
              <a:ext cx="29525" cy="68825"/>
            </a:xfrm>
            <a:custGeom>
              <a:avLst/>
              <a:gdLst/>
              <a:ahLst/>
              <a:cxnLst/>
              <a:rect l="l" t="t" r="r" b="b"/>
              <a:pathLst>
                <a:path w="1181" h="2753" extrusionOk="0">
                  <a:moveTo>
                    <a:pt x="113" y="1"/>
                  </a:moveTo>
                  <a:cubicBezTo>
                    <a:pt x="57" y="57"/>
                    <a:pt x="1" y="113"/>
                    <a:pt x="57" y="169"/>
                  </a:cubicBezTo>
                  <a:lnTo>
                    <a:pt x="955" y="2753"/>
                  </a:lnTo>
                  <a:lnTo>
                    <a:pt x="1180" y="2641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27"/>
            <p:cNvSpPr/>
            <p:nvPr/>
          </p:nvSpPr>
          <p:spPr>
            <a:xfrm>
              <a:off x="3519325" y="1720850"/>
              <a:ext cx="8450" cy="71650"/>
            </a:xfrm>
            <a:custGeom>
              <a:avLst/>
              <a:gdLst/>
              <a:ahLst/>
              <a:cxnLst/>
              <a:rect l="l" t="t" r="r" b="b"/>
              <a:pathLst>
                <a:path w="338" h="2866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lnTo>
                    <a:pt x="113" y="2865"/>
                  </a:lnTo>
                  <a:lnTo>
                    <a:pt x="337" y="2809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27"/>
            <p:cNvSpPr/>
            <p:nvPr/>
          </p:nvSpPr>
          <p:spPr>
            <a:xfrm>
              <a:off x="3428050" y="1734325"/>
              <a:ext cx="22500" cy="69400"/>
            </a:xfrm>
            <a:custGeom>
              <a:avLst/>
              <a:gdLst/>
              <a:ahLst/>
              <a:cxnLst/>
              <a:rect l="l" t="t" r="r" b="b"/>
              <a:pathLst>
                <a:path w="900" h="2776" extrusionOk="0">
                  <a:moveTo>
                    <a:pt x="141" y="0"/>
                  </a:moveTo>
                  <a:cubicBezTo>
                    <a:pt x="118" y="0"/>
                    <a:pt x="90" y="7"/>
                    <a:pt x="57" y="23"/>
                  </a:cubicBezTo>
                  <a:cubicBezTo>
                    <a:pt x="1" y="23"/>
                    <a:pt x="1" y="80"/>
                    <a:pt x="1" y="136"/>
                  </a:cubicBezTo>
                  <a:lnTo>
                    <a:pt x="675" y="2775"/>
                  </a:lnTo>
                  <a:lnTo>
                    <a:pt x="899" y="2719"/>
                  </a:lnTo>
                  <a:lnTo>
                    <a:pt x="225" y="80"/>
                  </a:lnTo>
                  <a:cubicBezTo>
                    <a:pt x="225" y="40"/>
                    <a:pt x="197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27"/>
            <p:cNvSpPr/>
            <p:nvPr/>
          </p:nvSpPr>
          <p:spPr>
            <a:xfrm>
              <a:off x="3474400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113" y="0"/>
                  </a:moveTo>
                  <a:cubicBezTo>
                    <a:pt x="0" y="0"/>
                    <a:pt x="0" y="56"/>
                    <a:pt x="0" y="113"/>
                  </a:cubicBezTo>
                  <a:lnTo>
                    <a:pt x="393" y="2809"/>
                  </a:lnTo>
                  <a:lnTo>
                    <a:pt x="618" y="2809"/>
                  </a:lnTo>
                  <a:lnTo>
                    <a:pt x="225" y="113"/>
                  </a:lnTo>
                  <a:cubicBezTo>
                    <a:pt x="169" y="56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27"/>
            <p:cNvSpPr/>
            <p:nvPr/>
          </p:nvSpPr>
          <p:spPr>
            <a:xfrm>
              <a:off x="3100900" y="2030575"/>
              <a:ext cx="68825" cy="27300"/>
            </a:xfrm>
            <a:custGeom>
              <a:avLst/>
              <a:gdLst/>
              <a:ahLst/>
              <a:cxnLst/>
              <a:rect l="l" t="t" r="r" b="b"/>
              <a:pathLst>
                <a:path w="2753" h="109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0" y="136"/>
                    <a:pt x="57" y="193"/>
                    <a:pt x="113" y="193"/>
                  </a:cubicBezTo>
                  <a:lnTo>
                    <a:pt x="2696" y="1091"/>
                  </a:lnTo>
                  <a:lnTo>
                    <a:pt x="2753" y="923"/>
                  </a:lnTo>
                  <a:lnTo>
                    <a:pt x="169" y="24"/>
                  </a:lnTo>
                  <a:cubicBezTo>
                    <a:pt x="152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27"/>
            <p:cNvSpPr/>
            <p:nvPr/>
          </p:nvSpPr>
          <p:spPr>
            <a:xfrm>
              <a:off x="3194975" y="1874250"/>
              <a:ext cx="56200" cy="51625"/>
            </a:xfrm>
            <a:custGeom>
              <a:avLst/>
              <a:gdLst/>
              <a:ahLst/>
              <a:cxnLst/>
              <a:rect l="l" t="t" r="r" b="b"/>
              <a:pathLst>
                <a:path w="2248" h="2065" extrusionOk="0">
                  <a:moveTo>
                    <a:pt x="120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2079" y="2065"/>
                  </a:lnTo>
                  <a:lnTo>
                    <a:pt x="2247" y="1896"/>
                  </a:lnTo>
                  <a:lnTo>
                    <a:pt x="225" y="43"/>
                  </a:lnTo>
                  <a:cubicBezTo>
                    <a:pt x="197" y="15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27"/>
            <p:cNvSpPr/>
            <p:nvPr/>
          </p:nvSpPr>
          <p:spPr>
            <a:xfrm>
              <a:off x="3078425" y="2118225"/>
              <a:ext cx="70250" cy="16875"/>
            </a:xfrm>
            <a:custGeom>
              <a:avLst/>
              <a:gdLst/>
              <a:ahLst/>
              <a:cxnLst/>
              <a:rect l="l" t="t" r="r" b="b"/>
              <a:pathLst>
                <a:path w="2810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81"/>
                  </a:cubicBezTo>
                  <a:lnTo>
                    <a:pt x="2809" y="674"/>
                  </a:lnTo>
                  <a:lnTo>
                    <a:pt x="2809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27"/>
            <p:cNvSpPr/>
            <p:nvPr/>
          </p:nvSpPr>
          <p:spPr>
            <a:xfrm>
              <a:off x="3088250" y="2074100"/>
              <a:ext cx="70250" cy="21675"/>
            </a:xfrm>
            <a:custGeom>
              <a:avLst/>
              <a:gdLst/>
              <a:ahLst/>
              <a:cxnLst/>
              <a:rect l="l" t="t" r="r" b="b"/>
              <a:pathLst>
                <a:path w="2810" h="867" extrusionOk="0">
                  <a:moveTo>
                    <a:pt x="110" y="1"/>
                  </a:moveTo>
                  <a:cubicBezTo>
                    <a:pt x="57" y="1"/>
                    <a:pt x="1" y="41"/>
                    <a:pt x="1" y="80"/>
                  </a:cubicBezTo>
                  <a:cubicBezTo>
                    <a:pt x="1" y="137"/>
                    <a:pt x="57" y="137"/>
                    <a:pt x="113" y="193"/>
                  </a:cubicBezTo>
                  <a:lnTo>
                    <a:pt x="2753" y="867"/>
                  </a:lnTo>
                  <a:cubicBezTo>
                    <a:pt x="2753" y="811"/>
                    <a:pt x="2753" y="754"/>
                    <a:pt x="2809" y="642"/>
                  </a:cubicBezTo>
                  <a:lnTo>
                    <a:pt x="169" y="24"/>
                  </a:lnTo>
                  <a:cubicBezTo>
                    <a:pt x="153" y="8"/>
                    <a:pt x="132" y="1"/>
                    <a:pt x="11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27"/>
            <p:cNvSpPr/>
            <p:nvPr/>
          </p:nvSpPr>
          <p:spPr>
            <a:xfrm>
              <a:off x="3119150" y="1987050"/>
              <a:ext cx="66025" cy="34300"/>
            </a:xfrm>
            <a:custGeom>
              <a:avLst/>
              <a:gdLst/>
              <a:ahLst/>
              <a:cxnLst/>
              <a:rect l="l" t="t" r="r" b="b"/>
              <a:pathLst>
                <a:path w="2641" h="137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1" y="80"/>
                    <a:pt x="1" y="193"/>
                    <a:pt x="57" y="193"/>
                  </a:cubicBezTo>
                  <a:lnTo>
                    <a:pt x="2528" y="1372"/>
                  </a:lnTo>
                  <a:cubicBezTo>
                    <a:pt x="2584" y="1316"/>
                    <a:pt x="2584" y="1260"/>
                    <a:pt x="2640" y="1204"/>
                  </a:cubicBezTo>
                  <a:lnTo>
                    <a:pt x="169" y="24"/>
                  </a:lnTo>
                  <a:cubicBezTo>
                    <a:pt x="153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27"/>
            <p:cNvSpPr/>
            <p:nvPr/>
          </p:nvSpPr>
          <p:spPr>
            <a:xfrm>
              <a:off x="3166900" y="19079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84" y="1"/>
                  </a:moveTo>
                  <a:cubicBezTo>
                    <a:pt x="56" y="1"/>
                    <a:pt x="28" y="15"/>
                    <a:pt x="0" y="43"/>
                  </a:cubicBezTo>
                  <a:cubicBezTo>
                    <a:pt x="0" y="99"/>
                    <a:pt x="0" y="155"/>
                    <a:pt x="0" y="211"/>
                  </a:cubicBezTo>
                  <a:lnTo>
                    <a:pt x="2247" y="1840"/>
                  </a:lnTo>
                  <a:lnTo>
                    <a:pt x="2359" y="1672"/>
                  </a:lnTo>
                  <a:lnTo>
                    <a:pt x="169" y="43"/>
                  </a:lnTo>
                  <a:cubicBezTo>
                    <a:pt x="141" y="15"/>
                    <a:pt x="113" y="1"/>
                    <a:pt x="8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27"/>
            <p:cNvSpPr/>
            <p:nvPr/>
          </p:nvSpPr>
          <p:spPr>
            <a:xfrm>
              <a:off x="3140225" y="1947275"/>
              <a:ext cx="63200" cy="40400"/>
            </a:xfrm>
            <a:custGeom>
              <a:avLst/>
              <a:gdLst/>
              <a:ahLst/>
              <a:cxnLst/>
              <a:rect l="l" t="t" r="r" b="b"/>
              <a:pathLst>
                <a:path w="2528" h="1616" extrusionOk="0">
                  <a:moveTo>
                    <a:pt x="112" y="0"/>
                  </a:moveTo>
                  <a:cubicBezTo>
                    <a:pt x="84" y="0"/>
                    <a:pt x="56" y="14"/>
                    <a:pt x="56" y="42"/>
                  </a:cubicBezTo>
                  <a:cubicBezTo>
                    <a:pt x="0" y="42"/>
                    <a:pt x="0" y="155"/>
                    <a:pt x="56" y="155"/>
                  </a:cubicBezTo>
                  <a:lnTo>
                    <a:pt x="2415" y="1615"/>
                  </a:lnTo>
                  <a:lnTo>
                    <a:pt x="2527" y="1447"/>
                  </a:lnTo>
                  <a:lnTo>
                    <a:pt x="169" y="42"/>
                  </a:lnTo>
                  <a:cubicBezTo>
                    <a:pt x="169" y="14"/>
                    <a:pt x="140" y="0"/>
                    <a:pt x="1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27"/>
            <p:cNvSpPr/>
            <p:nvPr/>
          </p:nvSpPr>
          <p:spPr>
            <a:xfrm>
              <a:off x="3676575" y="1747525"/>
              <a:ext cx="28125" cy="67425"/>
            </a:xfrm>
            <a:custGeom>
              <a:avLst/>
              <a:gdLst/>
              <a:ahLst/>
              <a:cxnLst/>
              <a:rect l="l" t="t" r="r" b="b"/>
              <a:pathLst>
                <a:path w="1125" h="2697" extrusionOk="0">
                  <a:moveTo>
                    <a:pt x="1068" y="1"/>
                  </a:moveTo>
                  <a:cubicBezTo>
                    <a:pt x="1012" y="1"/>
                    <a:pt x="956" y="1"/>
                    <a:pt x="900" y="57"/>
                  </a:cubicBezTo>
                  <a:lnTo>
                    <a:pt x="1" y="2641"/>
                  </a:lnTo>
                  <a:lnTo>
                    <a:pt x="226" y="2697"/>
                  </a:lnTo>
                  <a:lnTo>
                    <a:pt x="1124" y="169"/>
                  </a:lnTo>
                  <a:cubicBezTo>
                    <a:pt x="1124" y="113"/>
                    <a:pt x="1124" y="57"/>
                    <a:pt x="1068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27"/>
            <p:cNvSpPr/>
            <p:nvPr/>
          </p:nvSpPr>
          <p:spPr>
            <a:xfrm>
              <a:off x="3919500" y="2031175"/>
              <a:ext cx="68825" cy="28100"/>
            </a:xfrm>
            <a:custGeom>
              <a:avLst/>
              <a:gdLst/>
              <a:ahLst/>
              <a:cxnLst/>
              <a:rect l="l" t="t" r="r" b="b"/>
              <a:pathLst>
                <a:path w="2753" h="1124" extrusionOk="0">
                  <a:moveTo>
                    <a:pt x="2584" y="0"/>
                  </a:moveTo>
                  <a:lnTo>
                    <a:pt x="0" y="899"/>
                  </a:lnTo>
                  <a:cubicBezTo>
                    <a:pt x="56" y="1011"/>
                    <a:pt x="56" y="1067"/>
                    <a:pt x="113" y="1123"/>
                  </a:cubicBezTo>
                  <a:lnTo>
                    <a:pt x="2640" y="225"/>
                  </a:lnTo>
                  <a:cubicBezTo>
                    <a:pt x="2696" y="169"/>
                    <a:pt x="2752" y="112"/>
                    <a:pt x="2696" y="56"/>
                  </a:cubicBezTo>
                  <a:cubicBezTo>
                    <a:pt x="2696" y="0"/>
                    <a:pt x="2640" y="0"/>
                    <a:pt x="258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27"/>
            <p:cNvSpPr/>
            <p:nvPr/>
          </p:nvSpPr>
          <p:spPr>
            <a:xfrm>
              <a:off x="3904050" y="1987650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472" y="0"/>
                  </a:moveTo>
                  <a:lnTo>
                    <a:pt x="1" y="1180"/>
                  </a:lnTo>
                  <a:lnTo>
                    <a:pt x="113" y="1404"/>
                  </a:lnTo>
                  <a:lnTo>
                    <a:pt x="2584" y="225"/>
                  </a:lnTo>
                  <a:cubicBezTo>
                    <a:pt x="2640" y="169"/>
                    <a:pt x="2640" y="112"/>
                    <a:pt x="2640" y="56"/>
                  </a:cubicBezTo>
                  <a:cubicBezTo>
                    <a:pt x="2584" y="0"/>
                    <a:pt x="2528" y="0"/>
                    <a:pt x="24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27"/>
            <p:cNvSpPr/>
            <p:nvPr/>
          </p:nvSpPr>
          <p:spPr>
            <a:xfrm>
              <a:off x="3885800" y="1948325"/>
              <a:ext cx="63200" cy="39350"/>
            </a:xfrm>
            <a:custGeom>
              <a:avLst/>
              <a:gdLst/>
              <a:ahLst/>
              <a:cxnLst/>
              <a:rect l="l" t="t" r="r" b="b"/>
              <a:pathLst>
                <a:path w="2528" h="1574" extrusionOk="0">
                  <a:moveTo>
                    <a:pt x="2359" y="0"/>
                  </a:moveTo>
                  <a:lnTo>
                    <a:pt x="0" y="1405"/>
                  </a:lnTo>
                  <a:lnTo>
                    <a:pt x="113" y="1573"/>
                  </a:lnTo>
                  <a:lnTo>
                    <a:pt x="2472" y="169"/>
                  </a:lnTo>
                  <a:cubicBezTo>
                    <a:pt x="2528" y="169"/>
                    <a:pt x="2528" y="113"/>
                    <a:pt x="2528" y="57"/>
                  </a:cubicBezTo>
                  <a:cubicBezTo>
                    <a:pt x="2472" y="0"/>
                    <a:pt x="2415" y="0"/>
                    <a:pt x="235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27"/>
            <p:cNvSpPr/>
            <p:nvPr/>
          </p:nvSpPr>
          <p:spPr>
            <a:xfrm>
              <a:off x="3863325" y="19093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2254" y="1"/>
                  </a:moveTo>
                  <a:cubicBezTo>
                    <a:pt x="2219" y="1"/>
                    <a:pt x="2191" y="15"/>
                    <a:pt x="2191" y="43"/>
                  </a:cubicBezTo>
                  <a:lnTo>
                    <a:pt x="1" y="1672"/>
                  </a:lnTo>
                  <a:cubicBezTo>
                    <a:pt x="57" y="1728"/>
                    <a:pt x="113" y="1784"/>
                    <a:pt x="169" y="1840"/>
                  </a:cubicBezTo>
                  <a:lnTo>
                    <a:pt x="2360" y="211"/>
                  </a:lnTo>
                  <a:cubicBezTo>
                    <a:pt x="2360" y="155"/>
                    <a:pt x="2360" y="99"/>
                    <a:pt x="2360" y="43"/>
                  </a:cubicBezTo>
                  <a:cubicBezTo>
                    <a:pt x="2332" y="15"/>
                    <a:pt x="2289" y="1"/>
                    <a:pt x="225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27"/>
            <p:cNvSpPr/>
            <p:nvPr/>
          </p:nvSpPr>
          <p:spPr>
            <a:xfrm>
              <a:off x="3941950" y="2164550"/>
              <a:ext cx="71650" cy="9850"/>
            </a:xfrm>
            <a:custGeom>
              <a:avLst/>
              <a:gdLst/>
              <a:ahLst/>
              <a:cxnLst/>
              <a:rect l="l" t="t" r="r" b="b"/>
              <a:pathLst>
                <a:path w="2866" h="394" extrusionOk="0">
                  <a:moveTo>
                    <a:pt x="2753" y="1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2753" y="225"/>
                  </a:lnTo>
                  <a:cubicBezTo>
                    <a:pt x="2809" y="225"/>
                    <a:pt x="2865" y="169"/>
                    <a:pt x="2865" y="113"/>
                  </a:cubicBezTo>
                  <a:cubicBezTo>
                    <a:pt x="2865" y="57"/>
                    <a:pt x="2809" y="1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27"/>
            <p:cNvSpPr/>
            <p:nvPr/>
          </p:nvSpPr>
          <p:spPr>
            <a:xfrm>
              <a:off x="3839450" y="1874250"/>
              <a:ext cx="54800" cy="51625"/>
            </a:xfrm>
            <a:custGeom>
              <a:avLst/>
              <a:gdLst/>
              <a:ahLst/>
              <a:cxnLst/>
              <a:rect l="l" t="t" r="r" b="b"/>
              <a:pathLst>
                <a:path w="2192" h="2065" extrusionOk="0">
                  <a:moveTo>
                    <a:pt x="2079" y="1"/>
                  </a:moveTo>
                  <a:cubicBezTo>
                    <a:pt x="2051" y="1"/>
                    <a:pt x="2023" y="15"/>
                    <a:pt x="2023" y="43"/>
                  </a:cubicBezTo>
                  <a:lnTo>
                    <a:pt x="1" y="1896"/>
                  </a:lnTo>
                  <a:lnTo>
                    <a:pt x="113" y="2065"/>
                  </a:lnTo>
                  <a:lnTo>
                    <a:pt x="2135" y="211"/>
                  </a:lnTo>
                  <a:cubicBezTo>
                    <a:pt x="2191" y="155"/>
                    <a:pt x="2191" y="99"/>
                    <a:pt x="2135" y="43"/>
                  </a:cubicBezTo>
                  <a:cubicBezTo>
                    <a:pt x="2135" y="15"/>
                    <a:pt x="2107" y="1"/>
                    <a:pt x="20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27"/>
            <p:cNvSpPr/>
            <p:nvPr/>
          </p:nvSpPr>
          <p:spPr>
            <a:xfrm>
              <a:off x="3930725" y="2074475"/>
              <a:ext cx="70200" cy="21300"/>
            </a:xfrm>
            <a:custGeom>
              <a:avLst/>
              <a:gdLst/>
              <a:ahLst/>
              <a:cxnLst/>
              <a:rect l="l" t="t" r="r" b="b"/>
              <a:pathLst>
                <a:path w="2808" h="852" extrusionOk="0">
                  <a:moveTo>
                    <a:pt x="2690" y="0"/>
                  </a:moveTo>
                  <a:cubicBezTo>
                    <a:pt x="2675" y="0"/>
                    <a:pt x="2659" y="3"/>
                    <a:pt x="2640" y="9"/>
                  </a:cubicBezTo>
                  <a:lnTo>
                    <a:pt x="1" y="627"/>
                  </a:lnTo>
                  <a:cubicBezTo>
                    <a:pt x="57" y="739"/>
                    <a:pt x="57" y="796"/>
                    <a:pt x="57" y="852"/>
                  </a:cubicBezTo>
                  <a:lnTo>
                    <a:pt x="2697" y="234"/>
                  </a:lnTo>
                  <a:cubicBezTo>
                    <a:pt x="2797" y="184"/>
                    <a:pt x="2808" y="0"/>
                    <a:pt x="26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27"/>
            <p:cNvSpPr/>
            <p:nvPr/>
          </p:nvSpPr>
          <p:spPr>
            <a:xfrm>
              <a:off x="3939150" y="2120450"/>
              <a:ext cx="71650" cy="16050"/>
            </a:xfrm>
            <a:custGeom>
              <a:avLst/>
              <a:gdLst/>
              <a:ahLst/>
              <a:cxnLst/>
              <a:rect l="l" t="t" r="r" b="b"/>
              <a:pathLst>
                <a:path w="2866" h="642" extrusionOk="0">
                  <a:moveTo>
                    <a:pt x="2746" y="0"/>
                  </a:moveTo>
                  <a:cubicBezTo>
                    <a:pt x="2729" y="0"/>
                    <a:pt x="2713" y="7"/>
                    <a:pt x="2697" y="24"/>
                  </a:cubicBezTo>
                  <a:lnTo>
                    <a:pt x="1" y="417"/>
                  </a:lnTo>
                  <a:cubicBezTo>
                    <a:pt x="1" y="473"/>
                    <a:pt x="57" y="529"/>
                    <a:pt x="57" y="641"/>
                  </a:cubicBezTo>
                  <a:lnTo>
                    <a:pt x="2753" y="248"/>
                  </a:lnTo>
                  <a:cubicBezTo>
                    <a:pt x="2809" y="192"/>
                    <a:pt x="2865" y="136"/>
                    <a:pt x="2865" y="80"/>
                  </a:cubicBezTo>
                  <a:cubicBezTo>
                    <a:pt x="2825" y="40"/>
                    <a:pt x="2786" y="0"/>
                    <a:pt x="274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27"/>
            <p:cNvSpPr/>
            <p:nvPr/>
          </p:nvSpPr>
          <p:spPr>
            <a:xfrm>
              <a:off x="3748200" y="1786850"/>
              <a:ext cx="39325" cy="63200"/>
            </a:xfrm>
            <a:custGeom>
              <a:avLst/>
              <a:gdLst/>
              <a:ahLst/>
              <a:cxnLst/>
              <a:rect l="l" t="t" r="r" b="b"/>
              <a:pathLst>
                <a:path w="1573" h="2528" extrusionOk="0">
                  <a:moveTo>
                    <a:pt x="1573" y="1"/>
                  </a:moveTo>
                  <a:cubicBezTo>
                    <a:pt x="1517" y="1"/>
                    <a:pt x="1461" y="1"/>
                    <a:pt x="1404" y="57"/>
                  </a:cubicBezTo>
                  <a:lnTo>
                    <a:pt x="0" y="2416"/>
                  </a:lnTo>
                  <a:lnTo>
                    <a:pt x="169" y="2528"/>
                  </a:lnTo>
                  <a:lnTo>
                    <a:pt x="1573" y="169"/>
                  </a:lnTo>
                  <a:cubicBezTo>
                    <a:pt x="1573" y="113"/>
                    <a:pt x="1573" y="57"/>
                    <a:pt x="157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27"/>
            <p:cNvSpPr/>
            <p:nvPr/>
          </p:nvSpPr>
          <p:spPr>
            <a:xfrm>
              <a:off x="3640075" y="1734900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843" y="0"/>
                  </a:moveTo>
                  <a:cubicBezTo>
                    <a:pt x="731" y="0"/>
                    <a:pt x="675" y="0"/>
                    <a:pt x="675" y="57"/>
                  </a:cubicBezTo>
                  <a:lnTo>
                    <a:pt x="1" y="2696"/>
                  </a:lnTo>
                  <a:lnTo>
                    <a:pt x="225" y="2752"/>
                  </a:lnTo>
                  <a:lnTo>
                    <a:pt x="899" y="113"/>
                  </a:lnTo>
                  <a:cubicBezTo>
                    <a:pt x="899" y="57"/>
                    <a:pt x="899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27"/>
            <p:cNvSpPr/>
            <p:nvPr/>
          </p:nvSpPr>
          <p:spPr>
            <a:xfrm>
              <a:off x="3600775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505" y="0"/>
                  </a:moveTo>
                  <a:cubicBezTo>
                    <a:pt x="449" y="0"/>
                    <a:pt x="393" y="56"/>
                    <a:pt x="393" y="113"/>
                  </a:cubicBezTo>
                  <a:lnTo>
                    <a:pt x="0" y="2809"/>
                  </a:lnTo>
                  <a:lnTo>
                    <a:pt x="225" y="2809"/>
                  </a:lnTo>
                  <a:lnTo>
                    <a:pt x="618" y="113"/>
                  </a:lnTo>
                  <a:cubicBezTo>
                    <a:pt x="618" y="56"/>
                    <a:pt x="562" y="0"/>
                    <a:pt x="5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27"/>
            <p:cNvSpPr/>
            <p:nvPr/>
          </p:nvSpPr>
          <p:spPr>
            <a:xfrm>
              <a:off x="3074225" y="2163150"/>
              <a:ext cx="71625" cy="9850"/>
            </a:xfrm>
            <a:custGeom>
              <a:avLst/>
              <a:gdLst/>
              <a:ahLst/>
              <a:cxnLst/>
              <a:rect l="l" t="t" r="r" b="b"/>
              <a:pathLst>
                <a:path w="2865" h="394" extrusionOk="0">
                  <a:moveTo>
                    <a:pt x="113" y="1"/>
                  </a:moveTo>
                  <a:cubicBezTo>
                    <a:pt x="56" y="1"/>
                    <a:pt x="0" y="57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2865" y="394"/>
                  </a:lnTo>
                  <a:lnTo>
                    <a:pt x="2865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27"/>
            <p:cNvSpPr/>
            <p:nvPr/>
          </p:nvSpPr>
          <p:spPr>
            <a:xfrm>
              <a:off x="3781900" y="181352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29" y="1"/>
                  </a:moveTo>
                  <a:lnTo>
                    <a:pt x="0" y="2191"/>
                  </a:lnTo>
                  <a:lnTo>
                    <a:pt x="113" y="2360"/>
                  </a:lnTo>
                  <a:lnTo>
                    <a:pt x="1741" y="169"/>
                  </a:lnTo>
                  <a:cubicBezTo>
                    <a:pt x="1797" y="113"/>
                    <a:pt x="1797" y="57"/>
                    <a:pt x="17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27"/>
            <p:cNvSpPr/>
            <p:nvPr/>
          </p:nvSpPr>
          <p:spPr>
            <a:xfrm>
              <a:off x="3811375" y="1841600"/>
              <a:ext cx="50575" cy="54800"/>
            </a:xfrm>
            <a:custGeom>
              <a:avLst/>
              <a:gdLst/>
              <a:ahLst/>
              <a:cxnLst/>
              <a:rect l="l" t="t" r="r" b="b"/>
              <a:pathLst>
                <a:path w="2023" h="2192" extrusionOk="0">
                  <a:moveTo>
                    <a:pt x="1798" y="1"/>
                  </a:moveTo>
                  <a:lnTo>
                    <a:pt x="1" y="2023"/>
                  </a:lnTo>
                  <a:lnTo>
                    <a:pt x="113" y="2191"/>
                  </a:lnTo>
                  <a:lnTo>
                    <a:pt x="1966" y="169"/>
                  </a:lnTo>
                  <a:cubicBezTo>
                    <a:pt x="2023" y="113"/>
                    <a:pt x="2023" y="57"/>
                    <a:pt x="196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27"/>
            <p:cNvSpPr/>
            <p:nvPr/>
          </p:nvSpPr>
          <p:spPr>
            <a:xfrm>
              <a:off x="3713100" y="1765200"/>
              <a:ext cx="35125" cy="65200"/>
            </a:xfrm>
            <a:custGeom>
              <a:avLst/>
              <a:gdLst/>
              <a:ahLst/>
              <a:cxnLst/>
              <a:rect l="l" t="t" r="r" b="b"/>
              <a:pathLst>
                <a:path w="1405" h="2608" extrusionOk="0">
                  <a:moveTo>
                    <a:pt x="1299" y="1"/>
                  </a:moveTo>
                  <a:cubicBezTo>
                    <a:pt x="1259" y="1"/>
                    <a:pt x="1219" y="41"/>
                    <a:pt x="1180" y="80"/>
                  </a:cubicBezTo>
                  <a:lnTo>
                    <a:pt x="0" y="2551"/>
                  </a:lnTo>
                  <a:lnTo>
                    <a:pt x="225" y="2608"/>
                  </a:lnTo>
                  <a:lnTo>
                    <a:pt x="1404" y="193"/>
                  </a:lnTo>
                  <a:cubicBezTo>
                    <a:pt x="1404" y="136"/>
                    <a:pt x="1404" y="24"/>
                    <a:pt x="1348" y="24"/>
                  </a:cubicBezTo>
                  <a:cubicBezTo>
                    <a:pt x="1332" y="8"/>
                    <a:pt x="1315" y="1"/>
                    <a:pt x="12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27"/>
            <p:cNvSpPr/>
            <p:nvPr/>
          </p:nvSpPr>
          <p:spPr>
            <a:xfrm>
              <a:off x="3562850" y="1720850"/>
              <a:ext cx="9850" cy="70250"/>
            </a:xfrm>
            <a:custGeom>
              <a:avLst/>
              <a:gdLst/>
              <a:ahLst/>
              <a:cxnLst/>
              <a:rect l="l" t="t" r="r" b="b"/>
              <a:pathLst>
                <a:path w="394" h="2810" extrusionOk="0">
                  <a:moveTo>
                    <a:pt x="281" y="1"/>
                  </a:moveTo>
                  <a:cubicBezTo>
                    <a:pt x="169" y="1"/>
                    <a:pt x="169" y="57"/>
                    <a:pt x="169" y="113"/>
                  </a:cubicBezTo>
                  <a:lnTo>
                    <a:pt x="1" y="2809"/>
                  </a:lnTo>
                  <a:lnTo>
                    <a:pt x="225" y="2809"/>
                  </a:lnTo>
                  <a:lnTo>
                    <a:pt x="338" y="113"/>
                  </a:lnTo>
                  <a:cubicBezTo>
                    <a:pt x="394" y="57"/>
                    <a:pt x="338" y="1"/>
                    <a:pt x="28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27"/>
            <p:cNvSpPr/>
            <p:nvPr/>
          </p:nvSpPr>
          <p:spPr>
            <a:xfrm>
              <a:off x="3473000" y="2585800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393" y="0"/>
                  </a:moveTo>
                  <a:lnTo>
                    <a:pt x="0" y="2640"/>
                  </a:lnTo>
                  <a:cubicBezTo>
                    <a:pt x="0" y="2696"/>
                    <a:pt x="56" y="2752"/>
                    <a:pt x="112" y="2808"/>
                  </a:cubicBezTo>
                  <a:cubicBezTo>
                    <a:pt x="169" y="2808"/>
                    <a:pt x="225" y="2752"/>
                    <a:pt x="225" y="2696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27"/>
            <p:cNvSpPr/>
            <p:nvPr/>
          </p:nvSpPr>
          <p:spPr>
            <a:xfrm>
              <a:off x="3780500" y="250997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9" y="0"/>
                  </a:moveTo>
                  <a:lnTo>
                    <a:pt x="0" y="113"/>
                  </a:lnTo>
                  <a:lnTo>
                    <a:pt x="1629" y="2303"/>
                  </a:lnTo>
                  <a:cubicBezTo>
                    <a:pt x="1629" y="2303"/>
                    <a:pt x="1685" y="2359"/>
                    <a:pt x="1685" y="2359"/>
                  </a:cubicBezTo>
                  <a:lnTo>
                    <a:pt x="1741" y="2359"/>
                  </a:lnTo>
                  <a:cubicBezTo>
                    <a:pt x="1797" y="2303"/>
                    <a:pt x="1797" y="2247"/>
                    <a:pt x="1741" y="219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27"/>
            <p:cNvSpPr/>
            <p:nvPr/>
          </p:nvSpPr>
          <p:spPr>
            <a:xfrm>
              <a:off x="3746800" y="2532425"/>
              <a:ext cx="40725" cy="61825"/>
            </a:xfrm>
            <a:custGeom>
              <a:avLst/>
              <a:gdLst/>
              <a:ahLst/>
              <a:cxnLst/>
              <a:rect l="l" t="t" r="r" b="b"/>
              <a:pathLst>
                <a:path w="1629" h="2473" extrusionOk="0">
                  <a:moveTo>
                    <a:pt x="169" y="1"/>
                  </a:moveTo>
                  <a:lnTo>
                    <a:pt x="0" y="113"/>
                  </a:lnTo>
                  <a:lnTo>
                    <a:pt x="1404" y="2416"/>
                  </a:lnTo>
                  <a:cubicBezTo>
                    <a:pt x="1404" y="2472"/>
                    <a:pt x="1460" y="2472"/>
                    <a:pt x="1517" y="2472"/>
                  </a:cubicBezTo>
                  <a:lnTo>
                    <a:pt x="1573" y="2472"/>
                  </a:lnTo>
                  <a:cubicBezTo>
                    <a:pt x="1573" y="2472"/>
                    <a:pt x="1629" y="2360"/>
                    <a:pt x="1573" y="236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27"/>
            <p:cNvSpPr/>
            <p:nvPr/>
          </p:nvSpPr>
          <p:spPr>
            <a:xfrm>
              <a:off x="38099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69" y="0"/>
                  </a:moveTo>
                  <a:lnTo>
                    <a:pt x="1" y="169"/>
                  </a:lnTo>
                  <a:lnTo>
                    <a:pt x="1798" y="2191"/>
                  </a:lnTo>
                  <a:lnTo>
                    <a:pt x="1966" y="2191"/>
                  </a:lnTo>
                  <a:cubicBezTo>
                    <a:pt x="2022" y="2135"/>
                    <a:pt x="2022" y="2078"/>
                    <a:pt x="1966" y="202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27"/>
            <p:cNvSpPr/>
            <p:nvPr/>
          </p:nvSpPr>
          <p:spPr>
            <a:xfrm>
              <a:off x="3713100" y="2550700"/>
              <a:ext cx="33725" cy="64600"/>
            </a:xfrm>
            <a:custGeom>
              <a:avLst/>
              <a:gdLst/>
              <a:ahLst/>
              <a:cxnLst/>
              <a:rect l="l" t="t" r="r" b="b"/>
              <a:pathLst>
                <a:path w="1349" h="2584" extrusionOk="0">
                  <a:moveTo>
                    <a:pt x="169" y="0"/>
                  </a:moveTo>
                  <a:lnTo>
                    <a:pt x="0" y="56"/>
                  </a:lnTo>
                  <a:lnTo>
                    <a:pt x="1123" y="2527"/>
                  </a:lnTo>
                  <a:cubicBezTo>
                    <a:pt x="1180" y="2584"/>
                    <a:pt x="1180" y="2584"/>
                    <a:pt x="1236" y="2584"/>
                  </a:cubicBezTo>
                  <a:lnTo>
                    <a:pt x="1292" y="2584"/>
                  </a:lnTo>
                  <a:cubicBezTo>
                    <a:pt x="1348" y="2584"/>
                    <a:pt x="1348" y="2527"/>
                    <a:pt x="1348" y="247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27"/>
            <p:cNvSpPr/>
            <p:nvPr/>
          </p:nvSpPr>
          <p:spPr>
            <a:xfrm>
              <a:off x="3838050" y="2456625"/>
              <a:ext cx="56200" cy="50550"/>
            </a:xfrm>
            <a:custGeom>
              <a:avLst/>
              <a:gdLst/>
              <a:ahLst/>
              <a:cxnLst/>
              <a:rect l="l" t="t" r="r" b="b"/>
              <a:pathLst>
                <a:path w="2248" h="2022" extrusionOk="0">
                  <a:moveTo>
                    <a:pt x="169" y="0"/>
                  </a:moveTo>
                  <a:lnTo>
                    <a:pt x="1" y="169"/>
                  </a:lnTo>
                  <a:lnTo>
                    <a:pt x="2023" y="2022"/>
                  </a:lnTo>
                  <a:lnTo>
                    <a:pt x="2135" y="2022"/>
                  </a:lnTo>
                  <a:cubicBezTo>
                    <a:pt x="2191" y="2022"/>
                    <a:pt x="2247" y="1853"/>
                    <a:pt x="2191" y="179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27"/>
            <p:cNvSpPr/>
            <p:nvPr/>
          </p:nvSpPr>
          <p:spPr>
            <a:xfrm>
              <a:off x="3638675" y="2577375"/>
              <a:ext cx="21075" cy="68825"/>
            </a:xfrm>
            <a:custGeom>
              <a:avLst/>
              <a:gdLst/>
              <a:ahLst/>
              <a:cxnLst/>
              <a:rect l="l" t="t" r="r" b="b"/>
              <a:pathLst>
                <a:path w="843" h="2753" extrusionOk="0">
                  <a:moveTo>
                    <a:pt x="169" y="0"/>
                  </a:moveTo>
                  <a:lnTo>
                    <a:pt x="0" y="56"/>
                  </a:lnTo>
                  <a:lnTo>
                    <a:pt x="674" y="2696"/>
                  </a:lnTo>
                  <a:cubicBezTo>
                    <a:pt x="674" y="2752"/>
                    <a:pt x="731" y="2752"/>
                    <a:pt x="787" y="2752"/>
                  </a:cubicBezTo>
                  <a:cubicBezTo>
                    <a:pt x="843" y="2752"/>
                    <a:pt x="843" y="2696"/>
                    <a:pt x="843" y="264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27"/>
            <p:cNvSpPr/>
            <p:nvPr/>
          </p:nvSpPr>
          <p:spPr>
            <a:xfrm>
              <a:off x="3675175" y="2566125"/>
              <a:ext cx="28100" cy="67425"/>
            </a:xfrm>
            <a:custGeom>
              <a:avLst/>
              <a:gdLst/>
              <a:ahLst/>
              <a:cxnLst/>
              <a:rect l="l" t="t" r="r" b="b"/>
              <a:pathLst>
                <a:path w="1124" h="2697" extrusionOk="0">
                  <a:moveTo>
                    <a:pt x="169" y="1"/>
                  </a:moveTo>
                  <a:lnTo>
                    <a:pt x="1" y="57"/>
                  </a:lnTo>
                  <a:lnTo>
                    <a:pt x="956" y="2641"/>
                  </a:lnTo>
                  <a:cubicBezTo>
                    <a:pt x="956" y="2697"/>
                    <a:pt x="1012" y="2697"/>
                    <a:pt x="1012" y="2697"/>
                  </a:cubicBezTo>
                  <a:cubicBezTo>
                    <a:pt x="1068" y="2697"/>
                    <a:pt x="1124" y="2584"/>
                    <a:pt x="1124" y="252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27"/>
            <p:cNvSpPr/>
            <p:nvPr/>
          </p:nvSpPr>
          <p:spPr>
            <a:xfrm>
              <a:off x="3863325" y="2427125"/>
              <a:ext cx="59000" cy="44950"/>
            </a:xfrm>
            <a:custGeom>
              <a:avLst/>
              <a:gdLst/>
              <a:ahLst/>
              <a:cxnLst/>
              <a:rect l="l" t="t" r="r" b="b"/>
              <a:pathLst>
                <a:path w="2360" h="1798" extrusionOk="0">
                  <a:moveTo>
                    <a:pt x="113" y="1"/>
                  </a:moveTo>
                  <a:cubicBezTo>
                    <a:pt x="57" y="57"/>
                    <a:pt x="57" y="113"/>
                    <a:pt x="1" y="169"/>
                  </a:cubicBezTo>
                  <a:lnTo>
                    <a:pt x="2191" y="1798"/>
                  </a:lnTo>
                  <a:lnTo>
                    <a:pt x="2247" y="1798"/>
                  </a:lnTo>
                  <a:cubicBezTo>
                    <a:pt x="2247" y="1798"/>
                    <a:pt x="2303" y="1798"/>
                    <a:pt x="2303" y="1742"/>
                  </a:cubicBezTo>
                  <a:cubicBezTo>
                    <a:pt x="2360" y="1686"/>
                    <a:pt x="2360" y="1629"/>
                    <a:pt x="2303" y="157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27"/>
            <p:cNvSpPr/>
            <p:nvPr/>
          </p:nvSpPr>
          <p:spPr>
            <a:xfrm>
              <a:off x="3930725" y="2285300"/>
              <a:ext cx="68825" cy="22500"/>
            </a:xfrm>
            <a:custGeom>
              <a:avLst/>
              <a:gdLst/>
              <a:ahLst/>
              <a:cxnLst/>
              <a:rect l="l" t="t" r="r" b="b"/>
              <a:pathLst>
                <a:path w="2753" h="900" extrusionOk="0">
                  <a:moveTo>
                    <a:pt x="57" y="1"/>
                  </a:moveTo>
                  <a:cubicBezTo>
                    <a:pt x="57" y="113"/>
                    <a:pt x="1" y="169"/>
                    <a:pt x="1" y="226"/>
                  </a:cubicBezTo>
                  <a:lnTo>
                    <a:pt x="2640" y="900"/>
                  </a:lnTo>
                  <a:cubicBezTo>
                    <a:pt x="2697" y="900"/>
                    <a:pt x="2753" y="843"/>
                    <a:pt x="2753" y="787"/>
                  </a:cubicBezTo>
                  <a:cubicBezTo>
                    <a:pt x="2753" y="731"/>
                    <a:pt x="2753" y="731"/>
                    <a:pt x="2697" y="67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27"/>
            <p:cNvSpPr/>
            <p:nvPr/>
          </p:nvSpPr>
          <p:spPr>
            <a:xfrm>
              <a:off x="3940550" y="2246000"/>
              <a:ext cx="70250" cy="15475"/>
            </a:xfrm>
            <a:custGeom>
              <a:avLst/>
              <a:gdLst/>
              <a:ahLst/>
              <a:cxnLst/>
              <a:rect l="l" t="t" r="r" b="b"/>
              <a:pathLst>
                <a:path w="2810" h="619" extrusionOk="0">
                  <a:moveTo>
                    <a:pt x="1" y="0"/>
                  </a:moveTo>
                  <a:cubicBezTo>
                    <a:pt x="1" y="113"/>
                    <a:pt x="1" y="169"/>
                    <a:pt x="1" y="225"/>
                  </a:cubicBezTo>
                  <a:lnTo>
                    <a:pt x="2697" y="618"/>
                  </a:lnTo>
                  <a:cubicBezTo>
                    <a:pt x="2753" y="618"/>
                    <a:pt x="2809" y="618"/>
                    <a:pt x="2809" y="562"/>
                  </a:cubicBezTo>
                  <a:cubicBezTo>
                    <a:pt x="2809" y="450"/>
                    <a:pt x="2753" y="393"/>
                    <a:pt x="2697" y="39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27"/>
            <p:cNvSpPr/>
            <p:nvPr/>
          </p:nvSpPr>
          <p:spPr>
            <a:xfrm>
              <a:off x="3943375" y="2208075"/>
              <a:ext cx="70225" cy="8450"/>
            </a:xfrm>
            <a:custGeom>
              <a:avLst/>
              <a:gdLst/>
              <a:ahLst/>
              <a:cxnLst/>
              <a:rect l="l" t="t" r="r" b="b"/>
              <a:pathLst>
                <a:path w="2809" h="338" extrusionOk="0">
                  <a:moveTo>
                    <a:pt x="0" y="1"/>
                  </a:moveTo>
                  <a:lnTo>
                    <a:pt x="0" y="226"/>
                  </a:lnTo>
                  <a:lnTo>
                    <a:pt x="2696" y="338"/>
                  </a:lnTo>
                  <a:cubicBezTo>
                    <a:pt x="2808" y="338"/>
                    <a:pt x="2808" y="169"/>
                    <a:pt x="2696" y="169"/>
                  </a:cubicBezTo>
                  <a:lnTo>
                    <a:pt x="2752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27"/>
            <p:cNvSpPr/>
            <p:nvPr/>
          </p:nvSpPr>
          <p:spPr>
            <a:xfrm>
              <a:off x="3919500" y="2321825"/>
              <a:ext cx="68825" cy="29500"/>
            </a:xfrm>
            <a:custGeom>
              <a:avLst/>
              <a:gdLst/>
              <a:ahLst/>
              <a:cxnLst/>
              <a:rect l="l" t="t" r="r" b="b"/>
              <a:pathLst>
                <a:path w="2753" h="1180" extrusionOk="0">
                  <a:moveTo>
                    <a:pt x="56" y="0"/>
                  </a:moveTo>
                  <a:cubicBezTo>
                    <a:pt x="56" y="113"/>
                    <a:pt x="0" y="169"/>
                    <a:pt x="0" y="225"/>
                  </a:cubicBezTo>
                  <a:lnTo>
                    <a:pt x="2584" y="1180"/>
                  </a:lnTo>
                  <a:cubicBezTo>
                    <a:pt x="2696" y="1124"/>
                    <a:pt x="2752" y="1011"/>
                    <a:pt x="2640" y="955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27"/>
            <p:cNvSpPr/>
            <p:nvPr/>
          </p:nvSpPr>
          <p:spPr>
            <a:xfrm>
              <a:off x="3884400" y="2393425"/>
              <a:ext cx="64300" cy="39575"/>
            </a:xfrm>
            <a:custGeom>
              <a:avLst/>
              <a:gdLst/>
              <a:ahLst/>
              <a:cxnLst/>
              <a:rect l="l" t="t" r="r" b="b"/>
              <a:pathLst>
                <a:path w="2572" h="1583" extrusionOk="0">
                  <a:moveTo>
                    <a:pt x="113" y="1"/>
                  </a:moveTo>
                  <a:cubicBezTo>
                    <a:pt x="113" y="57"/>
                    <a:pt x="56" y="113"/>
                    <a:pt x="0" y="169"/>
                  </a:cubicBezTo>
                  <a:lnTo>
                    <a:pt x="2359" y="1573"/>
                  </a:lnTo>
                  <a:lnTo>
                    <a:pt x="2415" y="1573"/>
                  </a:lnTo>
                  <a:cubicBezTo>
                    <a:pt x="2428" y="1579"/>
                    <a:pt x="2440" y="1582"/>
                    <a:pt x="2451" y="1582"/>
                  </a:cubicBezTo>
                  <a:cubicBezTo>
                    <a:pt x="2538" y="1582"/>
                    <a:pt x="2571" y="1405"/>
                    <a:pt x="2471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27"/>
            <p:cNvSpPr/>
            <p:nvPr/>
          </p:nvSpPr>
          <p:spPr>
            <a:xfrm>
              <a:off x="3599350" y="2585800"/>
              <a:ext cx="15475" cy="70225"/>
            </a:xfrm>
            <a:custGeom>
              <a:avLst/>
              <a:gdLst/>
              <a:ahLst/>
              <a:cxnLst/>
              <a:rect l="l" t="t" r="r" b="b"/>
              <a:pathLst>
                <a:path w="619" h="2809" extrusionOk="0">
                  <a:moveTo>
                    <a:pt x="1" y="0"/>
                  </a:moveTo>
                  <a:lnTo>
                    <a:pt x="394" y="2696"/>
                  </a:lnTo>
                  <a:cubicBezTo>
                    <a:pt x="394" y="2752"/>
                    <a:pt x="450" y="2808"/>
                    <a:pt x="506" y="2808"/>
                  </a:cubicBezTo>
                  <a:cubicBezTo>
                    <a:pt x="562" y="2808"/>
                    <a:pt x="619" y="2752"/>
                    <a:pt x="619" y="2696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27"/>
            <p:cNvSpPr/>
            <p:nvPr/>
          </p:nvSpPr>
          <p:spPr>
            <a:xfrm>
              <a:off x="3904050" y="2359725"/>
              <a:ext cx="66025" cy="33725"/>
            </a:xfrm>
            <a:custGeom>
              <a:avLst/>
              <a:gdLst/>
              <a:ahLst/>
              <a:cxnLst/>
              <a:rect l="l" t="t" r="r" b="b"/>
              <a:pathLst>
                <a:path w="2641" h="1349" extrusionOk="0">
                  <a:moveTo>
                    <a:pt x="113" y="1"/>
                  </a:moveTo>
                  <a:cubicBezTo>
                    <a:pt x="113" y="57"/>
                    <a:pt x="1" y="113"/>
                    <a:pt x="1" y="169"/>
                  </a:cubicBezTo>
                  <a:lnTo>
                    <a:pt x="2472" y="1349"/>
                  </a:lnTo>
                  <a:cubicBezTo>
                    <a:pt x="2528" y="1349"/>
                    <a:pt x="2584" y="1349"/>
                    <a:pt x="2584" y="1292"/>
                  </a:cubicBezTo>
                  <a:cubicBezTo>
                    <a:pt x="2640" y="1236"/>
                    <a:pt x="2584" y="1180"/>
                    <a:pt x="2528" y="1124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27"/>
            <p:cNvSpPr/>
            <p:nvPr/>
          </p:nvSpPr>
          <p:spPr>
            <a:xfrm>
              <a:off x="3100900" y="2321825"/>
              <a:ext cx="67425" cy="28100"/>
            </a:xfrm>
            <a:custGeom>
              <a:avLst/>
              <a:gdLst/>
              <a:ahLst/>
              <a:cxnLst/>
              <a:rect l="l" t="t" r="r" b="b"/>
              <a:pathLst>
                <a:path w="2697" h="1124" extrusionOk="0">
                  <a:moveTo>
                    <a:pt x="2640" y="0"/>
                  </a:moveTo>
                  <a:lnTo>
                    <a:pt x="113" y="899"/>
                  </a:lnTo>
                  <a:cubicBezTo>
                    <a:pt x="57" y="899"/>
                    <a:pt x="0" y="1011"/>
                    <a:pt x="0" y="1067"/>
                  </a:cubicBezTo>
                  <a:cubicBezTo>
                    <a:pt x="57" y="1067"/>
                    <a:pt x="57" y="1124"/>
                    <a:pt x="113" y="1124"/>
                  </a:cubicBezTo>
                  <a:lnTo>
                    <a:pt x="169" y="1124"/>
                  </a:lnTo>
                  <a:lnTo>
                    <a:pt x="2696" y="225"/>
                  </a:lnTo>
                  <a:cubicBezTo>
                    <a:pt x="2696" y="113"/>
                    <a:pt x="2696" y="56"/>
                    <a:pt x="264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27"/>
            <p:cNvSpPr/>
            <p:nvPr/>
          </p:nvSpPr>
          <p:spPr>
            <a:xfrm>
              <a:off x="3140225" y="2392025"/>
              <a:ext cx="63200" cy="40750"/>
            </a:xfrm>
            <a:custGeom>
              <a:avLst/>
              <a:gdLst/>
              <a:ahLst/>
              <a:cxnLst/>
              <a:rect l="l" t="t" r="r" b="b"/>
              <a:pathLst>
                <a:path w="2528" h="1630" extrusionOk="0">
                  <a:moveTo>
                    <a:pt x="2415" y="0"/>
                  </a:moveTo>
                  <a:lnTo>
                    <a:pt x="56" y="1405"/>
                  </a:lnTo>
                  <a:cubicBezTo>
                    <a:pt x="0" y="1461"/>
                    <a:pt x="0" y="1517"/>
                    <a:pt x="0" y="1573"/>
                  </a:cubicBezTo>
                  <a:cubicBezTo>
                    <a:pt x="56" y="1629"/>
                    <a:pt x="56" y="1629"/>
                    <a:pt x="112" y="1629"/>
                  </a:cubicBezTo>
                  <a:lnTo>
                    <a:pt x="169" y="1629"/>
                  </a:lnTo>
                  <a:lnTo>
                    <a:pt x="2527" y="225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27"/>
            <p:cNvSpPr/>
            <p:nvPr/>
          </p:nvSpPr>
          <p:spPr>
            <a:xfrm>
              <a:off x="3119150" y="2358325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528" y="1"/>
                  </a:moveTo>
                  <a:lnTo>
                    <a:pt x="57" y="1180"/>
                  </a:lnTo>
                  <a:cubicBezTo>
                    <a:pt x="1" y="1180"/>
                    <a:pt x="1" y="1236"/>
                    <a:pt x="1" y="1348"/>
                  </a:cubicBezTo>
                  <a:cubicBezTo>
                    <a:pt x="1" y="1348"/>
                    <a:pt x="57" y="1405"/>
                    <a:pt x="113" y="1405"/>
                  </a:cubicBezTo>
                  <a:lnTo>
                    <a:pt x="169" y="1405"/>
                  </a:lnTo>
                  <a:lnTo>
                    <a:pt x="2640" y="22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27"/>
            <p:cNvSpPr/>
            <p:nvPr/>
          </p:nvSpPr>
          <p:spPr>
            <a:xfrm>
              <a:off x="3166900" y="2425725"/>
              <a:ext cx="60400" cy="46350"/>
            </a:xfrm>
            <a:custGeom>
              <a:avLst/>
              <a:gdLst/>
              <a:ahLst/>
              <a:cxnLst/>
              <a:rect l="l" t="t" r="r" b="b"/>
              <a:pathLst>
                <a:path w="2416" h="1854" extrusionOk="0">
                  <a:moveTo>
                    <a:pt x="2191" y="0"/>
                  </a:moveTo>
                  <a:lnTo>
                    <a:pt x="56" y="1629"/>
                  </a:lnTo>
                  <a:cubicBezTo>
                    <a:pt x="0" y="1685"/>
                    <a:pt x="0" y="1742"/>
                    <a:pt x="56" y="1798"/>
                  </a:cubicBezTo>
                  <a:cubicBezTo>
                    <a:pt x="56" y="1798"/>
                    <a:pt x="113" y="1854"/>
                    <a:pt x="169" y="1854"/>
                  </a:cubicBezTo>
                  <a:lnTo>
                    <a:pt x="225" y="1854"/>
                  </a:lnTo>
                  <a:lnTo>
                    <a:pt x="2415" y="22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27"/>
            <p:cNvSpPr/>
            <p:nvPr/>
          </p:nvSpPr>
          <p:spPr>
            <a:xfrm>
              <a:off x="3078425" y="2246000"/>
              <a:ext cx="71650" cy="15475"/>
            </a:xfrm>
            <a:custGeom>
              <a:avLst/>
              <a:gdLst/>
              <a:ahLst/>
              <a:cxnLst/>
              <a:rect l="l" t="t" r="r" b="b"/>
              <a:pathLst>
                <a:path w="2866" h="619" extrusionOk="0">
                  <a:moveTo>
                    <a:pt x="2809" y="0"/>
                  </a:moveTo>
                  <a:lnTo>
                    <a:pt x="113" y="393"/>
                  </a:lnTo>
                  <a:cubicBezTo>
                    <a:pt x="57" y="393"/>
                    <a:pt x="1" y="450"/>
                    <a:pt x="57" y="506"/>
                  </a:cubicBezTo>
                  <a:cubicBezTo>
                    <a:pt x="57" y="562"/>
                    <a:pt x="57" y="618"/>
                    <a:pt x="169" y="618"/>
                  </a:cubicBezTo>
                  <a:lnTo>
                    <a:pt x="2865" y="225"/>
                  </a:lnTo>
                  <a:cubicBezTo>
                    <a:pt x="2865" y="113"/>
                    <a:pt x="2809" y="56"/>
                    <a:pt x="28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27"/>
            <p:cNvSpPr/>
            <p:nvPr/>
          </p:nvSpPr>
          <p:spPr>
            <a:xfrm>
              <a:off x="3194975" y="2455200"/>
              <a:ext cx="54775" cy="50575"/>
            </a:xfrm>
            <a:custGeom>
              <a:avLst/>
              <a:gdLst/>
              <a:ahLst/>
              <a:cxnLst/>
              <a:rect l="l" t="t" r="r" b="b"/>
              <a:pathLst>
                <a:path w="2191" h="2023" extrusionOk="0">
                  <a:moveTo>
                    <a:pt x="2022" y="1"/>
                  </a:moveTo>
                  <a:lnTo>
                    <a:pt x="0" y="1854"/>
                  </a:lnTo>
                  <a:cubicBezTo>
                    <a:pt x="0" y="1910"/>
                    <a:pt x="0" y="1967"/>
                    <a:pt x="0" y="2023"/>
                  </a:cubicBezTo>
                  <a:lnTo>
                    <a:pt x="169" y="2023"/>
                  </a:lnTo>
                  <a:lnTo>
                    <a:pt x="2191" y="169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27"/>
            <p:cNvSpPr/>
            <p:nvPr/>
          </p:nvSpPr>
          <p:spPr>
            <a:xfrm>
              <a:off x="3088250" y="2285300"/>
              <a:ext cx="68850" cy="22500"/>
            </a:xfrm>
            <a:custGeom>
              <a:avLst/>
              <a:gdLst/>
              <a:ahLst/>
              <a:cxnLst/>
              <a:rect l="l" t="t" r="r" b="b"/>
              <a:pathLst>
                <a:path w="2754" h="900" extrusionOk="0">
                  <a:moveTo>
                    <a:pt x="2753" y="1"/>
                  </a:moveTo>
                  <a:lnTo>
                    <a:pt x="113" y="675"/>
                  </a:lnTo>
                  <a:cubicBezTo>
                    <a:pt x="1" y="675"/>
                    <a:pt x="1" y="731"/>
                    <a:pt x="1" y="787"/>
                  </a:cubicBezTo>
                  <a:cubicBezTo>
                    <a:pt x="1" y="843"/>
                    <a:pt x="57" y="900"/>
                    <a:pt x="113" y="900"/>
                  </a:cubicBezTo>
                  <a:lnTo>
                    <a:pt x="2753" y="226"/>
                  </a:lnTo>
                  <a:cubicBezTo>
                    <a:pt x="2753" y="169"/>
                    <a:pt x="2753" y="57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27"/>
            <p:cNvSpPr/>
            <p:nvPr/>
          </p:nvSpPr>
          <p:spPr>
            <a:xfrm>
              <a:off x="3561450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225" y="0"/>
                  </a:moveTo>
                  <a:lnTo>
                    <a:pt x="0" y="57"/>
                  </a:lnTo>
                  <a:lnTo>
                    <a:pt x="113" y="2753"/>
                  </a:lnTo>
                  <a:cubicBezTo>
                    <a:pt x="113" y="2809"/>
                    <a:pt x="169" y="2865"/>
                    <a:pt x="225" y="2865"/>
                  </a:cubicBezTo>
                  <a:cubicBezTo>
                    <a:pt x="281" y="2865"/>
                    <a:pt x="337" y="2809"/>
                    <a:pt x="337" y="275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27"/>
            <p:cNvSpPr/>
            <p:nvPr/>
          </p:nvSpPr>
          <p:spPr>
            <a:xfrm>
              <a:off x="3075625" y="2206675"/>
              <a:ext cx="70225" cy="9850"/>
            </a:xfrm>
            <a:custGeom>
              <a:avLst/>
              <a:gdLst/>
              <a:ahLst/>
              <a:cxnLst/>
              <a:rect l="l" t="t" r="r" b="b"/>
              <a:pathLst>
                <a:path w="2809" h="394" extrusionOk="0">
                  <a:moveTo>
                    <a:pt x="2809" y="1"/>
                  </a:moveTo>
                  <a:lnTo>
                    <a:pt x="113" y="169"/>
                  </a:lnTo>
                  <a:cubicBezTo>
                    <a:pt x="0" y="169"/>
                    <a:pt x="0" y="225"/>
                    <a:pt x="0" y="282"/>
                  </a:cubicBezTo>
                  <a:cubicBezTo>
                    <a:pt x="0" y="338"/>
                    <a:pt x="57" y="394"/>
                    <a:pt x="113" y="394"/>
                  </a:cubicBezTo>
                  <a:lnTo>
                    <a:pt x="2809" y="225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27"/>
            <p:cNvSpPr/>
            <p:nvPr/>
          </p:nvSpPr>
          <p:spPr>
            <a:xfrm>
              <a:off x="3426650" y="2577375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675" y="0"/>
                  </a:moveTo>
                  <a:lnTo>
                    <a:pt x="1" y="2640"/>
                  </a:lnTo>
                  <a:cubicBezTo>
                    <a:pt x="1" y="2696"/>
                    <a:pt x="57" y="2752"/>
                    <a:pt x="113" y="2752"/>
                  </a:cubicBezTo>
                  <a:cubicBezTo>
                    <a:pt x="169" y="2752"/>
                    <a:pt x="169" y="2696"/>
                    <a:pt x="225" y="2696"/>
                  </a:cubicBezTo>
                  <a:lnTo>
                    <a:pt x="899" y="56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27"/>
            <p:cNvSpPr/>
            <p:nvPr/>
          </p:nvSpPr>
          <p:spPr>
            <a:xfrm>
              <a:off x="3384525" y="2566125"/>
              <a:ext cx="26700" cy="67425"/>
            </a:xfrm>
            <a:custGeom>
              <a:avLst/>
              <a:gdLst/>
              <a:ahLst/>
              <a:cxnLst/>
              <a:rect l="l" t="t" r="r" b="b"/>
              <a:pathLst>
                <a:path w="1068" h="2697" extrusionOk="0">
                  <a:moveTo>
                    <a:pt x="899" y="1"/>
                  </a:moveTo>
                  <a:lnTo>
                    <a:pt x="1" y="2528"/>
                  </a:lnTo>
                  <a:cubicBezTo>
                    <a:pt x="1" y="2584"/>
                    <a:pt x="1" y="2641"/>
                    <a:pt x="57" y="2697"/>
                  </a:cubicBezTo>
                  <a:cubicBezTo>
                    <a:pt x="113" y="2697"/>
                    <a:pt x="169" y="2641"/>
                    <a:pt x="169" y="2584"/>
                  </a:cubicBezTo>
                  <a:lnTo>
                    <a:pt x="1068" y="57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27"/>
            <p:cNvSpPr/>
            <p:nvPr/>
          </p:nvSpPr>
          <p:spPr>
            <a:xfrm>
              <a:off x="32272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854" y="0"/>
                  </a:moveTo>
                  <a:lnTo>
                    <a:pt x="0" y="2022"/>
                  </a:lnTo>
                  <a:cubicBezTo>
                    <a:pt x="0" y="2078"/>
                    <a:pt x="0" y="2135"/>
                    <a:pt x="0" y="2191"/>
                  </a:cubicBezTo>
                  <a:lnTo>
                    <a:pt x="169" y="2191"/>
                  </a:lnTo>
                  <a:lnTo>
                    <a:pt x="2022" y="113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27"/>
            <p:cNvSpPr/>
            <p:nvPr/>
          </p:nvSpPr>
          <p:spPr>
            <a:xfrm>
              <a:off x="3517925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113" y="0"/>
                  </a:moveTo>
                  <a:lnTo>
                    <a:pt x="0" y="2753"/>
                  </a:lnTo>
                  <a:cubicBezTo>
                    <a:pt x="0" y="2809"/>
                    <a:pt x="56" y="2865"/>
                    <a:pt x="113" y="2865"/>
                  </a:cubicBezTo>
                  <a:cubicBezTo>
                    <a:pt x="169" y="2865"/>
                    <a:pt x="225" y="2809"/>
                    <a:pt x="225" y="2753"/>
                  </a:cubicBez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27"/>
            <p:cNvSpPr/>
            <p:nvPr/>
          </p:nvSpPr>
          <p:spPr>
            <a:xfrm>
              <a:off x="3341000" y="2549275"/>
              <a:ext cx="33725" cy="66025"/>
            </a:xfrm>
            <a:custGeom>
              <a:avLst/>
              <a:gdLst/>
              <a:ahLst/>
              <a:cxnLst/>
              <a:rect l="l" t="t" r="r" b="b"/>
              <a:pathLst>
                <a:path w="1349" h="2641" extrusionOk="0">
                  <a:moveTo>
                    <a:pt x="1180" y="1"/>
                  </a:moveTo>
                  <a:lnTo>
                    <a:pt x="1" y="2472"/>
                  </a:lnTo>
                  <a:cubicBezTo>
                    <a:pt x="1" y="2528"/>
                    <a:pt x="1" y="2584"/>
                    <a:pt x="57" y="2641"/>
                  </a:cubicBezTo>
                  <a:lnTo>
                    <a:pt x="113" y="2641"/>
                  </a:lnTo>
                  <a:cubicBezTo>
                    <a:pt x="169" y="2641"/>
                    <a:pt x="169" y="2584"/>
                    <a:pt x="225" y="2584"/>
                  </a:cubicBez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27"/>
            <p:cNvSpPr/>
            <p:nvPr/>
          </p:nvSpPr>
          <p:spPr>
            <a:xfrm>
              <a:off x="3262375" y="2508575"/>
              <a:ext cx="46350" cy="59000"/>
            </a:xfrm>
            <a:custGeom>
              <a:avLst/>
              <a:gdLst/>
              <a:ahLst/>
              <a:cxnLst/>
              <a:rect l="l" t="t" r="r" b="b"/>
              <a:pathLst>
                <a:path w="1854" h="2360" extrusionOk="0">
                  <a:moveTo>
                    <a:pt x="1629" y="0"/>
                  </a:moveTo>
                  <a:lnTo>
                    <a:pt x="0" y="2191"/>
                  </a:lnTo>
                  <a:cubicBezTo>
                    <a:pt x="0" y="2247"/>
                    <a:pt x="0" y="2303"/>
                    <a:pt x="0" y="2359"/>
                  </a:cubicBezTo>
                  <a:lnTo>
                    <a:pt x="113" y="2359"/>
                  </a:lnTo>
                  <a:cubicBezTo>
                    <a:pt x="113" y="2359"/>
                    <a:pt x="169" y="2359"/>
                    <a:pt x="169" y="2303"/>
                  </a:cubicBezTo>
                  <a:lnTo>
                    <a:pt x="1854" y="169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27"/>
            <p:cNvSpPr/>
            <p:nvPr/>
          </p:nvSpPr>
          <p:spPr>
            <a:xfrm>
              <a:off x="3300275" y="2531025"/>
              <a:ext cx="40750" cy="63225"/>
            </a:xfrm>
            <a:custGeom>
              <a:avLst/>
              <a:gdLst/>
              <a:ahLst/>
              <a:cxnLst/>
              <a:rect l="l" t="t" r="r" b="b"/>
              <a:pathLst>
                <a:path w="1630" h="2529" extrusionOk="0">
                  <a:moveTo>
                    <a:pt x="1461" y="1"/>
                  </a:moveTo>
                  <a:lnTo>
                    <a:pt x="57" y="2360"/>
                  </a:lnTo>
                  <a:cubicBezTo>
                    <a:pt x="1" y="2416"/>
                    <a:pt x="1" y="2472"/>
                    <a:pt x="57" y="2528"/>
                  </a:cubicBezTo>
                  <a:lnTo>
                    <a:pt x="113" y="2528"/>
                  </a:lnTo>
                  <a:cubicBezTo>
                    <a:pt x="169" y="2528"/>
                    <a:pt x="169" y="2472"/>
                    <a:pt x="225" y="2472"/>
                  </a:cubicBezTo>
                  <a:lnTo>
                    <a:pt x="1630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27"/>
            <p:cNvSpPr/>
            <p:nvPr/>
          </p:nvSpPr>
          <p:spPr>
            <a:xfrm>
              <a:off x="3065800" y="1831775"/>
              <a:ext cx="836875" cy="718050"/>
            </a:xfrm>
            <a:custGeom>
              <a:avLst/>
              <a:gdLst/>
              <a:ahLst/>
              <a:cxnLst/>
              <a:rect l="l" t="t" r="r" b="b"/>
              <a:pathLst>
                <a:path w="33475" h="28722" extrusionOk="0">
                  <a:moveTo>
                    <a:pt x="19038" y="344"/>
                  </a:moveTo>
                  <a:cubicBezTo>
                    <a:pt x="26234" y="344"/>
                    <a:pt x="33137" y="5917"/>
                    <a:pt x="33137" y="14323"/>
                  </a:cubicBezTo>
                  <a:cubicBezTo>
                    <a:pt x="33081" y="22073"/>
                    <a:pt x="26847" y="28308"/>
                    <a:pt x="19152" y="28308"/>
                  </a:cubicBezTo>
                  <a:cubicBezTo>
                    <a:pt x="6684" y="28308"/>
                    <a:pt x="450" y="13256"/>
                    <a:pt x="9267" y="4438"/>
                  </a:cubicBezTo>
                  <a:cubicBezTo>
                    <a:pt x="12114" y="1610"/>
                    <a:pt x="15609" y="344"/>
                    <a:pt x="19038" y="344"/>
                  </a:cubicBezTo>
                  <a:close/>
                  <a:moveTo>
                    <a:pt x="19152" y="1"/>
                  </a:moveTo>
                  <a:cubicBezTo>
                    <a:pt x="6347" y="1"/>
                    <a:pt x="0" y="15446"/>
                    <a:pt x="8987" y="24489"/>
                  </a:cubicBezTo>
                  <a:cubicBezTo>
                    <a:pt x="11910" y="27412"/>
                    <a:pt x="15503" y="28721"/>
                    <a:pt x="19027" y="28721"/>
                  </a:cubicBezTo>
                  <a:cubicBezTo>
                    <a:pt x="26402" y="28721"/>
                    <a:pt x="33474" y="22988"/>
                    <a:pt x="33474" y="14323"/>
                  </a:cubicBezTo>
                  <a:cubicBezTo>
                    <a:pt x="33474" y="6404"/>
                    <a:pt x="27072" y="1"/>
                    <a:pt x="1915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27"/>
            <p:cNvSpPr/>
            <p:nvPr/>
          </p:nvSpPr>
          <p:spPr>
            <a:xfrm>
              <a:off x="3427300" y="2075175"/>
              <a:ext cx="42900" cy="41675"/>
            </a:xfrm>
            <a:custGeom>
              <a:avLst/>
              <a:gdLst/>
              <a:ahLst/>
              <a:cxnLst/>
              <a:rect l="l" t="t" r="r" b="b"/>
              <a:pathLst>
                <a:path w="1716" h="1667" extrusionOk="0">
                  <a:moveTo>
                    <a:pt x="172" y="0"/>
                  </a:moveTo>
                  <a:cubicBezTo>
                    <a:pt x="80" y="0"/>
                    <a:pt x="1" y="120"/>
                    <a:pt x="87" y="206"/>
                  </a:cubicBezTo>
                  <a:lnTo>
                    <a:pt x="1547" y="1666"/>
                  </a:lnTo>
                  <a:lnTo>
                    <a:pt x="1716" y="1498"/>
                  </a:lnTo>
                  <a:lnTo>
                    <a:pt x="255" y="37"/>
                  </a:lnTo>
                  <a:cubicBezTo>
                    <a:pt x="229" y="11"/>
                    <a:pt x="200" y="0"/>
                    <a:pt x="1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27"/>
            <p:cNvSpPr/>
            <p:nvPr/>
          </p:nvSpPr>
          <p:spPr>
            <a:xfrm>
              <a:off x="3329775" y="2185625"/>
              <a:ext cx="106725" cy="5625"/>
            </a:xfrm>
            <a:custGeom>
              <a:avLst/>
              <a:gdLst/>
              <a:ahLst/>
              <a:cxnLst/>
              <a:rect l="l" t="t" r="r" b="b"/>
              <a:pathLst>
                <a:path w="4269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4269" y="225"/>
                  </a:lnTo>
                  <a:lnTo>
                    <a:pt x="4269" y="169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27"/>
            <p:cNvSpPr/>
            <p:nvPr/>
          </p:nvSpPr>
          <p:spPr>
            <a:xfrm>
              <a:off x="3539675" y="1977100"/>
              <a:ext cx="6350" cy="106050"/>
            </a:xfrm>
            <a:custGeom>
              <a:avLst/>
              <a:gdLst/>
              <a:ahLst/>
              <a:cxnLst/>
              <a:rect l="l" t="t" r="r" b="b"/>
              <a:pathLst>
                <a:path w="254" h="4242" extrusionOk="0">
                  <a:moveTo>
                    <a:pt x="120" y="1"/>
                  </a:moveTo>
                  <a:cubicBezTo>
                    <a:pt x="57" y="1"/>
                    <a:pt x="1" y="29"/>
                    <a:pt x="29" y="85"/>
                  </a:cubicBezTo>
                  <a:lnTo>
                    <a:pt x="29" y="4241"/>
                  </a:lnTo>
                  <a:lnTo>
                    <a:pt x="254" y="4241"/>
                  </a:lnTo>
                  <a:lnTo>
                    <a:pt x="254" y="85"/>
                  </a:lnTo>
                  <a:cubicBezTo>
                    <a:pt x="254" y="29"/>
                    <a:pt x="183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27"/>
            <p:cNvSpPr/>
            <p:nvPr/>
          </p:nvSpPr>
          <p:spPr>
            <a:xfrm>
              <a:off x="3390150" y="2036775"/>
              <a:ext cx="366500" cy="365100"/>
            </a:xfrm>
            <a:custGeom>
              <a:avLst/>
              <a:gdLst/>
              <a:ahLst/>
              <a:cxnLst/>
              <a:rect l="l" t="t" r="r" b="b"/>
              <a:pathLst>
                <a:path w="14660" h="14604" extrusionOk="0">
                  <a:moveTo>
                    <a:pt x="7976" y="1"/>
                  </a:moveTo>
                  <a:lnTo>
                    <a:pt x="7751" y="731"/>
                  </a:lnTo>
                  <a:cubicBezTo>
                    <a:pt x="8593" y="1012"/>
                    <a:pt x="9324" y="1461"/>
                    <a:pt x="9998" y="2079"/>
                  </a:cubicBezTo>
                  <a:lnTo>
                    <a:pt x="9099" y="2978"/>
                  </a:lnTo>
                  <a:cubicBezTo>
                    <a:pt x="9155" y="2978"/>
                    <a:pt x="9211" y="3034"/>
                    <a:pt x="9267" y="3090"/>
                  </a:cubicBezTo>
                  <a:lnTo>
                    <a:pt x="10166" y="2247"/>
                  </a:lnTo>
                  <a:cubicBezTo>
                    <a:pt x="11121" y="3258"/>
                    <a:pt x="11683" y="4550"/>
                    <a:pt x="11739" y="5954"/>
                  </a:cubicBezTo>
                  <a:lnTo>
                    <a:pt x="10503" y="5954"/>
                  </a:lnTo>
                  <a:lnTo>
                    <a:pt x="10503" y="6123"/>
                  </a:lnTo>
                  <a:lnTo>
                    <a:pt x="10503" y="6179"/>
                  </a:lnTo>
                  <a:lnTo>
                    <a:pt x="11739" y="6179"/>
                  </a:lnTo>
                  <a:cubicBezTo>
                    <a:pt x="11683" y="7583"/>
                    <a:pt x="11121" y="8931"/>
                    <a:pt x="10166" y="9998"/>
                  </a:cubicBezTo>
                  <a:lnTo>
                    <a:pt x="9324" y="9099"/>
                  </a:lnTo>
                  <a:lnTo>
                    <a:pt x="9155" y="9268"/>
                  </a:lnTo>
                  <a:lnTo>
                    <a:pt x="9998" y="10110"/>
                  </a:lnTo>
                  <a:cubicBezTo>
                    <a:pt x="8987" y="11121"/>
                    <a:pt x="7639" y="11683"/>
                    <a:pt x="6235" y="11683"/>
                  </a:cubicBezTo>
                  <a:lnTo>
                    <a:pt x="6235" y="10447"/>
                  </a:lnTo>
                  <a:lnTo>
                    <a:pt x="6010" y="10447"/>
                  </a:lnTo>
                  <a:lnTo>
                    <a:pt x="6010" y="11683"/>
                  </a:lnTo>
                  <a:cubicBezTo>
                    <a:pt x="4550" y="11683"/>
                    <a:pt x="3202" y="11121"/>
                    <a:pt x="2191" y="10110"/>
                  </a:cubicBezTo>
                  <a:lnTo>
                    <a:pt x="3146" y="9212"/>
                  </a:lnTo>
                  <a:lnTo>
                    <a:pt x="2977" y="9043"/>
                  </a:lnTo>
                  <a:lnTo>
                    <a:pt x="2022" y="9942"/>
                  </a:lnTo>
                  <a:cubicBezTo>
                    <a:pt x="1461" y="9324"/>
                    <a:pt x="1011" y="8594"/>
                    <a:pt x="730" y="7752"/>
                  </a:cubicBezTo>
                  <a:lnTo>
                    <a:pt x="0" y="7976"/>
                  </a:lnTo>
                  <a:cubicBezTo>
                    <a:pt x="787" y="10616"/>
                    <a:pt x="3202" y="12469"/>
                    <a:pt x="6010" y="12469"/>
                  </a:cubicBezTo>
                  <a:lnTo>
                    <a:pt x="6010" y="14491"/>
                  </a:lnTo>
                  <a:cubicBezTo>
                    <a:pt x="6010" y="14547"/>
                    <a:pt x="6066" y="14547"/>
                    <a:pt x="6122" y="14604"/>
                  </a:cubicBezTo>
                  <a:cubicBezTo>
                    <a:pt x="6178" y="14604"/>
                    <a:pt x="6178" y="14547"/>
                    <a:pt x="6235" y="14491"/>
                  </a:cubicBezTo>
                  <a:lnTo>
                    <a:pt x="6235" y="12526"/>
                  </a:lnTo>
                  <a:cubicBezTo>
                    <a:pt x="9661" y="12469"/>
                    <a:pt x="12469" y="9661"/>
                    <a:pt x="12525" y="6179"/>
                  </a:cubicBezTo>
                  <a:lnTo>
                    <a:pt x="14547" y="6179"/>
                  </a:lnTo>
                  <a:cubicBezTo>
                    <a:pt x="14603" y="6179"/>
                    <a:pt x="14659" y="6123"/>
                    <a:pt x="14659" y="6067"/>
                  </a:cubicBezTo>
                  <a:cubicBezTo>
                    <a:pt x="14659" y="6010"/>
                    <a:pt x="14603" y="5954"/>
                    <a:pt x="14547" y="5954"/>
                  </a:cubicBezTo>
                  <a:lnTo>
                    <a:pt x="12525" y="5954"/>
                  </a:lnTo>
                  <a:cubicBezTo>
                    <a:pt x="12469" y="4325"/>
                    <a:pt x="11795" y="2753"/>
                    <a:pt x="10672" y="1630"/>
                  </a:cubicBezTo>
                  <a:lnTo>
                    <a:pt x="10672" y="1573"/>
                  </a:lnTo>
                  <a:cubicBezTo>
                    <a:pt x="9885" y="843"/>
                    <a:pt x="8987" y="282"/>
                    <a:pt x="797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27"/>
            <p:cNvSpPr/>
            <p:nvPr/>
          </p:nvSpPr>
          <p:spPr>
            <a:xfrm>
              <a:off x="3238500" y="1894975"/>
              <a:ext cx="659950" cy="590600"/>
            </a:xfrm>
            <a:custGeom>
              <a:avLst/>
              <a:gdLst/>
              <a:ahLst/>
              <a:cxnLst/>
              <a:rect l="l" t="t" r="r" b="b"/>
              <a:pathLst>
                <a:path w="26398" h="23624" extrusionOk="0">
                  <a:moveTo>
                    <a:pt x="12244" y="0"/>
                  </a:moveTo>
                  <a:lnTo>
                    <a:pt x="12244" y="1067"/>
                  </a:lnTo>
                  <a:lnTo>
                    <a:pt x="12076" y="1067"/>
                  </a:lnTo>
                  <a:cubicBezTo>
                    <a:pt x="11177" y="1067"/>
                    <a:pt x="10223" y="1180"/>
                    <a:pt x="9380" y="1404"/>
                  </a:cubicBezTo>
                  <a:lnTo>
                    <a:pt x="9436" y="1685"/>
                  </a:lnTo>
                  <a:cubicBezTo>
                    <a:pt x="8706" y="1854"/>
                    <a:pt x="7976" y="2134"/>
                    <a:pt x="7302" y="2471"/>
                  </a:cubicBezTo>
                  <a:lnTo>
                    <a:pt x="7190" y="2191"/>
                  </a:lnTo>
                  <a:cubicBezTo>
                    <a:pt x="2303" y="4662"/>
                    <a:pt x="1" y="10334"/>
                    <a:pt x="1798" y="15445"/>
                  </a:cubicBezTo>
                  <a:lnTo>
                    <a:pt x="2079" y="15389"/>
                  </a:lnTo>
                  <a:cubicBezTo>
                    <a:pt x="3580" y="19561"/>
                    <a:pt x="7506" y="22411"/>
                    <a:pt x="11946" y="22411"/>
                  </a:cubicBezTo>
                  <a:cubicBezTo>
                    <a:pt x="11989" y="22411"/>
                    <a:pt x="12033" y="22410"/>
                    <a:pt x="12076" y="22410"/>
                  </a:cubicBezTo>
                  <a:lnTo>
                    <a:pt x="12076" y="20837"/>
                  </a:lnTo>
                  <a:cubicBezTo>
                    <a:pt x="7807" y="20837"/>
                    <a:pt x="4157" y="17861"/>
                    <a:pt x="3314" y="13704"/>
                  </a:cubicBezTo>
                  <a:cubicBezTo>
                    <a:pt x="3202" y="13087"/>
                    <a:pt x="3146" y="12469"/>
                    <a:pt x="3146" y="11907"/>
                  </a:cubicBezTo>
                  <a:lnTo>
                    <a:pt x="2416" y="11907"/>
                  </a:lnTo>
                  <a:cubicBezTo>
                    <a:pt x="2416" y="9380"/>
                    <a:pt x="3427" y="6965"/>
                    <a:pt x="5168" y="5167"/>
                  </a:cubicBezTo>
                  <a:lnTo>
                    <a:pt x="5673" y="5617"/>
                  </a:lnTo>
                  <a:cubicBezTo>
                    <a:pt x="7419" y="3871"/>
                    <a:pt x="9729" y="2952"/>
                    <a:pt x="12141" y="2952"/>
                  </a:cubicBezTo>
                  <a:cubicBezTo>
                    <a:pt x="12677" y="2952"/>
                    <a:pt x="13219" y="2997"/>
                    <a:pt x="13761" y="3089"/>
                  </a:cubicBezTo>
                  <a:lnTo>
                    <a:pt x="13873" y="2415"/>
                  </a:lnTo>
                  <a:cubicBezTo>
                    <a:pt x="14659" y="2528"/>
                    <a:pt x="15390" y="2808"/>
                    <a:pt x="16120" y="3089"/>
                  </a:cubicBezTo>
                  <a:lnTo>
                    <a:pt x="15839" y="3763"/>
                  </a:lnTo>
                  <a:cubicBezTo>
                    <a:pt x="16569" y="4100"/>
                    <a:pt x="17299" y="4550"/>
                    <a:pt x="17917" y="5167"/>
                  </a:cubicBezTo>
                  <a:lnTo>
                    <a:pt x="18366" y="4606"/>
                  </a:lnTo>
                  <a:cubicBezTo>
                    <a:pt x="21624" y="7414"/>
                    <a:pt x="22635" y="12076"/>
                    <a:pt x="20838" y="15951"/>
                  </a:cubicBezTo>
                  <a:lnTo>
                    <a:pt x="21905" y="16456"/>
                  </a:lnTo>
                  <a:cubicBezTo>
                    <a:pt x="22579" y="15052"/>
                    <a:pt x="22916" y="13480"/>
                    <a:pt x="22916" y="11907"/>
                  </a:cubicBezTo>
                  <a:cubicBezTo>
                    <a:pt x="22916" y="6571"/>
                    <a:pt x="19040" y="2078"/>
                    <a:pt x="13817" y="1236"/>
                  </a:cubicBezTo>
                  <a:lnTo>
                    <a:pt x="13817" y="1236"/>
                  </a:lnTo>
                  <a:cubicBezTo>
                    <a:pt x="21006" y="2247"/>
                    <a:pt x="25106" y="10110"/>
                    <a:pt x="21849" y="16625"/>
                  </a:cubicBezTo>
                  <a:cubicBezTo>
                    <a:pt x="19925" y="20505"/>
                    <a:pt x="16083" y="22583"/>
                    <a:pt x="12195" y="22583"/>
                  </a:cubicBezTo>
                  <a:cubicBezTo>
                    <a:pt x="9498" y="22583"/>
                    <a:pt x="6779" y="21583"/>
                    <a:pt x="4662" y="19489"/>
                  </a:cubicBezTo>
                  <a:lnTo>
                    <a:pt x="3876" y="20163"/>
                  </a:lnTo>
                  <a:cubicBezTo>
                    <a:pt x="6229" y="22516"/>
                    <a:pt x="9231" y="23623"/>
                    <a:pt x="12200" y="23623"/>
                  </a:cubicBezTo>
                  <a:cubicBezTo>
                    <a:pt x="16742" y="23623"/>
                    <a:pt x="21204" y="21031"/>
                    <a:pt x="23140" y="16344"/>
                  </a:cubicBezTo>
                  <a:cubicBezTo>
                    <a:pt x="26398" y="8537"/>
                    <a:pt x="20669" y="0"/>
                    <a:pt x="1224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27"/>
            <p:cNvSpPr/>
            <p:nvPr/>
          </p:nvSpPr>
          <p:spPr>
            <a:xfrm>
              <a:off x="3560050" y="2137875"/>
              <a:ext cx="33725" cy="33725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067" y="1"/>
                  </a:moveTo>
                  <a:lnTo>
                    <a:pt x="0" y="1068"/>
                  </a:lnTo>
                  <a:cubicBezTo>
                    <a:pt x="113" y="1124"/>
                    <a:pt x="225" y="1236"/>
                    <a:pt x="281" y="1349"/>
                  </a:cubicBezTo>
                  <a:lnTo>
                    <a:pt x="1348" y="28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27"/>
            <p:cNvSpPr/>
            <p:nvPr/>
          </p:nvSpPr>
          <p:spPr>
            <a:xfrm>
              <a:off x="3489850" y="2208075"/>
              <a:ext cx="32300" cy="33725"/>
            </a:xfrm>
            <a:custGeom>
              <a:avLst/>
              <a:gdLst/>
              <a:ahLst/>
              <a:cxnLst/>
              <a:rect l="l" t="t" r="r" b="b"/>
              <a:pathLst>
                <a:path w="1292" h="1349" extrusionOk="0">
                  <a:moveTo>
                    <a:pt x="1011" y="1"/>
                  </a:moveTo>
                  <a:lnTo>
                    <a:pt x="0" y="1068"/>
                  </a:lnTo>
                  <a:lnTo>
                    <a:pt x="281" y="1349"/>
                  </a:lnTo>
                  <a:lnTo>
                    <a:pt x="1292" y="282"/>
                  </a:lnTo>
                  <a:cubicBezTo>
                    <a:pt x="1179" y="226"/>
                    <a:pt x="1067" y="113"/>
                    <a:pt x="101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27"/>
            <p:cNvSpPr/>
            <p:nvPr/>
          </p:nvSpPr>
          <p:spPr>
            <a:xfrm>
              <a:off x="3561450" y="2208075"/>
              <a:ext cx="32325" cy="33725"/>
            </a:xfrm>
            <a:custGeom>
              <a:avLst/>
              <a:gdLst/>
              <a:ahLst/>
              <a:cxnLst/>
              <a:rect l="l" t="t" r="r" b="b"/>
              <a:pathLst>
                <a:path w="1293" h="1349" extrusionOk="0">
                  <a:moveTo>
                    <a:pt x="281" y="1"/>
                  </a:moveTo>
                  <a:cubicBezTo>
                    <a:pt x="169" y="113"/>
                    <a:pt x="57" y="226"/>
                    <a:pt x="0" y="338"/>
                  </a:cubicBezTo>
                  <a:lnTo>
                    <a:pt x="1011" y="1349"/>
                  </a:lnTo>
                  <a:lnTo>
                    <a:pt x="1292" y="1068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27"/>
            <p:cNvSpPr/>
            <p:nvPr/>
          </p:nvSpPr>
          <p:spPr>
            <a:xfrm>
              <a:off x="3489850" y="2137875"/>
              <a:ext cx="33700" cy="33725"/>
            </a:xfrm>
            <a:custGeom>
              <a:avLst/>
              <a:gdLst/>
              <a:ahLst/>
              <a:cxnLst/>
              <a:rect l="l" t="t" r="r" b="b"/>
              <a:pathLst>
                <a:path w="1348" h="1349" extrusionOk="0">
                  <a:moveTo>
                    <a:pt x="281" y="1"/>
                  </a:moveTo>
                  <a:lnTo>
                    <a:pt x="0" y="281"/>
                  </a:lnTo>
                  <a:lnTo>
                    <a:pt x="1067" y="1349"/>
                  </a:lnTo>
                  <a:cubicBezTo>
                    <a:pt x="1123" y="1236"/>
                    <a:pt x="1236" y="1124"/>
                    <a:pt x="1348" y="1068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27"/>
            <p:cNvSpPr/>
            <p:nvPr/>
          </p:nvSpPr>
          <p:spPr>
            <a:xfrm>
              <a:off x="3519325" y="2168775"/>
              <a:ext cx="51975" cy="44500"/>
            </a:xfrm>
            <a:custGeom>
              <a:avLst/>
              <a:gdLst/>
              <a:ahLst/>
              <a:cxnLst/>
              <a:rect l="l" t="t" r="r" b="b"/>
              <a:pathLst>
                <a:path w="2079" h="1780" extrusionOk="0">
                  <a:moveTo>
                    <a:pt x="899" y="0"/>
                  </a:moveTo>
                  <a:cubicBezTo>
                    <a:pt x="394" y="0"/>
                    <a:pt x="0" y="393"/>
                    <a:pt x="0" y="843"/>
                  </a:cubicBezTo>
                  <a:cubicBezTo>
                    <a:pt x="0" y="1414"/>
                    <a:pt x="440" y="1779"/>
                    <a:pt x="898" y="1779"/>
                  </a:cubicBezTo>
                  <a:cubicBezTo>
                    <a:pt x="1115" y="1779"/>
                    <a:pt x="1336" y="1697"/>
                    <a:pt x="1517" y="1517"/>
                  </a:cubicBezTo>
                  <a:cubicBezTo>
                    <a:pt x="2079" y="955"/>
                    <a:pt x="1685" y="0"/>
                    <a:pt x="89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27"/>
            <p:cNvSpPr/>
            <p:nvPr/>
          </p:nvSpPr>
          <p:spPr>
            <a:xfrm>
              <a:off x="2634725" y="2247400"/>
              <a:ext cx="370725" cy="209250"/>
            </a:xfrm>
            <a:custGeom>
              <a:avLst/>
              <a:gdLst/>
              <a:ahLst/>
              <a:cxnLst/>
              <a:rect l="l" t="t" r="r" b="b"/>
              <a:pathLst>
                <a:path w="14829" h="8370" extrusionOk="0">
                  <a:moveTo>
                    <a:pt x="11627" y="0"/>
                  </a:moveTo>
                  <a:lnTo>
                    <a:pt x="6965" y="8201"/>
                  </a:lnTo>
                  <a:lnTo>
                    <a:pt x="1" y="8201"/>
                  </a:lnTo>
                  <a:lnTo>
                    <a:pt x="1" y="8369"/>
                  </a:lnTo>
                  <a:lnTo>
                    <a:pt x="7078" y="8369"/>
                  </a:lnTo>
                  <a:lnTo>
                    <a:pt x="11739" y="169"/>
                  </a:lnTo>
                  <a:lnTo>
                    <a:pt x="14828" y="169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27"/>
            <p:cNvSpPr/>
            <p:nvPr/>
          </p:nvSpPr>
          <p:spPr>
            <a:xfrm>
              <a:off x="2624900" y="2438350"/>
              <a:ext cx="28100" cy="28125"/>
            </a:xfrm>
            <a:custGeom>
              <a:avLst/>
              <a:gdLst/>
              <a:ahLst/>
              <a:cxnLst/>
              <a:rect l="l" t="t" r="r" b="b"/>
              <a:pathLst>
                <a:path w="1124" h="1125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27"/>
            <p:cNvSpPr/>
            <p:nvPr/>
          </p:nvSpPr>
          <p:spPr>
            <a:xfrm>
              <a:off x="2997000" y="223617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0" y="0"/>
                  </a:moveTo>
                  <a:lnTo>
                    <a:pt x="0" y="1067"/>
                  </a:lnTo>
                  <a:lnTo>
                    <a:pt x="1067" y="1067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27"/>
            <p:cNvSpPr/>
            <p:nvPr/>
          </p:nvSpPr>
          <p:spPr>
            <a:xfrm>
              <a:off x="4052875" y="1882325"/>
              <a:ext cx="754050" cy="563075"/>
            </a:xfrm>
            <a:custGeom>
              <a:avLst/>
              <a:gdLst/>
              <a:ahLst/>
              <a:cxnLst/>
              <a:rect l="l" t="t" r="r" b="b"/>
              <a:pathLst>
                <a:path w="30162" h="22523" extrusionOk="0">
                  <a:moveTo>
                    <a:pt x="26960" y="1"/>
                  </a:moveTo>
                  <a:lnTo>
                    <a:pt x="12750" y="22354"/>
                  </a:lnTo>
                  <a:lnTo>
                    <a:pt x="1" y="22354"/>
                  </a:lnTo>
                  <a:lnTo>
                    <a:pt x="1" y="22523"/>
                  </a:lnTo>
                  <a:lnTo>
                    <a:pt x="12863" y="22523"/>
                  </a:lnTo>
                  <a:lnTo>
                    <a:pt x="27072" y="225"/>
                  </a:lnTo>
                  <a:lnTo>
                    <a:pt x="30161" y="225"/>
                  </a:lnTo>
                  <a:lnTo>
                    <a:pt x="301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27"/>
            <p:cNvSpPr/>
            <p:nvPr/>
          </p:nvSpPr>
          <p:spPr>
            <a:xfrm>
              <a:off x="4044450" y="2427125"/>
              <a:ext cx="26725" cy="28100"/>
            </a:xfrm>
            <a:custGeom>
              <a:avLst/>
              <a:gdLst/>
              <a:ahLst/>
              <a:cxnLst/>
              <a:rect l="l" t="t" r="r" b="b"/>
              <a:pathLst>
                <a:path w="1069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068" y="112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27"/>
            <p:cNvSpPr/>
            <p:nvPr/>
          </p:nvSpPr>
          <p:spPr>
            <a:xfrm>
              <a:off x="4798475" y="187110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0" y="0"/>
                  </a:moveTo>
                  <a:lnTo>
                    <a:pt x="0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27"/>
            <p:cNvSpPr/>
            <p:nvPr/>
          </p:nvSpPr>
          <p:spPr>
            <a:xfrm>
              <a:off x="2660000" y="1812125"/>
              <a:ext cx="91300" cy="636100"/>
            </a:xfrm>
            <a:custGeom>
              <a:avLst/>
              <a:gdLst/>
              <a:ahLst/>
              <a:cxnLst/>
              <a:rect l="l" t="t" r="r" b="b"/>
              <a:pathLst>
                <a:path w="3652" h="25444" extrusionOk="0">
                  <a:moveTo>
                    <a:pt x="1" y="0"/>
                  </a:moveTo>
                  <a:lnTo>
                    <a:pt x="1" y="14322"/>
                  </a:lnTo>
                  <a:lnTo>
                    <a:pt x="3483" y="18085"/>
                  </a:lnTo>
                  <a:lnTo>
                    <a:pt x="3483" y="25443"/>
                  </a:lnTo>
                  <a:lnTo>
                    <a:pt x="3652" y="25443"/>
                  </a:lnTo>
                  <a:lnTo>
                    <a:pt x="3652" y="18029"/>
                  </a:lnTo>
                  <a:lnTo>
                    <a:pt x="169" y="1421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27"/>
            <p:cNvSpPr/>
            <p:nvPr/>
          </p:nvSpPr>
          <p:spPr>
            <a:xfrm>
              <a:off x="2735825" y="243695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27"/>
            <p:cNvSpPr/>
            <p:nvPr/>
          </p:nvSpPr>
          <p:spPr>
            <a:xfrm>
              <a:off x="4229800" y="1924450"/>
              <a:ext cx="61800" cy="520950"/>
            </a:xfrm>
            <a:custGeom>
              <a:avLst/>
              <a:gdLst/>
              <a:ahLst/>
              <a:cxnLst/>
              <a:rect l="l" t="t" r="r" b="b"/>
              <a:pathLst>
                <a:path w="2472" h="20838" extrusionOk="0">
                  <a:moveTo>
                    <a:pt x="1" y="1"/>
                  </a:moveTo>
                  <a:lnTo>
                    <a:pt x="1" y="169"/>
                  </a:lnTo>
                  <a:lnTo>
                    <a:pt x="2303" y="169"/>
                  </a:lnTo>
                  <a:lnTo>
                    <a:pt x="2303" y="20838"/>
                  </a:lnTo>
                  <a:lnTo>
                    <a:pt x="2472" y="20838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27"/>
            <p:cNvSpPr/>
            <p:nvPr/>
          </p:nvSpPr>
          <p:spPr>
            <a:xfrm>
              <a:off x="4205925" y="19104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3"/>
                  </a:lnTo>
                  <a:lnTo>
                    <a:pt x="1124" y="1123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27"/>
            <p:cNvSpPr/>
            <p:nvPr/>
          </p:nvSpPr>
          <p:spPr>
            <a:xfrm>
              <a:off x="4274725" y="24257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27"/>
            <p:cNvSpPr/>
            <p:nvPr/>
          </p:nvSpPr>
          <p:spPr>
            <a:xfrm>
              <a:off x="3641475" y="2257225"/>
              <a:ext cx="35125" cy="47775"/>
            </a:xfrm>
            <a:custGeom>
              <a:avLst/>
              <a:gdLst/>
              <a:ahLst/>
              <a:cxnLst/>
              <a:rect l="l" t="t" r="r" b="b"/>
              <a:pathLst>
                <a:path w="1405" h="1911" extrusionOk="0">
                  <a:moveTo>
                    <a:pt x="1405" y="955"/>
                  </a:moveTo>
                  <a:cubicBezTo>
                    <a:pt x="1405" y="1910"/>
                    <a:pt x="1" y="1910"/>
                    <a:pt x="1" y="955"/>
                  </a:cubicBezTo>
                  <a:cubicBezTo>
                    <a:pt x="1" y="1"/>
                    <a:pt x="1405" y="1"/>
                    <a:pt x="1405" y="955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27"/>
            <p:cNvSpPr/>
            <p:nvPr/>
          </p:nvSpPr>
          <p:spPr>
            <a:xfrm>
              <a:off x="3645700" y="2272675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899" y="337"/>
                  </a:moveTo>
                  <a:cubicBezTo>
                    <a:pt x="899" y="899"/>
                    <a:pt x="0" y="0"/>
                    <a:pt x="562" y="0"/>
                  </a:cubicBezTo>
                  <a:cubicBezTo>
                    <a:pt x="730" y="0"/>
                    <a:pt x="899" y="169"/>
                    <a:pt x="899" y="337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27"/>
            <p:cNvSpPr/>
            <p:nvPr/>
          </p:nvSpPr>
          <p:spPr>
            <a:xfrm>
              <a:off x="3238500" y="2196850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extrusionOk="0">
                  <a:moveTo>
                    <a:pt x="2640" y="1686"/>
                  </a:moveTo>
                  <a:cubicBezTo>
                    <a:pt x="2753" y="675"/>
                    <a:pt x="1573" y="1"/>
                    <a:pt x="787" y="675"/>
                  </a:cubicBezTo>
                  <a:cubicBezTo>
                    <a:pt x="1" y="1292"/>
                    <a:pt x="394" y="2584"/>
                    <a:pt x="1405" y="2696"/>
                  </a:cubicBezTo>
                  <a:cubicBezTo>
                    <a:pt x="2022" y="2753"/>
                    <a:pt x="2584" y="2303"/>
                    <a:pt x="2696" y="1686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27"/>
            <p:cNvSpPr/>
            <p:nvPr/>
          </p:nvSpPr>
          <p:spPr>
            <a:xfrm>
              <a:off x="3253950" y="2216500"/>
              <a:ext cx="42150" cy="37950"/>
            </a:xfrm>
            <a:custGeom>
              <a:avLst/>
              <a:gdLst/>
              <a:ahLst/>
              <a:cxnLst/>
              <a:rect l="l" t="t" r="r" b="b"/>
              <a:pathLst>
                <a:path w="1686" h="1518" extrusionOk="0">
                  <a:moveTo>
                    <a:pt x="1629" y="843"/>
                  </a:moveTo>
                  <a:cubicBezTo>
                    <a:pt x="1685" y="394"/>
                    <a:pt x="1404" y="57"/>
                    <a:pt x="955" y="1"/>
                  </a:cubicBezTo>
                  <a:lnTo>
                    <a:pt x="899" y="1"/>
                  </a:lnTo>
                  <a:cubicBezTo>
                    <a:pt x="0" y="113"/>
                    <a:pt x="0" y="1405"/>
                    <a:pt x="899" y="1517"/>
                  </a:cubicBezTo>
                  <a:lnTo>
                    <a:pt x="955" y="1517"/>
                  </a:lnTo>
                  <a:cubicBezTo>
                    <a:pt x="1292" y="1461"/>
                    <a:pt x="1573" y="1180"/>
                    <a:pt x="1629" y="843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27"/>
            <p:cNvSpPr/>
            <p:nvPr/>
          </p:nvSpPr>
          <p:spPr>
            <a:xfrm>
              <a:off x="3266575" y="2224925"/>
              <a:ext cx="19700" cy="21100"/>
            </a:xfrm>
            <a:custGeom>
              <a:avLst/>
              <a:gdLst/>
              <a:ahLst/>
              <a:cxnLst/>
              <a:rect l="l" t="t" r="r" b="b"/>
              <a:pathLst>
                <a:path w="788" h="844" extrusionOk="0">
                  <a:moveTo>
                    <a:pt x="787" y="450"/>
                  </a:moveTo>
                  <a:cubicBezTo>
                    <a:pt x="787" y="226"/>
                    <a:pt x="619" y="57"/>
                    <a:pt x="450" y="57"/>
                  </a:cubicBezTo>
                  <a:cubicBezTo>
                    <a:pt x="226" y="1"/>
                    <a:pt x="1" y="169"/>
                    <a:pt x="1" y="394"/>
                  </a:cubicBezTo>
                  <a:cubicBezTo>
                    <a:pt x="1" y="619"/>
                    <a:pt x="113" y="787"/>
                    <a:pt x="338" y="787"/>
                  </a:cubicBezTo>
                  <a:cubicBezTo>
                    <a:pt x="563" y="843"/>
                    <a:pt x="731" y="675"/>
                    <a:pt x="787" y="45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27"/>
            <p:cNvSpPr/>
            <p:nvPr/>
          </p:nvSpPr>
          <p:spPr>
            <a:xfrm>
              <a:off x="3269400" y="2234775"/>
              <a:ext cx="5625" cy="7025"/>
            </a:xfrm>
            <a:custGeom>
              <a:avLst/>
              <a:gdLst/>
              <a:ahLst/>
              <a:cxnLst/>
              <a:rect l="l" t="t" r="r" b="b"/>
              <a:pathLst>
                <a:path w="225" h="281" extrusionOk="0">
                  <a:moveTo>
                    <a:pt x="225" y="112"/>
                  </a:moveTo>
                  <a:cubicBezTo>
                    <a:pt x="169" y="0"/>
                    <a:pt x="0" y="0"/>
                    <a:pt x="0" y="112"/>
                  </a:cubicBezTo>
                  <a:cubicBezTo>
                    <a:pt x="0" y="225"/>
                    <a:pt x="0" y="281"/>
                    <a:pt x="113" y="281"/>
                  </a:cubicBezTo>
                  <a:cubicBezTo>
                    <a:pt x="169" y="281"/>
                    <a:pt x="225" y="225"/>
                    <a:pt x="225" y="169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1" name="Google Shape;12841;p27"/>
          <p:cNvGrpSpPr/>
          <p:nvPr/>
        </p:nvGrpSpPr>
        <p:grpSpPr>
          <a:xfrm rot="10800000" flipH="1">
            <a:off x="41785" y="2974626"/>
            <a:ext cx="9143721" cy="2251922"/>
            <a:chOff x="-347225" y="-1310325"/>
            <a:chExt cx="7672194" cy="1889514"/>
          </a:xfrm>
        </p:grpSpPr>
        <p:sp>
          <p:nvSpPr>
            <p:cNvPr id="12842" name="Google Shape;12842;p27"/>
            <p:cNvSpPr/>
            <p:nvPr/>
          </p:nvSpPr>
          <p:spPr>
            <a:xfrm>
              <a:off x="1908395" y="18533"/>
              <a:ext cx="98243" cy="116656"/>
            </a:xfrm>
            <a:custGeom>
              <a:avLst/>
              <a:gdLst/>
              <a:ahLst/>
              <a:cxnLst/>
              <a:rect l="l" t="t" r="r" b="b"/>
              <a:pathLst>
                <a:path w="179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797" y="2134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27"/>
            <p:cNvSpPr/>
            <p:nvPr/>
          </p:nvSpPr>
          <p:spPr>
            <a:xfrm>
              <a:off x="2046472" y="18533"/>
              <a:ext cx="92123" cy="116656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85" y="213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27"/>
            <p:cNvSpPr/>
            <p:nvPr/>
          </p:nvSpPr>
          <p:spPr>
            <a:xfrm>
              <a:off x="2184549" y="18533"/>
              <a:ext cx="89063" cy="116656"/>
            </a:xfrm>
            <a:custGeom>
              <a:avLst/>
              <a:gdLst/>
              <a:ahLst/>
              <a:cxnLst/>
              <a:rect l="l" t="t" r="r" b="b"/>
              <a:pathLst>
                <a:path w="1630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630" y="2134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27"/>
            <p:cNvSpPr/>
            <p:nvPr/>
          </p:nvSpPr>
          <p:spPr>
            <a:xfrm>
              <a:off x="2319620" y="18533"/>
              <a:ext cx="89009" cy="116656"/>
            </a:xfrm>
            <a:custGeom>
              <a:avLst/>
              <a:gdLst/>
              <a:ahLst/>
              <a:cxnLst/>
              <a:rect l="l" t="t" r="r" b="b"/>
              <a:pathLst>
                <a:path w="1629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29" y="213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27"/>
            <p:cNvSpPr/>
            <p:nvPr/>
          </p:nvSpPr>
          <p:spPr>
            <a:xfrm>
              <a:off x="2457697" y="18533"/>
              <a:ext cx="82889" cy="116656"/>
            </a:xfrm>
            <a:custGeom>
              <a:avLst/>
              <a:gdLst/>
              <a:ahLst/>
              <a:cxnLst/>
              <a:rect l="l" t="t" r="r" b="b"/>
              <a:pathLst>
                <a:path w="1517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517" y="213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27"/>
            <p:cNvSpPr/>
            <p:nvPr/>
          </p:nvSpPr>
          <p:spPr>
            <a:xfrm>
              <a:off x="2595774" y="18533"/>
              <a:ext cx="79884" cy="116656"/>
            </a:xfrm>
            <a:custGeom>
              <a:avLst/>
              <a:gdLst/>
              <a:ahLst/>
              <a:cxnLst/>
              <a:rect l="l" t="t" r="r" b="b"/>
              <a:pathLst>
                <a:path w="146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461" y="2134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27"/>
            <p:cNvSpPr/>
            <p:nvPr/>
          </p:nvSpPr>
          <p:spPr>
            <a:xfrm>
              <a:off x="2730846" y="18533"/>
              <a:ext cx="76769" cy="116656"/>
            </a:xfrm>
            <a:custGeom>
              <a:avLst/>
              <a:gdLst/>
              <a:ahLst/>
              <a:cxnLst/>
              <a:rect l="l" t="t" r="r" b="b"/>
              <a:pathLst>
                <a:path w="1405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404" y="2134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27"/>
            <p:cNvSpPr/>
            <p:nvPr/>
          </p:nvSpPr>
          <p:spPr>
            <a:xfrm>
              <a:off x="2868922" y="18533"/>
              <a:ext cx="73709" cy="116656"/>
            </a:xfrm>
            <a:custGeom>
              <a:avLst/>
              <a:gdLst/>
              <a:ahLst/>
              <a:cxnLst/>
              <a:rect l="l" t="t" r="r" b="b"/>
              <a:pathLst>
                <a:path w="1349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348" y="213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27"/>
            <p:cNvSpPr/>
            <p:nvPr/>
          </p:nvSpPr>
          <p:spPr>
            <a:xfrm>
              <a:off x="3003939" y="18533"/>
              <a:ext cx="70650" cy="116656"/>
            </a:xfrm>
            <a:custGeom>
              <a:avLst/>
              <a:gdLst/>
              <a:ahLst/>
              <a:cxnLst/>
              <a:rect l="l" t="t" r="r" b="b"/>
              <a:pathLst>
                <a:path w="1293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293" y="2134"/>
                  </a:lnTo>
                  <a:lnTo>
                    <a:pt x="129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27"/>
            <p:cNvSpPr/>
            <p:nvPr/>
          </p:nvSpPr>
          <p:spPr>
            <a:xfrm>
              <a:off x="3142071" y="18533"/>
              <a:ext cx="67535" cy="116656"/>
            </a:xfrm>
            <a:custGeom>
              <a:avLst/>
              <a:gdLst/>
              <a:ahLst/>
              <a:cxnLst/>
              <a:rect l="l" t="t" r="r" b="b"/>
              <a:pathLst>
                <a:path w="123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236" y="2134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27"/>
            <p:cNvSpPr/>
            <p:nvPr/>
          </p:nvSpPr>
          <p:spPr>
            <a:xfrm>
              <a:off x="3280148" y="18533"/>
              <a:ext cx="61415" cy="116656"/>
            </a:xfrm>
            <a:custGeom>
              <a:avLst/>
              <a:gdLst/>
              <a:ahLst/>
              <a:cxnLst/>
              <a:rect l="l" t="t" r="r" b="b"/>
              <a:pathLst>
                <a:path w="1124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27"/>
            <p:cNvSpPr/>
            <p:nvPr/>
          </p:nvSpPr>
          <p:spPr>
            <a:xfrm>
              <a:off x="3415165" y="18533"/>
              <a:ext cx="61470" cy="116656"/>
            </a:xfrm>
            <a:custGeom>
              <a:avLst/>
              <a:gdLst/>
              <a:ahLst/>
              <a:cxnLst/>
              <a:rect l="l" t="t" r="r" b="b"/>
              <a:pathLst>
                <a:path w="1125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27"/>
            <p:cNvSpPr/>
            <p:nvPr/>
          </p:nvSpPr>
          <p:spPr>
            <a:xfrm>
              <a:off x="3553296" y="18533"/>
              <a:ext cx="58356" cy="116656"/>
            </a:xfrm>
            <a:custGeom>
              <a:avLst/>
              <a:gdLst/>
              <a:ahLst/>
              <a:cxnLst/>
              <a:rect l="l" t="t" r="r" b="b"/>
              <a:pathLst>
                <a:path w="106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067" y="213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27"/>
            <p:cNvSpPr/>
            <p:nvPr/>
          </p:nvSpPr>
          <p:spPr>
            <a:xfrm>
              <a:off x="3691373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5" y="2134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27"/>
            <p:cNvSpPr/>
            <p:nvPr/>
          </p:nvSpPr>
          <p:spPr>
            <a:xfrm>
              <a:off x="3826390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6" y="2134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27"/>
            <p:cNvSpPr/>
            <p:nvPr/>
          </p:nvSpPr>
          <p:spPr>
            <a:xfrm>
              <a:off x="3964522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27"/>
            <p:cNvSpPr/>
            <p:nvPr/>
          </p:nvSpPr>
          <p:spPr>
            <a:xfrm>
              <a:off x="4099539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27"/>
            <p:cNvSpPr/>
            <p:nvPr/>
          </p:nvSpPr>
          <p:spPr>
            <a:xfrm>
              <a:off x="4237616" y="18533"/>
              <a:ext cx="39996" cy="116656"/>
            </a:xfrm>
            <a:custGeom>
              <a:avLst/>
              <a:gdLst/>
              <a:ahLst/>
              <a:cxnLst/>
              <a:rect l="l" t="t" r="r" b="b"/>
              <a:pathLst>
                <a:path w="73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731" y="2134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27"/>
            <p:cNvSpPr/>
            <p:nvPr/>
          </p:nvSpPr>
          <p:spPr>
            <a:xfrm>
              <a:off x="2362568" y="-1307210"/>
              <a:ext cx="15408" cy="6174"/>
            </a:xfrm>
            <a:custGeom>
              <a:avLst/>
              <a:gdLst/>
              <a:ahLst/>
              <a:cxnLst/>
              <a:rect l="l" t="t" r="r" b="b"/>
              <a:pathLst>
                <a:path w="282" h="113" extrusionOk="0">
                  <a:moveTo>
                    <a:pt x="0" y="0"/>
                  </a:moveTo>
                  <a:lnTo>
                    <a:pt x="169" y="112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27"/>
            <p:cNvSpPr/>
            <p:nvPr/>
          </p:nvSpPr>
          <p:spPr>
            <a:xfrm>
              <a:off x="2221376" y="-1294971"/>
              <a:ext cx="95183" cy="73709"/>
            </a:xfrm>
            <a:custGeom>
              <a:avLst/>
              <a:gdLst/>
              <a:ahLst/>
              <a:cxnLst/>
              <a:rect l="l" t="t" r="r" b="b"/>
              <a:pathLst>
                <a:path w="1742" h="1349" extrusionOk="0">
                  <a:moveTo>
                    <a:pt x="169" y="1"/>
                  </a:moveTo>
                  <a:cubicBezTo>
                    <a:pt x="113" y="113"/>
                    <a:pt x="57" y="169"/>
                    <a:pt x="1" y="282"/>
                  </a:cubicBezTo>
                  <a:lnTo>
                    <a:pt x="1573" y="1349"/>
                  </a:lnTo>
                  <a:cubicBezTo>
                    <a:pt x="1630" y="1236"/>
                    <a:pt x="1686" y="1124"/>
                    <a:pt x="1742" y="106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27"/>
            <p:cNvSpPr/>
            <p:nvPr/>
          </p:nvSpPr>
          <p:spPr>
            <a:xfrm>
              <a:off x="2132421" y="-1080124"/>
              <a:ext cx="104362" cy="36882"/>
            </a:xfrm>
            <a:custGeom>
              <a:avLst/>
              <a:gdLst/>
              <a:ahLst/>
              <a:cxnLst/>
              <a:rect l="l" t="t" r="r" b="b"/>
              <a:pathLst>
                <a:path w="1910" h="675" extrusionOk="0">
                  <a:moveTo>
                    <a:pt x="56" y="0"/>
                  </a:moveTo>
                  <a:cubicBezTo>
                    <a:pt x="0" y="113"/>
                    <a:pt x="0" y="169"/>
                    <a:pt x="0" y="281"/>
                  </a:cubicBezTo>
                  <a:lnTo>
                    <a:pt x="1854" y="674"/>
                  </a:lnTo>
                  <a:cubicBezTo>
                    <a:pt x="1854" y="618"/>
                    <a:pt x="1910" y="562"/>
                    <a:pt x="1910" y="506"/>
                  </a:cubicBezTo>
                  <a:lnTo>
                    <a:pt x="1910" y="39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27"/>
            <p:cNvSpPr/>
            <p:nvPr/>
          </p:nvSpPr>
          <p:spPr>
            <a:xfrm>
              <a:off x="2147721" y="-1135366"/>
              <a:ext cx="104417" cy="46062"/>
            </a:xfrm>
            <a:custGeom>
              <a:avLst/>
              <a:gdLst/>
              <a:ahLst/>
              <a:cxnLst/>
              <a:rect l="l" t="t" r="r" b="b"/>
              <a:pathLst>
                <a:path w="1911" h="843" extrusionOk="0">
                  <a:moveTo>
                    <a:pt x="57" y="0"/>
                  </a:moveTo>
                  <a:lnTo>
                    <a:pt x="57" y="56"/>
                  </a:lnTo>
                  <a:cubicBezTo>
                    <a:pt x="57" y="113"/>
                    <a:pt x="57" y="225"/>
                    <a:pt x="1" y="281"/>
                  </a:cubicBezTo>
                  <a:lnTo>
                    <a:pt x="1854" y="843"/>
                  </a:lnTo>
                  <a:cubicBezTo>
                    <a:pt x="1854" y="730"/>
                    <a:pt x="1854" y="618"/>
                    <a:pt x="1910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27"/>
            <p:cNvSpPr/>
            <p:nvPr/>
          </p:nvSpPr>
          <p:spPr>
            <a:xfrm>
              <a:off x="2282792" y="-1307210"/>
              <a:ext cx="64475" cy="43002"/>
            </a:xfrm>
            <a:custGeom>
              <a:avLst/>
              <a:gdLst/>
              <a:ahLst/>
              <a:cxnLst/>
              <a:rect l="l" t="t" r="r" b="b"/>
              <a:pathLst>
                <a:path w="1180" h="787" extrusionOk="0">
                  <a:moveTo>
                    <a:pt x="0" y="0"/>
                  </a:moveTo>
                  <a:lnTo>
                    <a:pt x="955" y="786"/>
                  </a:lnTo>
                  <a:lnTo>
                    <a:pt x="1180" y="56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27"/>
            <p:cNvSpPr/>
            <p:nvPr/>
          </p:nvSpPr>
          <p:spPr>
            <a:xfrm>
              <a:off x="2126247" y="-1021823"/>
              <a:ext cx="104417" cy="27648"/>
            </a:xfrm>
            <a:custGeom>
              <a:avLst/>
              <a:gdLst/>
              <a:ahLst/>
              <a:cxnLst/>
              <a:rect l="l" t="t" r="r" b="b"/>
              <a:pathLst>
                <a:path w="1911" h="506" extrusionOk="0">
                  <a:moveTo>
                    <a:pt x="1" y="0"/>
                  </a:moveTo>
                  <a:lnTo>
                    <a:pt x="1" y="337"/>
                  </a:lnTo>
                  <a:lnTo>
                    <a:pt x="1910" y="506"/>
                  </a:lnTo>
                  <a:cubicBezTo>
                    <a:pt x="1910" y="394"/>
                    <a:pt x="1910" y="337"/>
                    <a:pt x="1910" y="2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27"/>
            <p:cNvSpPr/>
            <p:nvPr/>
          </p:nvSpPr>
          <p:spPr>
            <a:xfrm>
              <a:off x="2166135" y="-1193667"/>
              <a:ext cx="101357" cy="55296"/>
            </a:xfrm>
            <a:custGeom>
              <a:avLst/>
              <a:gdLst/>
              <a:ahLst/>
              <a:cxnLst/>
              <a:rect l="l" t="t" r="r" b="b"/>
              <a:pathLst>
                <a:path w="1855" h="1012" extrusionOk="0">
                  <a:moveTo>
                    <a:pt x="113" y="0"/>
                  </a:moveTo>
                  <a:cubicBezTo>
                    <a:pt x="57" y="113"/>
                    <a:pt x="57" y="225"/>
                    <a:pt x="1" y="281"/>
                  </a:cubicBezTo>
                  <a:lnTo>
                    <a:pt x="1742" y="1011"/>
                  </a:lnTo>
                  <a:cubicBezTo>
                    <a:pt x="1798" y="955"/>
                    <a:pt x="1854" y="843"/>
                    <a:pt x="1854" y="73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27"/>
            <p:cNvSpPr/>
            <p:nvPr/>
          </p:nvSpPr>
          <p:spPr>
            <a:xfrm>
              <a:off x="2190723" y="-1245849"/>
              <a:ext cx="98243" cy="67535"/>
            </a:xfrm>
            <a:custGeom>
              <a:avLst/>
              <a:gdLst/>
              <a:ahLst/>
              <a:cxnLst/>
              <a:rect l="l" t="t" r="r" b="b"/>
              <a:pathLst>
                <a:path w="1798" h="1236" extrusionOk="0">
                  <a:moveTo>
                    <a:pt x="113" y="0"/>
                  </a:moveTo>
                  <a:lnTo>
                    <a:pt x="0" y="281"/>
                  </a:lnTo>
                  <a:lnTo>
                    <a:pt x="1685" y="1236"/>
                  </a:lnTo>
                  <a:lnTo>
                    <a:pt x="1797" y="89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27"/>
            <p:cNvSpPr/>
            <p:nvPr/>
          </p:nvSpPr>
          <p:spPr>
            <a:xfrm>
              <a:off x="2123187" y="-1307210"/>
              <a:ext cx="1206123" cy="957511"/>
            </a:xfrm>
            <a:custGeom>
              <a:avLst/>
              <a:gdLst/>
              <a:ahLst/>
              <a:cxnLst/>
              <a:rect l="l" t="t" r="r" b="b"/>
              <a:pathLst>
                <a:path w="22074" h="17524" extrusionOk="0">
                  <a:moveTo>
                    <a:pt x="18310" y="0"/>
                  </a:moveTo>
                  <a:cubicBezTo>
                    <a:pt x="18366" y="56"/>
                    <a:pt x="18423" y="112"/>
                    <a:pt x="18479" y="225"/>
                  </a:cubicBezTo>
                  <a:lnTo>
                    <a:pt x="18029" y="618"/>
                  </a:lnTo>
                  <a:cubicBezTo>
                    <a:pt x="18086" y="674"/>
                    <a:pt x="18142" y="786"/>
                    <a:pt x="18198" y="843"/>
                  </a:cubicBezTo>
                  <a:lnTo>
                    <a:pt x="18703" y="449"/>
                  </a:lnTo>
                  <a:cubicBezTo>
                    <a:pt x="18816" y="618"/>
                    <a:pt x="18928" y="843"/>
                    <a:pt x="19097" y="1011"/>
                  </a:cubicBezTo>
                  <a:lnTo>
                    <a:pt x="18591" y="1348"/>
                  </a:lnTo>
                  <a:lnTo>
                    <a:pt x="18760" y="1573"/>
                  </a:lnTo>
                  <a:lnTo>
                    <a:pt x="19265" y="1236"/>
                  </a:lnTo>
                  <a:cubicBezTo>
                    <a:pt x="19377" y="1460"/>
                    <a:pt x="19490" y="1629"/>
                    <a:pt x="19546" y="1797"/>
                  </a:cubicBezTo>
                  <a:lnTo>
                    <a:pt x="19040" y="2078"/>
                  </a:lnTo>
                  <a:lnTo>
                    <a:pt x="19153" y="2359"/>
                  </a:lnTo>
                  <a:lnTo>
                    <a:pt x="19714" y="2078"/>
                  </a:lnTo>
                  <a:cubicBezTo>
                    <a:pt x="19827" y="2247"/>
                    <a:pt x="19939" y="2471"/>
                    <a:pt x="19995" y="2696"/>
                  </a:cubicBezTo>
                  <a:lnTo>
                    <a:pt x="19433" y="2921"/>
                  </a:lnTo>
                  <a:cubicBezTo>
                    <a:pt x="19433" y="2977"/>
                    <a:pt x="19546" y="3089"/>
                    <a:pt x="19546" y="3201"/>
                  </a:cubicBezTo>
                  <a:lnTo>
                    <a:pt x="20107" y="2977"/>
                  </a:lnTo>
                  <a:cubicBezTo>
                    <a:pt x="20164" y="3145"/>
                    <a:pt x="20276" y="3370"/>
                    <a:pt x="20332" y="3538"/>
                  </a:cubicBezTo>
                  <a:lnTo>
                    <a:pt x="19770" y="3707"/>
                  </a:lnTo>
                  <a:lnTo>
                    <a:pt x="19827" y="4044"/>
                  </a:lnTo>
                  <a:lnTo>
                    <a:pt x="20388" y="3819"/>
                  </a:lnTo>
                  <a:cubicBezTo>
                    <a:pt x="20501" y="4044"/>
                    <a:pt x="20557" y="4269"/>
                    <a:pt x="20557" y="4493"/>
                  </a:cubicBezTo>
                  <a:lnTo>
                    <a:pt x="19995" y="4606"/>
                  </a:lnTo>
                  <a:cubicBezTo>
                    <a:pt x="19995" y="4718"/>
                    <a:pt x="20051" y="4830"/>
                    <a:pt x="20051" y="4886"/>
                  </a:cubicBezTo>
                  <a:lnTo>
                    <a:pt x="20613" y="4774"/>
                  </a:lnTo>
                  <a:cubicBezTo>
                    <a:pt x="20613" y="4999"/>
                    <a:pt x="20725" y="5223"/>
                    <a:pt x="20725" y="5392"/>
                  </a:cubicBezTo>
                  <a:lnTo>
                    <a:pt x="20107" y="5448"/>
                  </a:lnTo>
                  <a:lnTo>
                    <a:pt x="20107" y="5785"/>
                  </a:lnTo>
                  <a:lnTo>
                    <a:pt x="20725" y="5729"/>
                  </a:lnTo>
                  <a:lnTo>
                    <a:pt x="20725" y="6403"/>
                  </a:lnTo>
                  <a:lnTo>
                    <a:pt x="20107" y="6403"/>
                  </a:lnTo>
                  <a:lnTo>
                    <a:pt x="20107" y="6684"/>
                  </a:lnTo>
                  <a:lnTo>
                    <a:pt x="20781" y="6684"/>
                  </a:lnTo>
                  <a:lnTo>
                    <a:pt x="20781" y="7301"/>
                  </a:lnTo>
                  <a:lnTo>
                    <a:pt x="20220" y="7245"/>
                  </a:lnTo>
                  <a:lnTo>
                    <a:pt x="20220" y="7582"/>
                  </a:lnTo>
                  <a:lnTo>
                    <a:pt x="20838" y="7638"/>
                  </a:lnTo>
                  <a:cubicBezTo>
                    <a:pt x="20838" y="7863"/>
                    <a:pt x="20725" y="8088"/>
                    <a:pt x="20725" y="8312"/>
                  </a:cubicBezTo>
                  <a:lnTo>
                    <a:pt x="20107" y="8144"/>
                  </a:lnTo>
                  <a:cubicBezTo>
                    <a:pt x="20107" y="8200"/>
                    <a:pt x="20107" y="8256"/>
                    <a:pt x="20107" y="8312"/>
                  </a:cubicBezTo>
                  <a:lnTo>
                    <a:pt x="20107" y="8481"/>
                  </a:lnTo>
                  <a:lnTo>
                    <a:pt x="20725" y="8593"/>
                  </a:lnTo>
                  <a:cubicBezTo>
                    <a:pt x="20669" y="8818"/>
                    <a:pt x="20613" y="8986"/>
                    <a:pt x="20557" y="9211"/>
                  </a:cubicBezTo>
                  <a:lnTo>
                    <a:pt x="19995" y="9043"/>
                  </a:lnTo>
                  <a:cubicBezTo>
                    <a:pt x="19995" y="9099"/>
                    <a:pt x="19939" y="9211"/>
                    <a:pt x="19883" y="9323"/>
                  </a:cubicBezTo>
                  <a:lnTo>
                    <a:pt x="20444" y="9492"/>
                  </a:lnTo>
                  <a:cubicBezTo>
                    <a:pt x="20388" y="9717"/>
                    <a:pt x="20332" y="9941"/>
                    <a:pt x="20220" y="10110"/>
                  </a:cubicBezTo>
                  <a:lnTo>
                    <a:pt x="19658" y="9885"/>
                  </a:lnTo>
                  <a:cubicBezTo>
                    <a:pt x="19658" y="9997"/>
                    <a:pt x="19602" y="10110"/>
                    <a:pt x="19546" y="10166"/>
                  </a:cubicBezTo>
                  <a:lnTo>
                    <a:pt x="20107" y="10391"/>
                  </a:lnTo>
                  <a:cubicBezTo>
                    <a:pt x="20051" y="10615"/>
                    <a:pt x="19939" y="10784"/>
                    <a:pt x="19827" y="10952"/>
                  </a:cubicBezTo>
                  <a:lnTo>
                    <a:pt x="19321" y="10671"/>
                  </a:lnTo>
                  <a:cubicBezTo>
                    <a:pt x="19265" y="10784"/>
                    <a:pt x="19209" y="10896"/>
                    <a:pt x="19153" y="10952"/>
                  </a:cubicBezTo>
                  <a:lnTo>
                    <a:pt x="19714" y="11233"/>
                  </a:lnTo>
                  <a:cubicBezTo>
                    <a:pt x="19602" y="11458"/>
                    <a:pt x="19490" y="11626"/>
                    <a:pt x="19377" y="11795"/>
                  </a:cubicBezTo>
                  <a:lnTo>
                    <a:pt x="18703" y="11458"/>
                  </a:lnTo>
                  <a:cubicBezTo>
                    <a:pt x="18647" y="11570"/>
                    <a:pt x="18591" y="11626"/>
                    <a:pt x="18535" y="11738"/>
                  </a:cubicBezTo>
                  <a:lnTo>
                    <a:pt x="19040" y="12075"/>
                  </a:lnTo>
                  <a:cubicBezTo>
                    <a:pt x="18928" y="12244"/>
                    <a:pt x="18760" y="12412"/>
                    <a:pt x="18647" y="12581"/>
                  </a:cubicBezTo>
                  <a:lnTo>
                    <a:pt x="18198" y="12188"/>
                  </a:lnTo>
                  <a:lnTo>
                    <a:pt x="17973" y="12412"/>
                  </a:lnTo>
                  <a:lnTo>
                    <a:pt x="18479" y="12806"/>
                  </a:lnTo>
                  <a:cubicBezTo>
                    <a:pt x="18310" y="12974"/>
                    <a:pt x="18142" y="13143"/>
                    <a:pt x="18029" y="13311"/>
                  </a:cubicBezTo>
                  <a:lnTo>
                    <a:pt x="17580" y="12862"/>
                  </a:lnTo>
                  <a:lnTo>
                    <a:pt x="17355" y="13086"/>
                  </a:lnTo>
                  <a:lnTo>
                    <a:pt x="17805" y="13480"/>
                  </a:lnTo>
                  <a:cubicBezTo>
                    <a:pt x="17636" y="13648"/>
                    <a:pt x="17468" y="13760"/>
                    <a:pt x="17299" y="13929"/>
                  </a:cubicBezTo>
                  <a:lnTo>
                    <a:pt x="16906" y="13480"/>
                  </a:lnTo>
                  <a:lnTo>
                    <a:pt x="16681" y="13648"/>
                  </a:lnTo>
                  <a:lnTo>
                    <a:pt x="17075" y="14097"/>
                  </a:lnTo>
                  <a:cubicBezTo>
                    <a:pt x="16906" y="14266"/>
                    <a:pt x="16738" y="14378"/>
                    <a:pt x="16569" y="14547"/>
                  </a:cubicBezTo>
                  <a:lnTo>
                    <a:pt x="16232" y="14041"/>
                  </a:lnTo>
                  <a:lnTo>
                    <a:pt x="15951" y="14210"/>
                  </a:lnTo>
                  <a:lnTo>
                    <a:pt x="16288" y="14715"/>
                  </a:lnTo>
                  <a:cubicBezTo>
                    <a:pt x="16120" y="14828"/>
                    <a:pt x="15951" y="14940"/>
                    <a:pt x="15727" y="14996"/>
                  </a:cubicBezTo>
                  <a:lnTo>
                    <a:pt x="15446" y="14491"/>
                  </a:lnTo>
                  <a:lnTo>
                    <a:pt x="15165" y="14603"/>
                  </a:lnTo>
                  <a:lnTo>
                    <a:pt x="15502" y="15165"/>
                  </a:lnTo>
                  <a:cubicBezTo>
                    <a:pt x="15277" y="15277"/>
                    <a:pt x="15109" y="15333"/>
                    <a:pt x="14884" y="15445"/>
                  </a:cubicBezTo>
                  <a:lnTo>
                    <a:pt x="14660" y="14884"/>
                  </a:lnTo>
                  <a:lnTo>
                    <a:pt x="14379" y="14996"/>
                  </a:lnTo>
                  <a:lnTo>
                    <a:pt x="14603" y="15558"/>
                  </a:lnTo>
                  <a:cubicBezTo>
                    <a:pt x="14379" y="15614"/>
                    <a:pt x="14210" y="15726"/>
                    <a:pt x="13986" y="15782"/>
                  </a:cubicBezTo>
                  <a:lnTo>
                    <a:pt x="13817" y="15165"/>
                  </a:lnTo>
                  <a:lnTo>
                    <a:pt x="13536" y="15277"/>
                  </a:lnTo>
                  <a:lnTo>
                    <a:pt x="13705" y="15839"/>
                  </a:lnTo>
                  <a:cubicBezTo>
                    <a:pt x="13480" y="15895"/>
                    <a:pt x="13255" y="15951"/>
                    <a:pt x="13031" y="16007"/>
                  </a:cubicBezTo>
                  <a:lnTo>
                    <a:pt x="12918" y="15445"/>
                  </a:lnTo>
                  <a:lnTo>
                    <a:pt x="12638" y="15502"/>
                  </a:lnTo>
                  <a:lnTo>
                    <a:pt x="12750" y="16063"/>
                  </a:lnTo>
                  <a:cubicBezTo>
                    <a:pt x="12525" y="16063"/>
                    <a:pt x="12357" y="16119"/>
                    <a:pt x="12132" y="16175"/>
                  </a:cubicBezTo>
                  <a:lnTo>
                    <a:pt x="12076" y="15558"/>
                  </a:lnTo>
                  <a:lnTo>
                    <a:pt x="11739" y="15558"/>
                  </a:lnTo>
                  <a:lnTo>
                    <a:pt x="11851" y="16175"/>
                  </a:lnTo>
                  <a:lnTo>
                    <a:pt x="11121" y="16175"/>
                  </a:lnTo>
                  <a:lnTo>
                    <a:pt x="11121" y="15670"/>
                  </a:lnTo>
                  <a:lnTo>
                    <a:pt x="10840" y="15670"/>
                  </a:lnTo>
                  <a:lnTo>
                    <a:pt x="10840" y="16288"/>
                  </a:lnTo>
                  <a:lnTo>
                    <a:pt x="10166" y="16288"/>
                  </a:lnTo>
                  <a:lnTo>
                    <a:pt x="10223" y="15670"/>
                  </a:lnTo>
                  <a:lnTo>
                    <a:pt x="9942" y="15670"/>
                  </a:lnTo>
                  <a:lnTo>
                    <a:pt x="9886" y="16288"/>
                  </a:lnTo>
                  <a:cubicBezTo>
                    <a:pt x="9661" y="16288"/>
                    <a:pt x="9436" y="16232"/>
                    <a:pt x="9155" y="16175"/>
                  </a:cubicBezTo>
                  <a:lnTo>
                    <a:pt x="9324" y="15558"/>
                  </a:lnTo>
                  <a:lnTo>
                    <a:pt x="8987" y="15558"/>
                  </a:lnTo>
                  <a:lnTo>
                    <a:pt x="8875" y="16119"/>
                  </a:lnTo>
                  <a:cubicBezTo>
                    <a:pt x="8650" y="16119"/>
                    <a:pt x="8481" y="16063"/>
                    <a:pt x="8257" y="16007"/>
                  </a:cubicBezTo>
                  <a:lnTo>
                    <a:pt x="8425" y="15389"/>
                  </a:lnTo>
                  <a:cubicBezTo>
                    <a:pt x="8369" y="15389"/>
                    <a:pt x="8257" y="15333"/>
                    <a:pt x="8144" y="15333"/>
                  </a:cubicBezTo>
                  <a:lnTo>
                    <a:pt x="7976" y="15895"/>
                  </a:lnTo>
                  <a:cubicBezTo>
                    <a:pt x="7751" y="15839"/>
                    <a:pt x="7527" y="15726"/>
                    <a:pt x="7358" y="15670"/>
                  </a:cubicBezTo>
                  <a:lnTo>
                    <a:pt x="7583" y="15108"/>
                  </a:lnTo>
                  <a:lnTo>
                    <a:pt x="7302" y="14996"/>
                  </a:lnTo>
                  <a:lnTo>
                    <a:pt x="7077" y="15558"/>
                  </a:lnTo>
                  <a:cubicBezTo>
                    <a:pt x="6853" y="15445"/>
                    <a:pt x="6684" y="15389"/>
                    <a:pt x="6516" y="15277"/>
                  </a:cubicBezTo>
                  <a:lnTo>
                    <a:pt x="6796" y="14715"/>
                  </a:lnTo>
                  <a:lnTo>
                    <a:pt x="6516" y="14603"/>
                  </a:lnTo>
                  <a:lnTo>
                    <a:pt x="6235" y="15108"/>
                  </a:lnTo>
                  <a:cubicBezTo>
                    <a:pt x="6010" y="14996"/>
                    <a:pt x="5842" y="14884"/>
                    <a:pt x="5673" y="14771"/>
                  </a:cubicBezTo>
                  <a:lnTo>
                    <a:pt x="6010" y="14266"/>
                  </a:lnTo>
                  <a:cubicBezTo>
                    <a:pt x="5898" y="14210"/>
                    <a:pt x="5842" y="14154"/>
                    <a:pt x="5729" y="14097"/>
                  </a:cubicBezTo>
                  <a:lnTo>
                    <a:pt x="5392" y="14603"/>
                  </a:lnTo>
                  <a:cubicBezTo>
                    <a:pt x="5224" y="14491"/>
                    <a:pt x="5055" y="14378"/>
                    <a:pt x="4887" y="14210"/>
                  </a:cubicBezTo>
                  <a:lnTo>
                    <a:pt x="5280" y="13760"/>
                  </a:lnTo>
                  <a:lnTo>
                    <a:pt x="5055" y="13592"/>
                  </a:lnTo>
                  <a:lnTo>
                    <a:pt x="4662" y="14041"/>
                  </a:lnTo>
                  <a:cubicBezTo>
                    <a:pt x="4494" y="13873"/>
                    <a:pt x="4325" y="13760"/>
                    <a:pt x="4157" y="13592"/>
                  </a:cubicBezTo>
                  <a:lnTo>
                    <a:pt x="4606" y="13143"/>
                  </a:lnTo>
                  <a:lnTo>
                    <a:pt x="4438" y="12862"/>
                  </a:lnTo>
                  <a:lnTo>
                    <a:pt x="4044" y="13311"/>
                  </a:lnTo>
                  <a:cubicBezTo>
                    <a:pt x="3876" y="13143"/>
                    <a:pt x="3764" y="12974"/>
                    <a:pt x="3595" y="12806"/>
                  </a:cubicBezTo>
                  <a:lnTo>
                    <a:pt x="4044" y="12412"/>
                  </a:lnTo>
                  <a:lnTo>
                    <a:pt x="3876" y="12188"/>
                  </a:lnTo>
                  <a:lnTo>
                    <a:pt x="3427" y="12581"/>
                  </a:lnTo>
                  <a:cubicBezTo>
                    <a:pt x="3258" y="12412"/>
                    <a:pt x="3146" y="12244"/>
                    <a:pt x="3033" y="12019"/>
                  </a:cubicBezTo>
                  <a:lnTo>
                    <a:pt x="3539" y="11682"/>
                  </a:lnTo>
                  <a:lnTo>
                    <a:pt x="3370" y="11458"/>
                  </a:lnTo>
                  <a:lnTo>
                    <a:pt x="2865" y="11795"/>
                  </a:lnTo>
                  <a:cubicBezTo>
                    <a:pt x="2753" y="11626"/>
                    <a:pt x="2640" y="11402"/>
                    <a:pt x="2528" y="11233"/>
                  </a:cubicBezTo>
                  <a:lnTo>
                    <a:pt x="3033" y="10952"/>
                  </a:lnTo>
                  <a:lnTo>
                    <a:pt x="2921" y="10671"/>
                  </a:lnTo>
                  <a:lnTo>
                    <a:pt x="2359" y="10952"/>
                  </a:lnTo>
                  <a:cubicBezTo>
                    <a:pt x="2247" y="10784"/>
                    <a:pt x="2191" y="10559"/>
                    <a:pt x="2079" y="10391"/>
                  </a:cubicBezTo>
                  <a:lnTo>
                    <a:pt x="2640" y="10110"/>
                  </a:lnTo>
                  <a:cubicBezTo>
                    <a:pt x="2584" y="10054"/>
                    <a:pt x="2584" y="9941"/>
                    <a:pt x="2528" y="9829"/>
                  </a:cubicBezTo>
                  <a:lnTo>
                    <a:pt x="1966" y="10054"/>
                  </a:lnTo>
                  <a:cubicBezTo>
                    <a:pt x="1910" y="9885"/>
                    <a:pt x="1798" y="9717"/>
                    <a:pt x="1742" y="9492"/>
                  </a:cubicBezTo>
                  <a:lnTo>
                    <a:pt x="2359" y="9323"/>
                  </a:lnTo>
                  <a:lnTo>
                    <a:pt x="2247" y="9043"/>
                  </a:lnTo>
                  <a:lnTo>
                    <a:pt x="1686" y="9211"/>
                  </a:lnTo>
                  <a:cubicBezTo>
                    <a:pt x="1629" y="8986"/>
                    <a:pt x="1573" y="8762"/>
                    <a:pt x="1517" y="8537"/>
                  </a:cubicBezTo>
                  <a:lnTo>
                    <a:pt x="2079" y="8425"/>
                  </a:lnTo>
                  <a:cubicBezTo>
                    <a:pt x="2079" y="8312"/>
                    <a:pt x="2079" y="8256"/>
                    <a:pt x="2023" y="8144"/>
                  </a:cubicBezTo>
                  <a:lnTo>
                    <a:pt x="1461" y="8256"/>
                  </a:lnTo>
                  <a:cubicBezTo>
                    <a:pt x="1461" y="8032"/>
                    <a:pt x="1405" y="7807"/>
                    <a:pt x="1349" y="7638"/>
                  </a:cubicBezTo>
                  <a:lnTo>
                    <a:pt x="1966" y="7582"/>
                  </a:lnTo>
                  <a:lnTo>
                    <a:pt x="1966" y="7245"/>
                  </a:lnTo>
                  <a:lnTo>
                    <a:pt x="1349" y="7301"/>
                  </a:lnTo>
                  <a:lnTo>
                    <a:pt x="1349" y="6628"/>
                  </a:lnTo>
                  <a:lnTo>
                    <a:pt x="1966" y="6628"/>
                  </a:lnTo>
                  <a:lnTo>
                    <a:pt x="1966" y="6291"/>
                  </a:lnTo>
                  <a:lnTo>
                    <a:pt x="1" y="6291"/>
                  </a:lnTo>
                  <a:lnTo>
                    <a:pt x="1" y="6571"/>
                  </a:lnTo>
                  <a:cubicBezTo>
                    <a:pt x="1" y="6908"/>
                    <a:pt x="1" y="7245"/>
                    <a:pt x="57" y="7582"/>
                  </a:cubicBezTo>
                  <a:cubicBezTo>
                    <a:pt x="57" y="7638"/>
                    <a:pt x="57" y="7695"/>
                    <a:pt x="57" y="7751"/>
                  </a:cubicBezTo>
                  <a:cubicBezTo>
                    <a:pt x="57" y="7975"/>
                    <a:pt x="113" y="8200"/>
                    <a:pt x="169" y="8481"/>
                  </a:cubicBezTo>
                  <a:cubicBezTo>
                    <a:pt x="169" y="8593"/>
                    <a:pt x="169" y="8649"/>
                    <a:pt x="225" y="8762"/>
                  </a:cubicBezTo>
                  <a:cubicBezTo>
                    <a:pt x="281" y="9043"/>
                    <a:pt x="338" y="9267"/>
                    <a:pt x="394" y="9548"/>
                  </a:cubicBezTo>
                  <a:cubicBezTo>
                    <a:pt x="450" y="9604"/>
                    <a:pt x="450" y="9717"/>
                    <a:pt x="450" y="9773"/>
                  </a:cubicBezTo>
                  <a:cubicBezTo>
                    <a:pt x="562" y="10054"/>
                    <a:pt x="675" y="10278"/>
                    <a:pt x="731" y="10559"/>
                  </a:cubicBezTo>
                  <a:cubicBezTo>
                    <a:pt x="731" y="10559"/>
                    <a:pt x="731" y="10615"/>
                    <a:pt x="731" y="10615"/>
                  </a:cubicBezTo>
                  <a:cubicBezTo>
                    <a:pt x="899" y="11008"/>
                    <a:pt x="1068" y="11402"/>
                    <a:pt x="1292" y="11738"/>
                  </a:cubicBezTo>
                  <a:lnTo>
                    <a:pt x="1349" y="11851"/>
                  </a:lnTo>
                  <a:cubicBezTo>
                    <a:pt x="1461" y="12075"/>
                    <a:pt x="1573" y="12300"/>
                    <a:pt x="1686" y="12469"/>
                  </a:cubicBezTo>
                  <a:lnTo>
                    <a:pt x="1854" y="12749"/>
                  </a:lnTo>
                  <a:cubicBezTo>
                    <a:pt x="2023" y="12974"/>
                    <a:pt x="2191" y="13199"/>
                    <a:pt x="2359" y="13367"/>
                  </a:cubicBezTo>
                  <a:lnTo>
                    <a:pt x="2472" y="13536"/>
                  </a:lnTo>
                  <a:cubicBezTo>
                    <a:pt x="2640" y="13760"/>
                    <a:pt x="2865" y="13985"/>
                    <a:pt x="3033" y="14210"/>
                  </a:cubicBezTo>
                  <a:lnTo>
                    <a:pt x="3146" y="14266"/>
                  </a:lnTo>
                  <a:cubicBezTo>
                    <a:pt x="3370" y="14491"/>
                    <a:pt x="3595" y="14771"/>
                    <a:pt x="3876" y="14996"/>
                  </a:cubicBezTo>
                  <a:lnTo>
                    <a:pt x="3932" y="15052"/>
                  </a:lnTo>
                  <a:cubicBezTo>
                    <a:pt x="4213" y="15221"/>
                    <a:pt x="4438" y="15445"/>
                    <a:pt x="4718" y="15614"/>
                  </a:cubicBezTo>
                  <a:lnTo>
                    <a:pt x="4943" y="15726"/>
                  </a:lnTo>
                  <a:cubicBezTo>
                    <a:pt x="5168" y="15895"/>
                    <a:pt x="5392" y="16063"/>
                    <a:pt x="5673" y="16175"/>
                  </a:cubicBezTo>
                  <a:lnTo>
                    <a:pt x="5842" y="16288"/>
                  </a:lnTo>
                  <a:cubicBezTo>
                    <a:pt x="6066" y="16400"/>
                    <a:pt x="6347" y="16512"/>
                    <a:pt x="6628" y="16625"/>
                  </a:cubicBezTo>
                  <a:lnTo>
                    <a:pt x="6740" y="16681"/>
                  </a:lnTo>
                  <a:cubicBezTo>
                    <a:pt x="7077" y="16849"/>
                    <a:pt x="7414" y="16962"/>
                    <a:pt x="7751" y="17074"/>
                  </a:cubicBezTo>
                  <a:lnTo>
                    <a:pt x="7976" y="17130"/>
                  </a:lnTo>
                  <a:cubicBezTo>
                    <a:pt x="8313" y="17243"/>
                    <a:pt x="8650" y="17299"/>
                    <a:pt x="8987" y="17355"/>
                  </a:cubicBezTo>
                  <a:cubicBezTo>
                    <a:pt x="9212" y="17411"/>
                    <a:pt x="9492" y="17467"/>
                    <a:pt x="9773" y="17467"/>
                  </a:cubicBezTo>
                  <a:lnTo>
                    <a:pt x="9942" y="17467"/>
                  </a:lnTo>
                  <a:cubicBezTo>
                    <a:pt x="10279" y="17467"/>
                    <a:pt x="10672" y="17523"/>
                    <a:pt x="11009" y="17523"/>
                  </a:cubicBezTo>
                  <a:cubicBezTo>
                    <a:pt x="12020" y="17523"/>
                    <a:pt x="13087" y="17411"/>
                    <a:pt x="14042" y="17130"/>
                  </a:cubicBezTo>
                  <a:lnTo>
                    <a:pt x="14323" y="17018"/>
                  </a:lnTo>
                  <a:cubicBezTo>
                    <a:pt x="15277" y="16737"/>
                    <a:pt x="16176" y="16344"/>
                    <a:pt x="17018" y="15782"/>
                  </a:cubicBezTo>
                  <a:lnTo>
                    <a:pt x="17131" y="15726"/>
                  </a:lnTo>
                  <a:cubicBezTo>
                    <a:pt x="17412" y="15502"/>
                    <a:pt x="17636" y="15333"/>
                    <a:pt x="17917" y="15165"/>
                  </a:cubicBezTo>
                  <a:lnTo>
                    <a:pt x="18142" y="14940"/>
                  </a:lnTo>
                  <a:cubicBezTo>
                    <a:pt x="18310" y="14771"/>
                    <a:pt x="18535" y="14603"/>
                    <a:pt x="18703" y="14434"/>
                  </a:cubicBezTo>
                  <a:lnTo>
                    <a:pt x="18928" y="14210"/>
                  </a:lnTo>
                  <a:cubicBezTo>
                    <a:pt x="19097" y="14041"/>
                    <a:pt x="19265" y="13817"/>
                    <a:pt x="19490" y="13648"/>
                  </a:cubicBezTo>
                  <a:cubicBezTo>
                    <a:pt x="19490" y="13592"/>
                    <a:pt x="19546" y="13536"/>
                    <a:pt x="19602" y="13480"/>
                  </a:cubicBezTo>
                  <a:lnTo>
                    <a:pt x="19658" y="13423"/>
                  </a:lnTo>
                  <a:cubicBezTo>
                    <a:pt x="20107" y="12862"/>
                    <a:pt x="20444" y="12300"/>
                    <a:pt x="20781" y="11682"/>
                  </a:cubicBezTo>
                  <a:lnTo>
                    <a:pt x="20894" y="11570"/>
                  </a:lnTo>
                  <a:cubicBezTo>
                    <a:pt x="21006" y="11345"/>
                    <a:pt x="21062" y="11121"/>
                    <a:pt x="21175" y="10896"/>
                  </a:cubicBezTo>
                  <a:cubicBezTo>
                    <a:pt x="21343" y="10503"/>
                    <a:pt x="21512" y="10166"/>
                    <a:pt x="21624" y="9773"/>
                  </a:cubicBezTo>
                  <a:cubicBezTo>
                    <a:pt x="21624" y="9717"/>
                    <a:pt x="21624" y="9660"/>
                    <a:pt x="21680" y="9548"/>
                  </a:cubicBezTo>
                  <a:cubicBezTo>
                    <a:pt x="21736" y="9211"/>
                    <a:pt x="21849" y="8874"/>
                    <a:pt x="21905" y="8537"/>
                  </a:cubicBezTo>
                  <a:cubicBezTo>
                    <a:pt x="21961" y="8144"/>
                    <a:pt x="22017" y="7807"/>
                    <a:pt x="22073" y="7414"/>
                  </a:cubicBezTo>
                  <a:lnTo>
                    <a:pt x="22073" y="6684"/>
                  </a:lnTo>
                  <a:cubicBezTo>
                    <a:pt x="22073" y="5954"/>
                    <a:pt x="22017" y="5223"/>
                    <a:pt x="21905" y="4493"/>
                  </a:cubicBezTo>
                  <a:cubicBezTo>
                    <a:pt x="21849" y="4156"/>
                    <a:pt x="21736" y="3819"/>
                    <a:pt x="21624" y="3426"/>
                  </a:cubicBezTo>
                  <a:cubicBezTo>
                    <a:pt x="21512" y="2977"/>
                    <a:pt x="21343" y="2584"/>
                    <a:pt x="21175" y="2134"/>
                  </a:cubicBezTo>
                  <a:cubicBezTo>
                    <a:pt x="20950" y="1573"/>
                    <a:pt x="20669" y="1011"/>
                    <a:pt x="20332" y="506"/>
                  </a:cubicBezTo>
                  <a:cubicBezTo>
                    <a:pt x="20164" y="337"/>
                    <a:pt x="20051" y="169"/>
                    <a:pt x="199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27"/>
            <p:cNvSpPr/>
            <p:nvPr/>
          </p:nvSpPr>
          <p:spPr>
            <a:xfrm>
              <a:off x="3077595" y="-1307210"/>
              <a:ext cx="18468" cy="9234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lnTo>
                    <a:pt x="169" y="16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27"/>
            <p:cNvSpPr/>
            <p:nvPr/>
          </p:nvSpPr>
          <p:spPr>
            <a:xfrm>
              <a:off x="2334920" y="-1282677"/>
              <a:ext cx="816376" cy="721357"/>
            </a:xfrm>
            <a:custGeom>
              <a:avLst/>
              <a:gdLst/>
              <a:ahLst/>
              <a:cxnLst/>
              <a:rect l="l" t="t" r="r" b="b"/>
              <a:pathLst>
                <a:path w="14941" h="13202" extrusionOk="0">
                  <a:moveTo>
                    <a:pt x="11009" y="0"/>
                  </a:moveTo>
                  <a:lnTo>
                    <a:pt x="10672" y="618"/>
                  </a:lnTo>
                  <a:cubicBezTo>
                    <a:pt x="13031" y="2135"/>
                    <a:pt x="14154" y="5055"/>
                    <a:pt x="13424" y="7807"/>
                  </a:cubicBezTo>
                  <a:cubicBezTo>
                    <a:pt x="12975" y="9492"/>
                    <a:pt x="11852" y="10896"/>
                    <a:pt x="10335" y="11739"/>
                  </a:cubicBezTo>
                  <a:cubicBezTo>
                    <a:pt x="9313" y="12304"/>
                    <a:pt x="8236" y="12563"/>
                    <a:pt x="7187" y="12563"/>
                  </a:cubicBezTo>
                  <a:cubicBezTo>
                    <a:pt x="3855" y="12563"/>
                    <a:pt x="803" y="9951"/>
                    <a:pt x="675" y="6235"/>
                  </a:cubicBezTo>
                  <a:lnTo>
                    <a:pt x="1" y="6235"/>
                  </a:lnTo>
                  <a:cubicBezTo>
                    <a:pt x="113" y="9773"/>
                    <a:pt x="2753" y="12694"/>
                    <a:pt x="6291" y="13143"/>
                  </a:cubicBezTo>
                  <a:cubicBezTo>
                    <a:pt x="6595" y="13182"/>
                    <a:pt x="6897" y="13201"/>
                    <a:pt x="7196" y="13201"/>
                  </a:cubicBezTo>
                  <a:cubicBezTo>
                    <a:pt x="10333" y="13201"/>
                    <a:pt x="13170" y="11103"/>
                    <a:pt x="14042" y="7976"/>
                  </a:cubicBezTo>
                  <a:cubicBezTo>
                    <a:pt x="14941" y="4943"/>
                    <a:pt x="13705" y="1685"/>
                    <a:pt x="110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27"/>
            <p:cNvSpPr/>
            <p:nvPr/>
          </p:nvSpPr>
          <p:spPr>
            <a:xfrm>
              <a:off x="2460757" y="-1150720"/>
              <a:ext cx="463456" cy="395921"/>
            </a:xfrm>
            <a:custGeom>
              <a:avLst/>
              <a:gdLst/>
              <a:ahLst/>
              <a:cxnLst/>
              <a:rect l="l" t="t" r="r" b="b"/>
              <a:pathLst>
                <a:path w="8482" h="7246" extrusionOk="0">
                  <a:moveTo>
                    <a:pt x="4944" y="1009"/>
                  </a:moveTo>
                  <a:cubicBezTo>
                    <a:pt x="7058" y="1009"/>
                    <a:pt x="8481" y="3708"/>
                    <a:pt x="6740" y="5448"/>
                  </a:cubicBezTo>
                  <a:lnTo>
                    <a:pt x="6684" y="5448"/>
                  </a:lnTo>
                  <a:cubicBezTo>
                    <a:pt x="6235" y="5954"/>
                    <a:pt x="5561" y="6235"/>
                    <a:pt x="4887" y="6235"/>
                  </a:cubicBezTo>
                  <a:cubicBezTo>
                    <a:pt x="2023" y="6235"/>
                    <a:pt x="1236" y="2303"/>
                    <a:pt x="3876" y="1236"/>
                  </a:cubicBezTo>
                  <a:cubicBezTo>
                    <a:pt x="4243" y="1080"/>
                    <a:pt x="4603" y="1009"/>
                    <a:pt x="4944" y="1009"/>
                  </a:cubicBezTo>
                  <a:close/>
                  <a:moveTo>
                    <a:pt x="4831" y="0"/>
                  </a:moveTo>
                  <a:cubicBezTo>
                    <a:pt x="1" y="0"/>
                    <a:pt x="1" y="7246"/>
                    <a:pt x="4831" y="7246"/>
                  </a:cubicBezTo>
                  <a:cubicBezTo>
                    <a:pt x="6853" y="7246"/>
                    <a:pt x="8482" y="5617"/>
                    <a:pt x="8482" y="3595"/>
                  </a:cubicBezTo>
                  <a:cubicBezTo>
                    <a:pt x="8482" y="1629"/>
                    <a:pt x="6853" y="0"/>
                    <a:pt x="483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27"/>
            <p:cNvSpPr/>
            <p:nvPr/>
          </p:nvSpPr>
          <p:spPr>
            <a:xfrm>
              <a:off x="6312211" y="-1132306"/>
              <a:ext cx="196431" cy="187251"/>
            </a:xfrm>
            <a:custGeom>
              <a:avLst/>
              <a:gdLst/>
              <a:ahLst/>
              <a:cxnLst/>
              <a:rect l="l" t="t" r="r" b="b"/>
              <a:pathLst>
                <a:path w="3595" h="3427" extrusionOk="0">
                  <a:moveTo>
                    <a:pt x="955" y="0"/>
                  </a:moveTo>
                  <a:lnTo>
                    <a:pt x="0" y="2191"/>
                  </a:lnTo>
                  <a:cubicBezTo>
                    <a:pt x="786" y="2528"/>
                    <a:pt x="1517" y="2977"/>
                    <a:pt x="2247" y="3427"/>
                  </a:cubicBezTo>
                  <a:lnTo>
                    <a:pt x="3595" y="1517"/>
                  </a:lnTo>
                  <a:cubicBezTo>
                    <a:pt x="2752" y="955"/>
                    <a:pt x="1854" y="450"/>
                    <a:pt x="95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27"/>
            <p:cNvSpPr/>
            <p:nvPr/>
          </p:nvSpPr>
          <p:spPr>
            <a:xfrm>
              <a:off x="6115778" y="-1209021"/>
              <a:ext cx="184191" cy="168838"/>
            </a:xfrm>
            <a:custGeom>
              <a:avLst/>
              <a:gdLst/>
              <a:ahLst/>
              <a:cxnLst/>
              <a:rect l="l" t="t" r="r" b="b"/>
              <a:pathLst>
                <a:path w="3371" h="3090" extrusionOk="0">
                  <a:moveTo>
                    <a:pt x="506" y="0"/>
                  </a:moveTo>
                  <a:lnTo>
                    <a:pt x="1" y="2303"/>
                  </a:lnTo>
                  <a:cubicBezTo>
                    <a:pt x="843" y="2528"/>
                    <a:pt x="1629" y="2752"/>
                    <a:pt x="2416" y="3089"/>
                  </a:cubicBezTo>
                  <a:lnTo>
                    <a:pt x="3370" y="899"/>
                  </a:lnTo>
                  <a:cubicBezTo>
                    <a:pt x="2472" y="562"/>
                    <a:pt x="1461" y="225"/>
                    <a:pt x="5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27"/>
            <p:cNvSpPr/>
            <p:nvPr/>
          </p:nvSpPr>
          <p:spPr>
            <a:xfrm>
              <a:off x="6766384" y="-665840"/>
              <a:ext cx="187251" cy="196485"/>
            </a:xfrm>
            <a:custGeom>
              <a:avLst/>
              <a:gdLst/>
              <a:ahLst/>
              <a:cxnLst/>
              <a:rect l="l" t="t" r="r" b="b"/>
              <a:pathLst>
                <a:path w="3427" h="3596" extrusionOk="0">
                  <a:moveTo>
                    <a:pt x="2022" y="0"/>
                  </a:moveTo>
                  <a:lnTo>
                    <a:pt x="0" y="1292"/>
                  </a:lnTo>
                  <a:cubicBezTo>
                    <a:pt x="450" y="2022"/>
                    <a:pt x="899" y="2809"/>
                    <a:pt x="1236" y="3595"/>
                  </a:cubicBezTo>
                  <a:lnTo>
                    <a:pt x="3426" y="2696"/>
                  </a:lnTo>
                  <a:cubicBezTo>
                    <a:pt x="3033" y="1798"/>
                    <a:pt x="2584" y="843"/>
                    <a:pt x="202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27"/>
            <p:cNvSpPr/>
            <p:nvPr/>
          </p:nvSpPr>
          <p:spPr>
            <a:xfrm>
              <a:off x="5910165" y="-1242789"/>
              <a:ext cx="165778" cy="144304"/>
            </a:xfrm>
            <a:custGeom>
              <a:avLst/>
              <a:gdLst/>
              <a:ahLst/>
              <a:cxnLst/>
              <a:rect l="l" t="t" r="r" b="b"/>
              <a:pathLst>
                <a:path w="3034" h="2641" extrusionOk="0">
                  <a:moveTo>
                    <a:pt x="57" y="1"/>
                  </a:moveTo>
                  <a:lnTo>
                    <a:pt x="1" y="2359"/>
                  </a:lnTo>
                  <a:cubicBezTo>
                    <a:pt x="843" y="2416"/>
                    <a:pt x="1685" y="2528"/>
                    <a:pt x="2528" y="2640"/>
                  </a:cubicBezTo>
                  <a:lnTo>
                    <a:pt x="3033" y="338"/>
                  </a:lnTo>
                  <a:cubicBezTo>
                    <a:pt x="2022" y="169"/>
                    <a:pt x="1068" y="57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27"/>
            <p:cNvSpPr/>
            <p:nvPr/>
          </p:nvSpPr>
          <p:spPr>
            <a:xfrm>
              <a:off x="6643606" y="-853038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742" y="0"/>
                  </a:moveTo>
                  <a:lnTo>
                    <a:pt x="1" y="1629"/>
                  </a:lnTo>
                  <a:cubicBezTo>
                    <a:pt x="619" y="2247"/>
                    <a:pt x="1124" y="2921"/>
                    <a:pt x="1630" y="3651"/>
                  </a:cubicBezTo>
                  <a:lnTo>
                    <a:pt x="3652" y="2359"/>
                  </a:lnTo>
                  <a:cubicBezTo>
                    <a:pt x="3034" y="1517"/>
                    <a:pt x="2416" y="731"/>
                    <a:pt x="17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27"/>
            <p:cNvSpPr/>
            <p:nvPr/>
          </p:nvSpPr>
          <p:spPr>
            <a:xfrm>
              <a:off x="6490175" y="-1012643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349" y="1"/>
                  </a:moveTo>
                  <a:lnTo>
                    <a:pt x="1" y="1967"/>
                  </a:lnTo>
                  <a:cubicBezTo>
                    <a:pt x="675" y="2472"/>
                    <a:pt x="1349" y="3034"/>
                    <a:pt x="1966" y="3652"/>
                  </a:cubicBezTo>
                  <a:lnTo>
                    <a:pt x="3651" y="2023"/>
                  </a:lnTo>
                  <a:cubicBezTo>
                    <a:pt x="2977" y="1293"/>
                    <a:pt x="2191" y="619"/>
                    <a:pt x="134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27"/>
            <p:cNvSpPr/>
            <p:nvPr/>
          </p:nvSpPr>
          <p:spPr>
            <a:xfrm>
              <a:off x="4783913" y="-705727"/>
              <a:ext cx="184191" cy="196431"/>
            </a:xfrm>
            <a:custGeom>
              <a:avLst/>
              <a:gdLst/>
              <a:ahLst/>
              <a:cxnLst/>
              <a:rect l="l" t="t" r="r" b="b"/>
              <a:pathLst>
                <a:path w="3371" h="3595" extrusionOk="0">
                  <a:moveTo>
                    <a:pt x="1460" y="0"/>
                  </a:moveTo>
                  <a:cubicBezTo>
                    <a:pt x="899" y="843"/>
                    <a:pt x="393" y="1741"/>
                    <a:pt x="0" y="2640"/>
                  </a:cubicBezTo>
                  <a:lnTo>
                    <a:pt x="2191" y="3595"/>
                  </a:lnTo>
                  <a:cubicBezTo>
                    <a:pt x="2528" y="2809"/>
                    <a:pt x="2921" y="2078"/>
                    <a:pt x="3370" y="1404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27"/>
            <p:cNvSpPr/>
            <p:nvPr/>
          </p:nvSpPr>
          <p:spPr>
            <a:xfrm>
              <a:off x="5680019" y="-1242789"/>
              <a:ext cx="162663" cy="141244"/>
            </a:xfrm>
            <a:custGeom>
              <a:avLst/>
              <a:gdLst/>
              <a:ahLst/>
              <a:cxnLst/>
              <a:rect l="l" t="t" r="r" b="b"/>
              <a:pathLst>
                <a:path w="2977" h="2585" extrusionOk="0">
                  <a:moveTo>
                    <a:pt x="2977" y="1"/>
                  </a:moveTo>
                  <a:cubicBezTo>
                    <a:pt x="1966" y="1"/>
                    <a:pt x="1011" y="57"/>
                    <a:pt x="0" y="225"/>
                  </a:cubicBezTo>
                  <a:lnTo>
                    <a:pt x="393" y="2584"/>
                  </a:lnTo>
                  <a:cubicBezTo>
                    <a:pt x="1236" y="2416"/>
                    <a:pt x="2078" y="2359"/>
                    <a:pt x="2921" y="2359"/>
                  </a:cubicBezTo>
                  <a:lnTo>
                    <a:pt x="297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27"/>
            <p:cNvSpPr/>
            <p:nvPr/>
          </p:nvSpPr>
          <p:spPr>
            <a:xfrm>
              <a:off x="4903576" y="-886806"/>
              <a:ext cx="193371" cy="199545"/>
            </a:xfrm>
            <a:custGeom>
              <a:avLst/>
              <a:gdLst/>
              <a:ahLst/>
              <a:cxnLst/>
              <a:rect l="l" t="t" r="r" b="b"/>
              <a:pathLst>
                <a:path w="3539" h="3652" extrusionOk="0">
                  <a:moveTo>
                    <a:pt x="1910" y="1"/>
                  </a:moveTo>
                  <a:cubicBezTo>
                    <a:pt x="1236" y="731"/>
                    <a:pt x="562" y="1517"/>
                    <a:pt x="1" y="2303"/>
                  </a:cubicBezTo>
                  <a:lnTo>
                    <a:pt x="1910" y="3651"/>
                  </a:lnTo>
                  <a:cubicBezTo>
                    <a:pt x="2416" y="2977"/>
                    <a:pt x="2977" y="2360"/>
                    <a:pt x="3539" y="1742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27"/>
            <p:cNvSpPr/>
            <p:nvPr/>
          </p:nvSpPr>
          <p:spPr>
            <a:xfrm>
              <a:off x="4707197" y="-500115"/>
              <a:ext cx="168838" cy="184191"/>
            </a:xfrm>
            <a:custGeom>
              <a:avLst/>
              <a:gdLst/>
              <a:ahLst/>
              <a:cxnLst/>
              <a:rect l="l" t="t" r="r" b="b"/>
              <a:pathLst>
                <a:path w="3090" h="3371" extrusionOk="0">
                  <a:moveTo>
                    <a:pt x="899" y="0"/>
                  </a:moveTo>
                  <a:cubicBezTo>
                    <a:pt x="506" y="955"/>
                    <a:pt x="225" y="1910"/>
                    <a:pt x="0" y="2865"/>
                  </a:cubicBezTo>
                  <a:lnTo>
                    <a:pt x="2303" y="3370"/>
                  </a:lnTo>
                  <a:cubicBezTo>
                    <a:pt x="2471" y="2584"/>
                    <a:pt x="2752" y="1741"/>
                    <a:pt x="3089" y="955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27"/>
            <p:cNvSpPr/>
            <p:nvPr/>
          </p:nvSpPr>
          <p:spPr>
            <a:xfrm>
              <a:off x="5452932" y="-1218256"/>
              <a:ext cx="181077" cy="165778"/>
            </a:xfrm>
            <a:custGeom>
              <a:avLst/>
              <a:gdLst/>
              <a:ahLst/>
              <a:cxnLst/>
              <a:rect l="l" t="t" r="r" b="b"/>
              <a:pathLst>
                <a:path w="3314" h="3034" extrusionOk="0">
                  <a:moveTo>
                    <a:pt x="2921" y="1"/>
                  </a:moveTo>
                  <a:cubicBezTo>
                    <a:pt x="1910" y="226"/>
                    <a:pt x="955" y="506"/>
                    <a:pt x="0" y="843"/>
                  </a:cubicBezTo>
                  <a:lnTo>
                    <a:pt x="842" y="3034"/>
                  </a:lnTo>
                  <a:cubicBezTo>
                    <a:pt x="1685" y="2753"/>
                    <a:pt x="2471" y="2528"/>
                    <a:pt x="3314" y="2360"/>
                  </a:cubicBezTo>
                  <a:lnTo>
                    <a:pt x="292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27"/>
            <p:cNvSpPr/>
            <p:nvPr/>
          </p:nvSpPr>
          <p:spPr>
            <a:xfrm>
              <a:off x="5244205" y="-1147660"/>
              <a:ext cx="193426" cy="187251"/>
            </a:xfrm>
            <a:custGeom>
              <a:avLst/>
              <a:gdLst/>
              <a:ahLst/>
              <a:cxnLst/>
              <a:rect l="l" t="t" r="r" b="b"/>
              <a:pathLst>
                <a:path w="3540" h="3427" extrusionOk="0">
                  <a:moveTo>
                    <a:pt x="2641" y="1"/>
                  </a:moveTo>
                  <a:cubicBezTo>
                    <a:pt x="1742" y="394"/>
                    <a:pt x="843" y="899"/>
                    <a:pt x="1" y="1405"/>
                  </a:cubicBezTo>
                  <a:lnTo>
                    <a:pt x="1236" y="3427"/>
                  </a:lnTo>
                  <a:cubicBezTo>
                    <a:pt x="1967" y="2977"/>
                    <a:pt x="2753" y="2584"/>
                    <a:pt x="3539" y="2247"/>
                  </a:cubicBezTo>
                  <a:lnTo>
                    <a:pt x="264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27"/>
            <p:cNvSpPr/>
            <p:nvPr/>
          </p:nvSpPr>
          <p:spPr>
            <a:xfrm>
              <a:off x="5057006" y="-1034117"/>
              <a:ext cx="196485" cy="193426"/>
            </a:xfrm>
            <a:custGeom>
              <a:avLst/>
              <a:gdLst/>
              <a:ahLst/>
              <a:cxnLst/>
              <a:rect l="l" t="t" r="r" b="b"/>
              <a:pathLst>
                <a:path w="3596" h="3540" extrusionOk="0">
                  <a:moveTo>
                    <a:pt x="2360" y="1"/>
                  </a:moveTo>
                  <a:cubicBezTo>
                    <a:pt x="1517" y="562"/>
                    <a:pt x="731" y="1180"/>
                    <a:pt x="1" y="1854"/>
                  </a:cubicBezTo>
                  <a:lnTo>
                    <a:pt x="1630" y="3539"/>
                  </a:lnTo>
                  <a:cubicBezTo>
                    <a:pt x="2247" y="2977"/>
                    <a:pt x="2921" y="2472"/>
                    <a:pt x="3595" y="1967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27"/>
            <p:cNvSpPr/>
            <p:nvPr/>
          </p:nvSpPr>
          <p:spPr>
            <a:xfrm>
              <a:off x="6855393" y="-454108"/>
              <a:ext cx="162663" cy="153538"/>
            </a:xfrm>
            <a:custGeom>
              <a:avLst/>
              <a:gdLst/>
              <a:ahLst/>
              <a:cxnLst/>
              <a:rect l="l" t="t" r="r" b="b"/>
              <a:pathLst>
                <a:path w="2977" h="2810" extrusionOk="0">
                  <a:moveTo>
                    <a:pt x="2247" y="1"/>
                  </a:moveTo>
                  <a:lnTo>
                    <a:pt x="0" y="843"/>
                  </a:lnTo>
                  <a:cubicBezTo>
                    <a:pt x="225" y="1461"/>
                    <a:pt x="393" y="2135"/>
                    <a:pt x="562" y="2809"/>
                  </a:cubicBezTo>
                  <a:lnTo>
                    <a:pt x="2977" y="2809"/>
                  </a:lnTo>
                  <a:cubicBezTo>
                    <a:pt x="2808" y="1854"/>
                    <a:pt x="2584" y="899"/>
                    <a:pt x="224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27"/>
            <p:cNvSpPr/>
            <p:nvPr/>
          </p:nvSpPr>
          <p:spPr>
            <a:xfrm>
              <a:off x="4903576" y="-1040237"/>
              <a:ext cx="1908848" cy="739662"/>
            </a:xfrm>
            <a:custGeom>
              <a:avLst/>
              <a:gdLst/>
              <a:ahLst/>
              <a:cxnLst/>
              <a:rect l="l" t="t" r="r" b="b"/>
              <a:pathLst>
                <a:path w="34935" h="13537" extrusionOk="0">
                  <a:moveTo>
                    <a:pt x="17468" y="0"/>
                  </a:moveTo>
                  <a:cubicBezTo>
                    <a:pt x="9268" y="0"/>
                    <a:pt x="2079" y="5561"/>
                    <a:pt x="1" y="13536"/>
                  </a:cubicBezTo>
                  <a:lnTo>
                    <a:pt x="338" y="13536"/>
                  </a:lnTo>
                  <a:cubicBezTo>
                    <a:pt x="2375" y="5773"/>
                    <a:pt x="9431" y="331"/>
                    <a:pt x="17433" y="331"/>
                  </a:cubicBezTo>
                  <a:cubicBezTo>
                    <a:pt x="17594" y="331"/>
                    <a:pt x="17755" y="333"/>
                    <a:pt x="17917" y="337"/>
                  </a:cubicBezTo>
                  <a:cubicBezTo>
                    <a:pt x="25780" y="506"/>
                    <a:pt x="32632" y="5898"/>
                    <a:pt x="34598" y="13536"/>
                  </a:cubicBezTo>
                  <a:lnTo>
                    <a:pt x="34935" y="13536"/>
                  </a:lnTo>
                  <a:cubicBezTo>
                    <a:pt x="32857" y="5561"/>
                    <a:pt x="25668" y="0"/>
                    <a:pt x="1746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27"/>
            <p:cNvSpPr/>
            <p:nvPr/>
          </p:nvSpPr>
          <p:spPr>
            <a:xfrm>
              <a:off x="5023293" y="-949424"/>
              <a:ext cx="1694004" cy="648850"/>
            </a:xfrm>
            <a:custGeom>
              <a:avLst/>
              <a:gdLst/>
              <a:ahLst/>
              <a:cxnLst/>
              <a:rect l="l" t="t" r="r" b="b"/>
              <a:pathLst>
                <a:path w="31003" h="11875" extrusionOk="0">
                  <a:moveTo>
                    <a:pt x="15289" y="1"/>
                  </a:moveTo>
                  <a:cubicBezTo>
                    <a:pt x="9303" y="1"/>
                    <a:pt x="3606" y="3317"/>
                    <a:pt x="730" y="8897"/>
                  </a:cubicBezTo>
                  <a:lnTo>
                    <a:pt x="1123" y="9122"/>
                  </a:lnTo>
                  <a:cubicBezTo>
                    <a:pt x="674" y="9964"/>
                    <a:pt x="281" y="10919"/>
                    <a:pt x="0" y="11874"/>
                  </a:cubicBezTo>
                  <a:lnTo>
                    <a:pt x="2640" y="11874"/>
                  </a:lnTo>
                  <a:cubicBezTo>
                    <a:pt x="3033" y="10751"/>
                    <a:pt x="3595" y="9684"/>
                    <a:pt x="4269" y="8729"/>
                  </a:cubicBezTo>
                  <a:cubicBezTo>
                    <a:pt x="4774" y="7943"/>
                    <a:pt x="5336" y="7269"/>
                    <a:pt x="6010" y="6651"/>
                  </a:cubicBezTo>
                  <a:lnTo>
                    <a:pt x="5279" y="5864"/>
                  </a:lnTo>
                  <a:cubicBezTo>
                    <a:pt x="7979" y="3276"/>
                    <a:pt x="11542" y="1875"/>
                    <a:pt x="15228" y="1875"/>
                  </a:cubicBezTo>
                  <a:cubicBezTo>
                    <a:pt x="15300" y="1875"/>
                    <a:pt x="15373" y="1876"/>
                    <a:pt x="15445" y="1877"/>
                  </a:cubicBezTo>
                  <a:lnTo>
                    <a:pt x="15445" y="2944"/>
                  </a:lnTo>
                  <a:cubicBezTo>
                    <a:pt x="19096" y="2944"/>
                    <a:pt x="22522" y="4460"/>
                    <a:pt x="24993" y="7100"/>
                  </a:cubicBezTo>
                  <a:cubicBezTo>
                    <a:pt x="25555" y="7718"/>
                    <a:pt x="26116" y="8336"/>
                    <a:pt x="26566" y="9066"/>
                  </a:cubicBezTo>
                  <a:lnTo>
                    <a:pt x="27464" y="8504"/>
                  </a:lnTo>
                  <a:cubicBezTo>
                    <a:pt x="28138" y="9571"/>
                    <a:pt x="28644" y="10695"/>
                    <a:pt x="29037" y="11874"/>
                  </a:cubicBezTo>
                  <a:lnTo>
                    <a:pt x="31003" y="11874"/>
                  </a:lnTo>
                  <a:cubicBezTo>
                    <a:pt x="30273" y="9291"/>
                    <a:pt x="28981" y="6988"/>
                    <a:pt x="27127" y="5078"/>
                  </a:cubicBezTo>
                  <a:cubicBezTo>
                    <a:pt x="26173" y="4067"/>
                    <a:pt x="25106" y="3169"/>
                    <a:pt x="23926" y="2438"/>
                  </a:cubicBezTo>
                  <a:lnTo>
                    <a:pt x="23701" y="2832"/>
                  </a:lnTo>
                  <a:cubicBezTo>
                    <a:pt x="22747" y="2214"/>
                    <a:pt x="21736" y="1764"/>
                    <a:pt x="20669" y="1371"/>
                  </a:cubicBezTo>
                  <a:lnTo>
                    <a:pt x="20837" y="978"/>
                  </a:lnTo>
                  <a:cubicBezTo>
                    <a:pt x="19010" y="316"/>
                    <a:pt x="17136" y="1"/>
                    <a:pt x="1528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27"/>
            <p:cNvSpPr/>
            <p:nvPr/>
          </p:nvSpPr>
          <p:spPr>
            <a:xfrm>
              <a:off x="5152136" y="-543062"/>
              <a:ext cx="1285898" cy="1122251"/>
            </a:xfrm>
            <a:custGeom>
              <a:avLst/>
              <a:gdLst/>
              <a:ahLst/>
              <a:cxnLst/>
              <a:rect l="l" t="t" r="r" b="b"/>
              <a:pathLst>
                <a:path w="23534" h="20539" extrusionOk="0">
                  <a:moveTo>
                    <a:pt x="13200" y="0"/>
                  </a:moveTo>
                  <a:cubicBezTo>
                    <a:pt x="4831" y="56"/>
                    <a:pt x="1" y="9604"/>
                    <a:pt x="5000" y="16344"/>
                  </a:cubicBezTo>
                  <a:cubicBezTo>
                    <a:pt x="7100" y="19200"/>
                    <a:pt x="10183" y="20538"/>
                    <a:pt x="13234" y="20538"/>
                  </a:cubicBezTo>
                  <a:cubicBezTo>
                    <a:pt x="17444" y="20538"/>
                    <a:pt x="21596" y="17991"/>
                    <a:pt x="23028" y="13367"/>
                  </a:cubicBezTo>
                  <a:lnTo>
                    <a:pt x="23028" y="13311"/>
                  </a:lnTo>
                  <a:cubicBezTo>
                    <a:pt x="23365" y="12300"/>
                    <a:pt x="23534" y="11289"/>
                    <a:pt x="23534" y="10222"/>
                  </a:cubicBezTo>
                  <a:lnTo>
                    <a:pt x="22298" y="10222"/>
                  </a:lnTo>
                  <a:lnTo>
                    <a:pt x="22298" y="10278"/>
                  </a:lnTo>
                  <a:cubicBezTo>
                    <a:pt x="22298" y="15719"/>
                    <a:pt x="17839" y="19330"/>
                    <a:pt x="13182" y="19330"/>
                  </a:cubicBezTo>
                  <a:cubicBezTo>
                    <a:pt x="10964" y="19330"/>
                    <a:pt x="8701" y="18511"/>
                    <a:pt x="6853" y="16681"/>
                  </a:cubicBezTo>
                  <a:cubicBezTo>
                    <a:pt x="1180" y="11008"/>
                    <a:pt x="5168" y="1236"/>
                    <a:pt x="13200" y="1236"/>
                  </a:cubicBezTo>
                  <a:lnTo>
                    <a:pt x="1320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27"/>
            <p:cNvSpPr/>
            <p:nvPr/>
          </p:nvSpPr>
          <p:spPr>
            <a:xfrm>
              <a:off x="5526533" y="-341056"/>
              <a:ext cx="758075" cy="694147"/>
            </a:xfrm>
            <a:custGeom>
              <a:avLst/>
              <a:gdLst/>
              <a:ahLst/>
              <a:cxnLst/>
              <a:rect l="l" t="t" r="r" b="b"/>
              <a:pathLst>
                <a:path w="13874" h="12704" extrusionOk="0">
                  <a:moveTo>
                    <a:pt x="6362" y="1"/>
                  </a:moveTo>
                  <a:cubicBezTo>
                    <a:pt x="6245" y="1"/>
                    <a:pt x="6128" y="4"/>
                    <a:pt x="6011" y="10"/>
                  </a:cubicBezTo>
                  <a:lnTo>
                    <a:pt x="6067" y="10"/>
                  </a:lnTo>
                  <a:cubicBezTo>
                    <a:pt x="3146" y="178"/>
                    <a:pt x="675" y="2200"/>
                    <a:pt x="1" y="5009"/>
                  </a:cubicBezTo>
                  <a:lnTo>
                    <a:pt x="450" y="5121"/>
                  </a:lnTo>
                  <a:cubicBezTo>
                    <a:pt x="1185" y="2220"/>
                    <a:pt x="3767" y="472"/>
                    <a:pt x="6425" y="472"/>
                  </a:cubicBezTo>
                  <a:cubicBezTo>
                    <a:pt x="7833" y="472"/>
                    <a:pt x="9261" y="962"/>
                    <a:pt x="10448" y="2032"/>
                  </a:cubicBezTo>
                  <a:cubicBezTo>
                    <a:pt x="13874" y="5065"/>
                    <a:pt x="12806" y="10681"/>
                    <a:pt x="8482" y="12310"/>
                  </a:cubicBezTo>
                  <a:lnTo>
                    <a:pt x="8650" y="12703"/>
                  </a:lnTo>
                  <a:cubicBezTo>
                    <a:pt x="11739" y="11580"/>
                    <a:pt x="13480" y="8435"/>
                    <a:pt x="12806" y="5233"/>
                  </a:cubicBezTo>
                  <a:cubicBezTo>
                    <a:pt x="12211" y="2147"/>
                    <a:pt x="9476" y="1"/>
                    <a:pt x="636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27"/>
            <p:cNvSpPr/>
            <p:nvPr/>
          </p:nvSpPr>
          <p:spPr>
            <a:xfrm>
              <a:off x="5722966" y="-154295"/>
              <a:ext cx="368328" cy="317076"/>
            </a:xfrm>
            <a:custGeom>
              <a:avLst/>
              <a:gdLst/>
              <a:ahLst/>
              <a:cxnLst/>
              <a:rect l="l" t="t" r="r" b="b"/>
              <a:pathLst>
                <a:path w="6741" h="5803" extrusionOk="0">
                  <a:moveTo>
                    <a:pt x="2918" y="0"/>
                  </a:moveTo>
                  <a:cubicBezTo>
                    <a:pt x="1424" y="0"/>
                    <a:pt x="0" y="1185"/>
                    <a:pt x="0" y="2939"/>
                  </a:cubicBezTo>
                  <a:cubicBezTo>
                    <a:pt x="0" y="4511"/>
                    <a:pt x="1292" y="5803"/>
                    <a:pt x="2921" y="5803"/>
                  </a:cubicBezTo>
                  <a:cubicBezTo>
                    <a:pt x="5505" y="5803"/>
                    <a:pt x="6740" y="2658"/>
                    <a:pt x="4943" y="860"/>
                  </a:cubicBezTo>
                  <a:cubicBezTo>
                    <a:pt x="4348" y="265"/>
                    <a:pt x="3625" y="0"/>
                    <a:pt x="291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27"/>
            <p:cNvSpPr/>
            <p:nvPr/>
          </p:nvSpPr>
          <p:spPr>
            <a:xfrm>
              <a:off x="5600189" y="-138012"/>
              <a:ext cx="633879" cy="427940"/>
            </a:xfrm>
            <a:custGeom>
              <a:avLst/>
              <a:gdLst/>
              <a:ahLst/>
              <a:cxnLst/>
              <a:rect l="l" t="t" r="r" b="b"/>
              <a:pathLst>
                <a:path w="11601" h="7832" extrusionOk="0">
                  <a:moveTo>
                    <a:pt x="9100" y="1"/>
                  </a:moveTo>
                  <a:lnTo>
                    <a:pt x="8763" y="282"/>
                  </a:lnTo>
                  <a:cubicBezTo>
                    <a:pt x="11035" y="3602"/>
                    <a:pt x="8276" y="7365"/>
                    <a:pt x="5009" y="7365"/>
                  </a:cubicBezTo>
                  <a:cubicBezTo>
                    <a:pt x="4076" y="7365"/>
                    <a:pt x="3102" y="7058"/>
                    <a:pt x="2191" y="6347"/>
                  </a:cubicBezTo>
                  <a:cubicBezTo>
                    <a:pt x="619" y="5112"/>
                    <a:pt x="57" y="3034"/>
                    <a:pt x="787" y="1180"/>
                  </a:cubicBezTo>
                  <a:lnTo>
                    <a:pt x="338" y="1012"/>
                  </a:lnTo>
                  <a:cubicBezTo>
                    <a:pt x="113" y="1573"/>
                    <a:pt x="1" y="2191"/>
                    <a:pt x="1" y="2809"/>
                  </a:cubicBezTo>
                  <a:cubicBezTo>
                    <a:pt x="1" y="4325"/>
                    <a:pt x="731" y="5786"/>
                    <a:pt x="1911" y="6741"/>
                  </a:cubicBezTo>
                  <a:cubicBezTo>
                    <a:pt x="2894" y="7503"/>
                    <a:pt x="3945" y="7832"/>
                    <a:pt x="4953" y="7832"/>
                  </a:cubicBezTo>
                  <a:cubicBezTo>
                    <a:pt x="8549" y="7832"/>
                    <a:pt x="11600" y="3642"/>
                    <a:pt x="910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27"/>
            <p:cNvSpPr/>
            <p:nvPr/>
          </p:nvSpPr>
          <p:spPr>
            <a:xfrm>
              <a:off x="1398926" y="-1267323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573" y="0"/>
                  </a:moveTo>
                  <a:lnTo>
                    <a:pt x="1" y="674"/>
                  </a:lnTo>
                  <a:lnTo>
                    <a:pt x="57" y="899"/>
                  </a:lnTo>
                  <a:lnTo>
                    <a:pt x="1686" y="281"/>
                  </a:lnTo>
                  <a:cubicBezTo>
                    <a:pt x="1742" y="225"/>
                    <a:pt x="1742" y="169"/>
                    <a:pt x="1742" y="113"/>
                  </a:cubicBezTo>
                  <a:cubicBezTo>
                    <a:pt x="1686" y="0"/>
                    <a:pt x="1630" y="0"/>
                    <a:pt x="157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27"/>
            <p:cNvSpPr/>
            <p:nvPr/>
          </p:nvSpPr>
          <p:spPr>
            <a:xfrm>
              <a:off x="1478756" y="-923962"/>
              <a:ext cx="101248" cy="24916"/>
            </a:xfrm>
            <a:custGeom>
              <a:avLst/>
              <a:gdLst/>
              <a:ahLst/>
              <a:cxnLst/>
              <a:rect l="l" t="t" r="r" b="b"/>
              <a:pathLst>
                <a:path w="1853" h="456" extrusionOk="0">
                  <a:moveTo>
                    <a:pt x="1721" y="0"/>
                  </a:moveTo>
                  <a:cubicBezTo>
                    <a:pt x="1710" y="0"/>
                    <a:pt x="1698" y="2"/>
                    <a:pt x="1685" y="7"/>
                  </a:cubicBezTo>
                  <a:lnTo>
                    <a:pt x="0" y="175"/>
                  </a:lnTo>
                  <a:lnTo>
                    <a:pt x="0" y="456"/>
                  </a:lnTo>
                  <a:lnTo>
                    <a:pt x="1685" y="287"/>
                  </a:lnTo>
                  <a:cubicBezTo>
                    <a:pt x="1841" y="287"/>
                    <a:pt x="1852" y="0"/>
                    <a:pt x="17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27"/>
            <p:cNvSpPr/>
            <p:nvPr/>
          </p:nvSpPr>
          <p:spPr>
            <a:xfrm>
              <a:off x="1435753" y="-1157277"/>
              <a:ext cx="100483" cy="43439"/>
            </a:xfrm>
            <a:custGeom>
              <a:avLst/>
              <a:gdLst/>
              <a:ahLst/>
              <a:cxnLst/>
              <a:rect l="l" t="t" r="r" b="b"/>
              <a:pathLst>
                <a:path w="1839" h="795" extrusionOk="0">
                  <a:moveTo>
                    <a:pt x="1672" y="1"/>
                  </a:moveTo>
                  <a:cubicBezTo>
                    <a:pt x="1659" y="1"/>
                    <a:pt x="1645" y="3"/>
                    <a:pt x="1630" y="8"/>
                  </a:cubicBezTo>
                  <a:lnTo>
                    <a:pt x="1" y="514"/>
                  </a:lnTo>
                  <a:cubicBezTo>
                    <a:pt x="1" y="626"/>
                    <a:pt x="57" y="682"/>
                    <a:pt x="57" y="794"/>
                  </a:cubicBezTo>
                  <a:lnTo>
                    <a:pt x="1686" y="289"/>
                  </a:lnTo>
                  <a:cubicBezTo>
                    <a:pt x="1839" y="238"/>
                    <a:pt x="1806" y="1"/>
                    <a:pt x="167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27"/>
            <p:cNvSpPr/>
            <p:nvPr/>
          </p:nvSpPr>
          <p:spPr>
            <a:xfrm>
              <a:off x="1463402" y="-1037559"/>
              <a:ext cx="100483" cy="31145"/>
            </a:xfrm>
            <a:custGeom>
              <a:avLst/>
              <a:gdLst/>
              <a:ahLst/>
              <a:cxnLst/>
              <a:rect l="l" t="t" r="r" b="b"/>
              <a:pathLst>
                <a:path w="1839" h="570" extrusionOk="0">
                  <a:moveTo>
                    <a:pt x="1672" y="0"/>
                  </a:moveTo>
                  <a:cubicBezTo>
                    <a:pt x="1659" y="0"/>
                    <a:pt x="1644" y="2"/>
                    <a:pt x="1629" y="8"/>
                  </a:cubicBezTo>
                  <a:lnTo>
                    <a:pt x="0" y="288"/>
                  </a:lnTo>
                  <a:lnTo>
                    <a:pt x="0" y="569"/>
                  </a:lnTo>
                  <a:lnTo>
                    <a:pt x="1685" y="232"/>
                  </a:lnTo>
                  <a:cubicBezTo>
                    <a:pt x="1838" y="232"/>
                    <a:pt x="1806" y="0"/>
                    <a:pt x="16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27"/>
            <p:cNvSpPr/>
            <p:nvPr/>
          </p:nvSpPr>
          <p:spPr>
            <a:xfrm>
              <a:off x="-212208" y="181144"/>
              <a:ext cx="58356" cy="92123"/>
            </a:xfrm>
            <a:custGeom>
              <a:avLst/>
              <a:gdLst/>
              <a:ahLst/>
              <a:cxnLst/>
              <a:rect l="l" t="t" r="r" b="b"/>
              <a:pathLst>
                <a:path w="1068" h="1686" extrusionOk="0">
                  <a:moveTo>
                    <a:pt x="843" y="1"/>
                  </a:moveTo>
                  <a:lnTo>
                    <a:pt x="0" y="1517"/>
                  </a:lnTo>
                  <a:cubicBezTo>
                    <a:pt x="0" y="1574"/>
                    <a:pt x="0" y="1630"/>
                    <a:pt x="57" y="1686"/>
                  </a:cubicBezTo>
                  <a:lnTo>
                    <a:pt x="113" y="1686"/>
                  </a:lnTo>
                  <a:cubicBezTo>
                    <a:pt x="169" y="1686"/>
                    <a:pt x="225" y="1686"/>
                    <a:pt x="225" y="1630"/>
                  </a:cubicBezTo>
                  <a:lnTo>
                    <a:pt x="1068" y="1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27"/>
            <p:cNvSpPr/>
            <p:nvPr/>
          </p:nvSpPr>
          <p:spPr>
            <a:xfrm>
              <a:off x="978521" y="129016"/>
              <a:ext cx="64475" cy="85949"/>
            </a:xfrm>
            <a:custGeom>
              <a:avLst/>
              <a:gdLst/>
              <a:ahLst/>
              <a:cxnLst/>
              <a:rect l="l" t="t" r="r" b="b"/>
              <a:pathLst>
                <a:path w="1180" h="1573" extrusionOk="0">
                  <a:moveTo>
                    <a:pt x="225" y="0"/>
                  </a:moveTo>
                  <a:lnTo>
                    <a:pt x="0" y="112"/>
                  </a:lnTo>
                  <a:lnTo>
                    <a:pt x="955" y="1517"/>
                  </a:lnTo>
                  <a:cubicBezTo>
                    <a:pt x="955" y="1573"/>
                    <a:pt x="1011" y="1573"/>
                    <a:pt x="1067" y="1573"/>
                  </a:cubicBezTo>
                  <a:lnTo>
                    <a:pt x="1124" y="1573"/>
                  </a:lnTo>
                  <a:cubicBezTo>
                    <a:pt x="1180" y="1517"/>
                    <a:pt x="1180" y="1460"/>
                    <a:pt x="1124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27"/>
            <p:cNvSpPr/>
            <p:nvPr/>
          </p:nvSpPr>
          <p:spPr>
            <a:xfrm>
              <a:off x="1067530" y="61481"/>
              <a:ext cx="73655" cy="82889"/>
            </a:xfrm>
            <a:custGeom>
              <a:avLst/>
              <a:gdLst/>
              <a:ahLst/>
              <a:cxnLst/>
              <a:rect l="l" t="t" r="r" b="b"/>
              <a:pathLst>
                <a:path w="1348" h="1517" extrusionOk="0">
                  <a:moveTo>
                    <a:pt x="225" y="0"/>
                  </a:moveTo>
                  <a:lnTo>
                    <a:pt x="0" y="169"/>
                  </a:lnTo>
                  <a:lnTo>
                    <a:pt x="1123" y="1461"/>
                  </a:lnTo>
                  <a:cubicBezTo>
                    <a:pt x="1123" y="1517"/>
                    <a:pt x="1179" y="1517"/>
                    <a:pt x="1236" y="1517"/>
                  </a:cubicBezTo>
                  <a:lnTo>
                    <a:pt x="1292" y="1517"/>
                  </a:lnTo>
                  <a:cubicBezTo>
                    <a:pt x="1348" y="1461"/>
                    <a:pt x="1348" y="1405"/>
                    <a:pt x="1292" y="1348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27"/>
            <p:cNvSpPr/>
            <p:nvPr/>
          </p:nvSpPr>
          <p:spPr>
            <a:xfrm>
              <a:off x="1150365" y="-12175"/>
              <a:ext cx="76769" cy="79829"/>
            </a:xfrm>
            <a:custGeom>
              <a:avLst/>
              <a:gdLst/>
              <a:ahLst/>
              <a:cxnLst/>
              <a:rect l="l" t="t" r="r" b="b"/>
              <a:pathLst>
                <a:path w="1405" h="1461" extrusionOk="0">
                  <a:moveTo>
                    <a:pt x="169" y="1"/>
                  </a:moveTo>
                  <a:lnTo>
                    <a:pt x="0" y="169"/>
                  </a:lnTo>
                  <a:lnTo>
                    <a:pt x="1180" y="1405"/>
                  </a:lnTo>
                  <a:cubicBezTo>
                    <a:pt x="1180" y="1405"/>
                    <a:pt x="1236" y="1461"/>
                    <a:pt x="1292" y="1461"/>
                  </a:cubicBezTo>
                  <a:cubicBezTo>
                    <a:pt x="1292" y="1461"/>
                    <a:pt x="1348" y="1405"/>
                    <a:pt x="1348" y="1405"/>
                  </a:cubicBezTo>
                  <a:cubicBezTo>
                    <a:pt x="1405" y="1348"/>
                    <a:pt x="1405" y="1292"/>
                    <a:pt x="1348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27"/>
            <p:cNvSpPr/>
            <p:nvPr/>
          </p:nvSpPr>
          <p:spPr>
            <a:xfrm>
              <a:off x="886451" y="184258"/>
              <a:ext cx="58356" cy="92068"/>
            </a:xfrm>
            <a:custGeom>
              <a:avLst/>
              <a:gdLst/>
              <a:ahLst/>
              <a:cxnLst/>
              <a:rect l="l" t="t" r="r" b="b"/>
              <a:pathLst>
                <a:path w="1068" h="1685" extrusionOk="0">
                  <a:moveTo>
                    <a:pt x="225" y="0"/>
                  </a:moveTo>
                  <a:lnTo>
                    <a:pt x="0" y="112"/>
                  </a:lnTo>
                  <a:lnTo>
                    <a:pt x="787" y="1629"/>
                  </a:lnTo>
                  <a:cubicBezTo>
                    <a:pt x="787" y="1629"/>
                    <a:pt x="843" y="1685"/>
                    <a:pt x="899" y="1685"/>
                  </a:cubicBezTo>
                  <a:lnTo>
                    <a:pt x="955" y="1685"/>
                  </a:lnTo>
                  <a:cubicBezTo>
                    <a:pt x="1011" y="1629"/>
                    <a:pt x="1067" y="1573"/>
                    <a:pt x="1011" y="151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27"/>
            <p:cNvSpPr/>
            <p:nvPr/>
          </p:nvSpPr>
          <p:spPr>
            <a:xfrm>
              <a:off x="683898" y="270153"/>
              <a:ext cx="39942" cy="95183"/>
            </a:xfrm>
            <a:custGeom>
              <a:avLst/>
              <a:gdLst/>
              <a:ahLst/>
              <a:cxnLst/>
              <a:rect l="l" t="t" r="r" b="b"/>
              <a:pathLst>
                <a:path w="731" h="1742" extrusionOk="0">
                  <a:moveTo>
                    <a:pt x="225" y="1"/>
                  </a:moveTo>
                  <a:lnTo>
                    <a:pt x="0" y="57"/>
                  </a:lnTo>
                  <a:lnTo>
                    <a:pt x="450" y="1686"/>
                  </a:lnTo>
                  <a:cubicBezTo>
                    <a:pt x="506" y="1742"/>
                    <a:pt x="562" y="1742"/>
                    <a:pt x="618" y="1742"/>
                  </a:cubicBezTo>
                  <a:cubicBezTo>
                    <a:pt x="674" y="1742"/>
                    <a:pt x="731" y="1686"/>
                    <a:pt x="731" y="162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27"/>
            <p:cNvSpPr/>
            <p:nvPr/>
          </p:nvSpPr>
          <p:spPr>
            <a:xfrm>
              <a:off x="573415" y="294741"/>
              <a:ext cx="33822" cy="101303"/>
            </a:xfrm>
            <a:custGeom>
              <a:avLst/>
              <a:gdLst/>
              <a:ahLst/>
              <a:cxnLst/>
              <a:rect l="l" t="t" r="r" b="b"/>
              <a:pathLst>
                <a:path w="619" h="1854" extrusionOk="0">
                  <a:moveTo>
                    <a:pt x="281" y="0"/>
                  </a:moveTo>
                  <a:lnTo>
                    <a:pt x="1" y="56"/>
                  </a:lnTo>
                  <a:lnTo>
                    <a:pt x="338" y="1741"/>
                  </a:lnTo>
                  <a:cubicBezTo>
                    <a:pt x="338" y="1797"/>
                    <a:pt x="394" y="1853"/>
                    <a:pt x="506" y="1853"/>
                  </a:cubicBezTo>
                  <a:cubicBezTo>
                    <a:pt x="562" y="1853"/>
                    <a:pt x="618" y="1741"/>
                    <a:pt x="562" y="1685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27"/>
            <p:cNvSpPr/>
            <p:nvPr/>
          </p:nvSpPr>
          <p:spPr>
            <a:xfrm>
              <a:off x="785147" y="233325"/>
              <a:ext cx="49176" cy="95183"/>
            </a:xfrm>
            <a:custGeom>
              <a:avLst/>
              <a:gdLst/>
              <a:ahLst/>
              <a:cxnLst/>
              <a:rect l="l" t="t" r="r" b="b"/>
              <a:pathLst>
                <a:path w="900" h="1742" extrusionOk="0">
                  <a:moveTo>
                    <a:pt x="226" y="1"/>
                  </a:moveTo>
                  <a:lnTo>
                    <a:pt x="1" y="57"/>
                  </a:lnTo>
                  <a:lnTo>
                    <a:pt x="619" y="1629"/>
                  </a:lnTo>
                  <a:cubicBezTo>
                    <a:pt x="675" y="1686"/>
                    <a:pt x="675" y="1742"/>
                    <a:pt x="731" y="1742"/>
                  </a:cubicBezTo>
                  <a:lnTo>
                    <a:pt x="787" y="1742"/>
                  </a:lnTo>
                  <a:cubicBezTo>
                    <a:pt x="843" y="1686"/>
                    <a:pt x="900" y="1629"/>
                    <a:pt x="900" y="1573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27"/>
            <p:cNvSpPr/>
            <p:nvPr/>
          </p:nvSpPr>
          <p:spPr>
            <a:xfrm>
              <a:off x="1224021" y="-95010"/>
              <a:ext cx="85949" cy="70595"/>
            </a:xfrm>
            <a:custGeom>
              <a:avLst/>
              <a:gdLst/>
              <a:ahLst/>
              <a:cxnLst/>
              <a:rect l="l" t="t" r="r" b="b"/>
              <a:pathLst>
                <a:path w="1573" h="1292" extrusionOk="0">
                  <a:moveTo>
                    <a:pt x="169" y="0"/>
                  </a:moveTo>
                  <a:lnTo>
                    <a:pt x="0" y="225"/>
                  </a:lnTo>
                  <a:lnTo>
                    <a:pt x="1348" y="1292"/>
                  </a:lnTo>
                  <a:lnTo>
                    <a:pt x="1405" y="1292"/>
                  </a:lnTo>
                  <a:cubicBezTo>
                    <a:pt x="1461" y="1292"/>
                    <a:pt x="1517" y="1292"/>
                    <a:pt x="1517" y="1236"/>
                  </a:cubicBezTo>
                  <a:cubicBezTo>
                    <a:pt x="1573" y="1180"/>
                    <a:pt x="1573" y="1123"/>
                    <a:pt x="1517" y="106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27"/>
            <p:cNvSpPr/>
            <p:nvPr/>
          </p:nvSpPr>
          <p:spPr>
            <a:xfrm>
              <a:off x="1478756" y="-696548"/>
              <a:ext cx="101303" cy="24643"/>
            </a:xfrm>
            <a:custGeom>
              <a:avLst/>
              <a:gdLst/>
              <a:ahLst/>
              <a:cxnLst/>
              <a:rect l="l" t="t" r="r" b="b"/>
              <a:pathLst>
                <a:path w="1854" h="451" extrusionOk="0">
                  <a:moveTo>
                    <a:pt x="0" y="1"/>
                  </a:moveTo>
                  <a:lnTo>
                    <a:pt x="0" y="282"/>
                  </a:lnTo>
                  <a:lnTo>
                    <a:pt x="1685" y="450"/>
                  </a:lnTo>
                  <a:cubicBezTo>
                    <a:pt x="1741" y="450"/>
                    <a:pt x="1797" y="394"/>
                    <a:pt x="1853" y="338"/>
                  </a:cubicBezTo>
                  <a:cubicBezTo>
                    <a:pt x="1853" y="282"/>
                    <a:pt x="1797" y="169"/>
                    <a:pt x="1685" y="1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27"/>
            <p:cNvSpPr/>
            <p:nvPr/>
          </p:nvSpPr>
          <p:spPr>
            <a:xfrm>
              <a:off x="1288442" y="-180959"/>
              <a:ext cx="92123" cy="61415"/>
            </a:xfrm>
            <a:custGeom>
              <a:avLst/>
              <a:gdLst/>
              <a:ahLst/>
              <a:cxnLst/>
              <a:rect l="l" t="t" r="r" b="b"/>
              <a:pathLst>
                <a:path w="1686" h="1124" extrusionOk="0">
                  <a:moveTo>
                    <a:pt x="169" y="0"/>
                  </a:moveTo>
                  <a:lnTo>
                    <a:pt x="1" y="169"/>
                  </a:lnTo>
                  <a:lnTo>
                    <a:pt x="1405" y="1124"/>
                  </a:lnTo>
                  <a:lnTo>
                    <a:pt x="1517" y="1124"/>
                  </a:lnTo>
                  <a:cubicBezTo>
                    <a:pt x="1573" y="1124"/>
                    <a:pt x="1573" y="1124"/>
                    <a:pt x="1630" y="1068"/>
                  </a:cubicBezTo>
                  <a:cubicBezTo>
                    <a:pt x="1686" y="1011"/>
                    <a:pt x="1686" y="955"/>
                    <a:pt x="1630" y="8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27"/>
            <p:cNvSpPr/>
            <p:nvPr/>
          </p:nvSpPr>
          <p:spPr>
            <a:xfrm>
              <a:off x="1460342" y="-583005"/>
              <a:ext cx="98243" cy="30762"/>
            </a:xfrm>
            <a:custGeom>
              <a:avLst/>
              <a:gdLst/>
              <a:ahLst/>
              <a:cxnLst/>
              <a:rect l="l" t="t" r="r" b="b"/>
              <a:pathLst>
                <a:path w="1798" h="563" extrusionOk="0">
                  <a:moveTo>
                    <a:pt x="56" y="1"/>
                  </a:moveTo>
                  <a:cubicBezTo>
                    <a:pt x="56" y="57"/>
                    <a:pt x="0" y="169"/>
                    <a:pt x="0" y="226"/>
                  </a:cubicBezTo>
                  <a:lnTo>
                    <a:pt x="1685" y="563"/>
                  </a:lnTo>
                  <a:cubicBezTo>
                    <a:pt x="1741" y="563"/>
                    <a:pt x="1797" y="506"/>
                    <a:pt x="1797" y="450"/>
                  </a:cubicBezTo>
                  <a:cubicBezTo>
                    <a:pt x="1797" y="394"/>
                    <a:pt x="1797" y="338"/>
                    <a:pt x="1741" y="338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27"/>
            <p:cNvSpPr/>
            <p:nvPr/>
          </p:nvSpPr>
          <p:spPr>
            <a:xfrm>
              <a:off x="1484875" y="-802059"/>
              <a:ext cx="101303" cy="13496"/>
            </a:xfrm>
            <a:custGeom>
              <a:avLst/>
              <a:gdLst/>
              <a:ahLst/>
              <a:cxnLst/>
              <a:rect l="l" t="t" r="r" b="b"/>
              <a:pathLst>
                <a:path w="1854" h="247" extrusionOk="0">
                  <a:moveTo>
                    <a:pt x="1739" y="0"/>
                  </a:moveTo>
                  <a:cubicBezTo>
                    <a:pt x="1719" y="0"/>
                    <a:pt x="1700" y="7"/>
                    <a:pt x="1685" y="22"/>
                  </a:cubicBezTo>
                  <a:lnTo>
                    <a:pt x="0" y="22"/>
                  </a:lnTo>
                  <a:lnTo>
                    <a:pt x="0" y="78"/>
                  </a:lnTo>
                  <a:lnTo>
                    <a:pt x="0" y="247"/>
                  </a:lnTo>
                  <a:lnTo>
                    <a:pt x="1685" y="247"/>
                  </a:lnTo>
                  <a:cubicBezTo>
                    <a:pt x="1741" y="247"/>
                    <a:pt x="1854" y="191"/>
                    <a:pt x="1854" y="135"/>
                  </a:cubicBezTo>
                  <a:cubicBezTo>
                    <a:pt x="1854" y="52"/>
                    <a:pt x="1794" y="0"/>
                    <a:pt x="17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27"/>
            <p:cNvSpPr/>
            <p:nvPr/>
          </p:nvSpPr>
          <p:spPr>
            <a:xfrm>
              <a:off x="1346744" y="-276089"/>
              <a:ext cx="95238" cy="55296"/>
            </a:xfrm>
            <a:custGeom>
              <a:avLst/>
              <a:gdLst/>
              <a:ahLst/>
              <a:cxnLst/>
              <a:rect l="l" t="t" r="r" b="b"/>
              <a:pathLst>
                <a:path w="1743" h="1012" extrusionOk="0">
                  <a:moveTo>
                    <a:pt x="169" y="0"/>
                  </a:moveTo>
                  <a:lnTo>
                    <a:pt x="1" y="225"/>
                  </a:lnTo>
                  <a:lnTo>
                    <a:pt x="1517" y="1011"/>
                  </a:lnTo>
                  <a:lnTo>
                    <a:pt x="1574" y="1011"/>
                  </a:lnTo>
                  <a:cubicBezTo>
                    <a:pt x="1630" y="1011"/>
                    <a:pt x="1686" y="955"/>
                    <a:pt x="1686" y="955"/>
                  </a:cubicBezTo>
                  <a:cubicBezTo>
                    <a:pt x="1742" y="899"/>
                    <a:pt x="1742" y="787"/>
                    <a:pt x="1630" y="78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27"/>
            <p:cNvSpPr/>
            <p:nvPr/>
          </p:nvSpPr>
          <p:spPr>
            <a:xfrm>
              <a:off x="1432693" y="-481701"/>
              <a:ext cx="101357" cy="43002"/>
            </a:xfrm>
            <a:custGeom>
              <a:avLst/>
              <a:gdLst/>
              <a:ahLst/>
              <a:cxnLst/>
              <a:rect l="l" t="t" r="r" b="b"/>
              <a:pathLst>
                <a:path w="1855" h="787" extrusionOk="0">
                  <a:moveTo>
                    <a:pt x="113" y="0"/>
                  </a:moveTo>
                  <a:cubicBezTo>
                    <a:pt x="113" y="113"/>
                    <a:pt x="57" y="169"/>
                    <a:pt x="1" y="281"/>
                  </a:cubicBezTo>
                  <a:lnTo>
                    <a:pt x="1629" y="787"/>
                  </a:lnTo>
                  <a:lnTo>
                    <a:pt x="1686" y="787"/>
                  </a:lnTo>
                  <a:cubicBezTo>
                    <a:pt x="1742" y="787"/>
                    <a:pt x="1798" y="731"/>
                    <a:pt x="1798" y="674"/>
                  </a:cubicBezTo>
                  <a:cubicBezTo>
                    <a:pt x="1854" y="618"/>
                    <a:pt x="1798" y="562"/>
                    <a:pt x="1742" y="506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27"/>
            <p:cNvSpPr/>
            <p:nvPr/>
          </p:nvSpPr>
          <p:spPr>
            <a:xfrm>
              <a:off x="1395866" y="-374278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13" y="0"/>
                  </a:moveTo>
                  <a:cubicBezTo>
                    <a:pt x="57" y="112"/>
                    <a:pt x="1" y="169"/>
                    <a:pt x="1" y="225"/>
                  </a:cubicBezTo>
                  <a:lnTo>
                    <a:pt x="1573" y="899"/>
                  </a:lnTo>
                  <a:lnTo>
                    <a:pt x="1629" y="899"/>
                  </a:lnTo>
                  <a:cubicBezTo>
                    <a:pt x="1686" y="899"/>
                    <a:pt x="1686" y="843"/>
                    <a:pt x="1742" y="843"/>
                  </a:cubicBezTo>
                  <a:cubicBezTo>
                    <a:pt x="1742" y="730"/>
                    <a:pt x="1742" y="674"/>
                    <a:pt x="1686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27"/>
            <p:cNvSpPr/>
            <p:nvPr/>
          </p:nvSpPr>
          <p:spPr>
            <a:xfrm>
              <a:off x="355508" y="316215"/>
              <a:ext cx="15408" cy="101303"/>
            </a:xfrm>
            <a:custGeom>
              <a:avLst/>
              <a:gdLst/>
              <a:ahLst/>
              <a:cxnLst/>
              <a:rect l="l" t="t" r="r" b="b"/>
              <a:pathLst>
                <a:path w="282" h="1854" extrusionOk="0">
                  <a:moveTo>
                    <a:pt x="1" y="0"/>
                  </a:moveTo>
                  <a:lnTo>
                    <a:pt x="1" y="1685"/>
                  </a:lnTo>
                  <a:cubicBezTo>
                    <a:pt x="1" y="1797"/>
                    <a:pt x="57" y="1854"/>
                    <a:pt x="113" y="1854"/>
                  </a:cubicBezTo>
                  <a:cubicBezTo>
                    <a:pt x="226" y="1854"/>
                    <a:pt x="282" y="1797"/>
                    <a:pt x="282" y="1741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27"/>
            <p:cNvSpPr/>
            <p:nvPr/>
          </p:nvSpPr>
          <p:spPr>
            <a:xfrm>
              <a:off x="238905" y="313101"/>
              <a:ext cx="24588" cy="98297"/>
            </a:xfrm>
            <a:custGeom>
              <a:avLst/>
              <a:gdLst/>
              <a:ahLst/>
              <a:cxnLst/>
              <a:rect l="l" t="t" r="r" b="b"/>
              <a:pathLst>
                <a:path w="450" h="1799" extrusionOk="0">
                  <a:moveTo>
                    <a:pt x="169" y="1"/>
                  </a:moveTo>
                  <a:lnTo>
                    <a:pt x="1" y="1686"/>
                  </a:lnTo>
                  <a:cubicBezTo>
                    <a:pt x="1" y="1742"/>
                    <a:pt x="57" y="1798"/>
                    <a:pt x="113" y="1798"/>
                  </a:cubicBezTo>
                  <a:cubicBezTo>
                    <a:pt x="169" y="1798"/>
                    <a:pt x="225" y="1742"/>
                    <a:pt x="281" y="1686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27"/>
            <p:cNvSpPr/>
            <p:nvPr/>
          </p:nvSpPr>
          <p:spPr>
            <a:xfrm>
              <a:off x="119242" y="294741"/>
              <a:ext cx="30708" cy="98243"/>
            </a:xfrm>
            <a:custGeom>
              <a:avLst/>
              <a:gdLst/>
              <a:ahLst/>
              <a:cxnLst/>
              <a:rect l="l" t="t" r="r" b="b"/>
              <a:pathLst>
                <a:path w="562" h="1798" extrusionOk="0">
                  <a:moveTo>
                    <a:pt x="337" y="0"/>
                  </a:moveTo>
                  <a:lnTo>
                    <a:pt x="0" y="1685"/>
                  </a:lnTo>
                  <a:cubicBezTo>
                    <a:pt x="0" y="1741"/>
                    <a:pt x="56" y="1797"/>
                    <a:pt x="113" y="1797"/>
                  </a:cubicBezTo>
                  <a:cubicBezTo>
                    <a:pt x="169" y="1797"/>
                    <a:pt x="225" y="1741"/>
                    <a:pt x="225" y="1685"/>
                  </a:cubicBezTo>
                  <a:lnTo>
                    <a:pt x="562" y="56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27"/>
            <p:cNvSpPr/>
            <p:nvPr/>
          </p:nvSpPr>
          <p:spPr>
            <a:xfrm>
              <a:off x="-347225" y="58421"/>
              <a:ext cx="12294" cy="21528"/>
            </a:xfrm>
            <a:custGeom>
              <a:avLst/>
              <a:gdLst/>
              <a:ahLst/>
              <a:cxnLst/>
              <a:rect l="l" t="t" r="r" b="b"/>
              <a:pathLst>
                <a:path w="22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25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27"/>
            <p:cNvSpPr/>
            <p:nvPr/>
          </p:nvSpPr>
          <p:spPr>
            <a:xfrm>
              <a:off x="469051" y="313101"/>
              <a:ext cx="21583" cy="98297"/>
            </a:xfrm>
            <a:custGeom>
              <a:avLst/>
              <a:gdLst/>
              <a:ahLst/>
              <a:cxnLst/>
              <a:rect l="l" t="t" r="r" b="b"/>
              <a:pathLst>
                <a:path w="395" h="1799" extrusionOk="0">
                  <a:moveTo>
                    <a:pt x="1" y="1"/>
                  </a:moveTo>
                  <a:lnTo>
                    <a:pt x="113" y="1686"/>
                  </a:lnTo>
                  <a:cubicBezTo>
                    <a:pt x="169" y="1742"/>
                    <a:pt x="226" y="1798"/>
                    <a:pt x="282" y="1798"/>
                  </a:cubicBezTo>
                  <a:cubicBezTo>
                    <a:pt x="338" y="1798"/>
                    <a:pt x="394" y="1742"/>
                    <a:pt x="394" y="1686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27"/>
            <p:cNvSpPr/>
            <p:nvPr/>
          </p:nvSpPr>
          <p:spPr>
            <a:xfrm>
              <a:off x="-316572" y="125902"/>
              <a:ext cx="64530" cy="86003"/>
            </a:xfrm>
            <a:custGeom>
              <a:avLst/>
              <a:gdLst/>
              <a:ahLst/>
              <a:cxnLst/>
              <a:rect l="l" t="t" r="r" b="b"/>
              <a:pathLst>
                <a:path w="1181" h="1574" extrusionOk="0">
                  <a:moveTo>
                    <a:pt x="956" y="1"/>
                  </a:moveTo>
                  <a:lnTo>
                    <a:pt x="1" y="1405"/>
                  </a:lnTo>
                  <a:cubicBezTo>
                    <a:pt x="1" y="1461"/>
                    <a:pt x="1" y="1517"/>
                    <a:pt x="57" y="1574"/>
                  </a:cubicBezTo>
                  <a:lnTo>
                    <a:pt x="113" y="1574"/>
                  </a:lnTo>
                  <a:cubicBezTo>
                    <a:pt x="169" y="1574"/>
                    <a:pt x="226" y="1517"/>
                    <a:pt x="226" y="1517"/>
                  </a:cubicBezTo>
                  <a:lnTo>
                    <a:pt x="1180" y="113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27"/>
            <p:cNvSpPr/>
            <p:nvPr/>
          </p:nvSpPr>
          <p:spPr>
            <a:xfrm>
              <a:off x="5699" y="264033"/>
              <a:ext cx="43002" cy="98243"/>
            </a:xfrm>
            <a:custGeom>
              <a:avLst/>
              <a:gdLst/>
              <a:ahLst/>
              <a:cxnLst/>
              <a:rect l="l" t="t" r="r" b="b"/>
              <a:pathLst>
                <a:path w="787" h="1798" extrusionOk="0">
                  <a:moveTo>
                    <a:pt x="506" y="0"/>
                  </a:moveTo>
                  <a:lnTo>
                    <a:pt x="0" y="1685"/>
                  </a:lnTo>
                  <a:cubicBezTo>
                    <a:pt x="0" y="1741"/>
                    <a:pt x="56" y="1798"/>
                    <a:pt x="112" y="1798"/>
                  </a:cubicBezTo>
                  <a:lnTo>
                    <a:pt x="169" y="1798"/>
                  </a:lnTo>
                  <a:cubicBezTo>
                    <a:pt x="225" y="1798"/>
                    <a:pt x="281" y="1798"/>
                    <a:pt x="281" y="1741"/>
                  </a:cubicBezTo>
                  <a:lnTo>
                    <a:pt x="786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27"/>
            <p:cNvSpPr/>
            <p:nvPr/>
          </p:nvSpPr>
          <p:spPr>
            <a:xfrm>
              <a:off x="-107844" y="230265"/>
              <a:ext cx="49121" cy="95183"/>
            </a:xfrm>
            <a:custGeom>
              <a:avLst/>
              <a:gdLst/>
              <a:ahLst/>
              <a:cxnLst/>
              <a:rect l="l" t="t" r="r" b="b"/>
              <a:pathLst>
                <a:path w="899" h="1742" extrusionOk="0">
                  <a:moveTo>
                    <a:pt x="674" y="1"/>
                  </a:moveTo>
                  <a:lnTo>
                    <a:pt x="0" y="1573"/>
                  </a:lnTo>
                  <a:cubicBezTo>
                    <a:pt x="0" y="1629"/>
                    <a:pt x="0" y="1685"/>
                    <a:pt x="112" y="1742"/>
                  </a:cubicBezTo>
                  <a:cubicBezTo>
                    <a:pt x="169" y="1742"/>
                    <a:pt x="225" y="1685"/>
                    <a:pt x="281" y="1685"/>
                  </a:cubicBezTo>
                  <a:lnTo>
                    <a:pt x="899" y="113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27"/>
            <p:cNvSpPr/>
            <p:nvPr/>
          </p:nvSpPr>
          <p:spPr>
            <a:xfrm>
              <a:off x="1337564" y="-1212081"/>
              <a:ext cx="178072" cy="73709"/>
            </a:xfrm>
            <a:custGeom>
              <a:avLst/>
              <a:gdLst/>
              <a:ahLst/>
              <a:cxnLst/>
              <a:rect l="l" t="t" r="r" b="b"/>
              <a:pathLst>
                <a:path w="3259" h="1349" extrusionOk="0">
                  <a:moveTo>
                    <a:pt x="3090" y="0"/>
                  </a:moveTo>
                  <a:lnTo>
                    <a:pt x="0" y="1067"/>
                  </a:lnTo>
                  <a:cubicBezTo>
                    <a:pt x="57" y="1180"/>
                    <a:pt x="113" y="1236"/>
                    <a:pt x="113" y="1348"/>
                  </a:cubicBezTo>
                  <a:lnTo>
                    <a:pt x="3146" y="281"/>
                  </a:lnTo>
                  <a:cubicBezTo>
                    <a:pt x="3202" y="225"/>
                    <a:pt x="3258" y="169"/>
                    <a:pt x="3258" y="113"/>
                  </a:cubicBezTo>
                  <a:cubicBezTo>
                    <a:pt x="3202" y="0"/>
                    <a:pt x="3146" y="0"/>
                    <a:pt x="30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27"/>
            <p:cNvSpPr/>
            <p:nvPr/>
          </p:nvSpPr>
          <p:spPr>
            <a:xfrm>
              <a:off x="1297676" y="-1307210"/>
              <a:ext cx="159603" cy="70595"/>
            </a:xfrm>
            <a:custGeom>
              <a:avLst/>
              <a:gdLst/>
              <a:ahLst/>
              <a:cxnLst/>
              <a:rect l="l" t="t" r="r" b="b"/>
              <a:pathLst>
                <a:path w="2921" h="1292" extrusionOk="0">
                  <a:moveTo>
                    <a:pt x="2303" y="0"/>
                  </a:moveTo>
                  <a:lnTo>
                    <a:pt x="0" y="1067"/>
                  </a:lnTo>
                  <a:lnTo>
                    <a:pt x="113" y="1292"/>
                  </a:lnTo>
                  <a:lnTo>
                    <a:pt x="292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27"/>
            <p:cNvSpPr/>
            <p:nvPr/>
          </p:nvSpPr>
          <p:spPr>
            <a:xfrm>
              <a:off x="1398926" y="-865332"/>
              <a:ext cx="184191" cy="21528"/>
            </a:xfrm>
            <a:custGeom>
              <a:avLst/>
              <a:gdLst/>
              <a:ahLst/>
              <a:cxnLst/>
              <a:rect l="l" t="t" r="r" b="b"/>
              <a:pathLst>
                <a:path w="3371" h="394" extrusionOk="0">
                  <a:moveTo>
                    <a:pt x="3202" y="1"/>
                  </a:moveTo>
                  <a:cubicBezTo>
                    <a:pt x="3212" y="1"/>
                    <a:pt x="3222" y="1"/>
                    <a:pt x="3232" y="2"/>
                  </a:cubicBezTo>
                  <a:lnTo>
                    <a:pt x="3232" y="2"/>
                  </a:lnTo>
                  <a:lnTo>
                    <a:pt x="3258" y="1"/>
                  </a:lnTo>
                  <a:close/>
                  <a:moveTo>
                    <a:pt x="3232" y="2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3258" y="225"/>
                  </a:lnTo>
                  <a:cubicBezTo>
                    <a:pt x="3314" y="225"/>
                    <a:pt x="3371" y="169"/>
                    <a:pt x="3371" y="113"/>
                  </a:cubicBezTo>
                  <a:cubicBezTo>
                    <a:pt x="3371" y="62"/>
                    <a:pt x="3324" y="11"/>
                    <a:pt x="3232" y="2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27"/>
            <p:cNvSpPr/>
            <p:nvPr/>
          </p:nvSpPr>
          <p:spPr>
            <a:xfrm>
              <a:off x="1368272" y="-1101598"/>
              <a:ext cx="181077" cy="58356"/>
            </a:xfrm>
            <a:custGeom>
              <a:avLst/>
              <a:gdLst/>
              <a:ahLst/>
              <a:cxnLst/>
              <a:rect l="l" t="t" r="r" b="b"/>
              <a:pathLst>
                <a:path w="3314" h="1068" extrusionOk="0">
                  <a:moveTo>
                    <a:pt x="3145" y="0"/>
                  </a:moveTo>
                  <a:lnTo>
                    <a:pt x="0" y="786"/>
                  </a:lnTo>
                  <a:lnTo>
                    <a:pt x="56" y="1067"/>
                  </a:lnTo>
                  <a:lnTo>
                    <a:pt x="3202" y="281"/>
                  </a:lnTo>
                  <a:cubicBezTo>
                    <a:pt x="3258" y="281"/>
                    <a:pt x="3314" y="169"/>
                    <a:pt x="3314" y="112"/>
                  </a:cubicBezTo>
                  <a:cubicBezTo>
                    <a:pt x="3258" y="56"/>
                    <a:pt x="3202" y="0"/>
                    <a:pt x="314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27"/>
            <p:cNvSpPr/>
            <p:nvPr/>
          </p:nvSpPr>
          <p:spPr>
            <a:xfrm>
              <a:off x="1389746" y="-981935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3202" y="1"/>
                  </a:moveTo>
                  <a:lnTo>
                    <a:pt x="0" y="450"/>
                  </a:lnTo>
                  <a:cubicBezTo>
                    <a:pt x="0" y="618"/>
                    <a:pt x="0" y="618"/>
                    <a:pt x="0" y="731"/>
                  </a:cubicBezTo>
                  <a:lnTo>
                    <a:pt x="3202" y="281"/>
                  </a:lnTo>
                  <a:cubicBezTo>
                    <a:pt x="3314" y="225"/>
                    <a:pt x="3314" y="169"/>
                    <a:pt x="3314" y="113"/>
                  </a:cubicBezTo>
                  <a:cubicBezTo>
                    <a:pt x="3314" y="57"/>
                    <a:pt x="3258" y="1"/>
                    <a:pt x="320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27"/>
            <p:cNvSpPr/>
            <p:nvPr/>
          </p:nvSpPr>
          <p:spPr>
            <a:xfrm>
              <a:off x="180603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506" y="0"/>
                  </a:moveTo>
                  <a:lnTo>
                    <a:pt x="0" y="3201"/>
                  </a:lnTo>
                  <a:cubicBezTo>
                    <a:pt x="0" y="3314"/>
                    <a:pt x="57" y="3370"/>
                    <a:pt x="113" y="3370"/>
                  </a:cubicBezTo>
                  <a:cubicBezTo>
                    <a:pt x="225" y="3370"/>
                    <a:pt x="225" y="3314"/>
                    <a:pt x="281" y="3258"/>
                  </a:cubicBezTo>
                  <a:lnTo>
                    <a:pt x="731" y="5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27"/>
            <p:cNvSpPr/>
            <p:nvPr/>
          </p:nvSpPr>
          <p:spPr>
            <a:xfrm>
              <a:off x="978521" y="27713"/>
              <a:ext cx="116656" cy="153484"/>
            </a:xfrm>
            <a:custGeom>
              <a:avLst/>
              <a:gdLst/>
              <a:ahLst/>
              <a:cxnLst/>
              <a:rect l="l" t="t" r="r" b="b"/>
              <a:pathLst>
                <a:path w="2135" h="2809" extrusionOk="0">
                  <a:moveTo>
                    <a:pt x="169" y="1"/>
                  </a:moveTo>
                  <a:lnTo>
                    <a:pt x="0" y="169"/>
                  </a:lnTo>
                  <a:lnTo>
                    <a:pt x="1910" y="2753"/>
                  </a:lnTo>
                  <a:cubicBezTo>
                    <a:pt x="1910" y="2753"/>
                    <a:pt x="1966" y="2809"/>
                    <a:pt x="2022" y="2809"/>
                  </a:cubicBezTo>
                  <a:lnTo>
                    <a:pt x="2078" y="2809"/>
                  </a:lnTo>
                  <a:cubicBezTo>
                    <a:pt x="2134" y="2753"/>
                    <a:pt x="2134" y="2640"/>
                    <a:pt x="2078" y="258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27"/>
            <p:cNvSpPr/>
            <p:nvPr/>
          </p:nvSpPr>
          <p:spPr>
            <a:xfrm>
              <a:off x="889511" y="86014"/>
              <a:ext cx="104417" cy="165013"/>
            </a:xfrm>
            <a:custGeom>
              <a:avLst/>
              <a:gdLst/>
              <a:ahLst/>
              <a:cxnLst/>
              <a:rect l="l" t="t" r="r" b="b"/>
              <a:pathLst>
                <a:path w="1911" h="3020" extrusionOk="0">
                  <a:moveTo>
                    <a:pt x="225" y="1"/>
                  </a:moveTo>
                  <a:lnTo>
                    <a:pt x="0" y="113"/>
                  </a:lnTo>
                  <a:lnTo>
                    <a:pt x="1685" y="2921"/>
                  </a:lnTo>
                  <a:cubicBezTo>
                    <a:pt x="1685" y="2961"/>
                    <a:pt x="1713" y="3001"/>
                    <a:pt x="1750" y="3001"/>
                  </a:cubicBezTo>
                  <a:cubicBezTo>
                    <a:pt x="1765" y="3001"/>
                    <a:pt x="1781" y="2994"/>
                    <a:pt x="1798" y="2978"/>
                  </a:cubicBezTo>
                  <a:cubicBezTo>
                    <a:pt x="1798" y="3006"/>
                    <a:pt x="1812" y="3020"/>
                    <a:pt x="1826" y="3020"/>
                  </a:cubicBezTo>
                  <a:cubicBezTo>
                    <a:pt x="1840" y="3020"/>
                    <a:pt x="1854" y="3006"/>
                    <a:pt x="1854" y="2978"/>
                  </a:cubicBezTo>
                  <a:cubicBezTo>
                    <a:pt x="1910" y="2978"/>
                    <a:pt x="1910" y="2865"/>
                    <a:pt x="1910" y="280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27"/>
            <p:cNvSpPr/>
            <p:nvPr/>
          </p:nvSpPr>
          <p:spPr>
            <a:xfrm>
              <a:off x="1055236" y="-36708"/>
              <a:ext cx="128950" cy="144250"/>
            </a:xfrm>
            <a:custGeom>
              <a:avLst/>
              <a:gdLst/>
              <a:ahLst/>
              <a:cxnLst/>
              <a:rect l="l" t="t" r="r" b="b"/>
              <a:pathLst>
                <a:path w="2360" h="2640" extrusionOk="0">
                  <a:moveTo>
                    <a:pt x="169" y="0"/>
                  </a:moveTo>
                  <a:lnTo>
                    <a:pt x="0" y="169"/>
                  </a:lnTo>
                  <a:lnTo>
                    <a:pt x="2135" y="2584"/>
                  </a:lnTo>
                  <a:cubicBezTo>
                    <a:pt x="2191" y="2584"/>
                    <a:pt x="2191" y="2640"/>
                    <a:pt x="2247" y="2640"/>
                  </a:cubicBezTo>
                  <a:lnTo>
                    <a:pt x="2359" y="2640"/>
                  </a:lnTo>
                  <a:cubicBezTo>
                    <a:pt x="2359" y="2584"/>
                    <a:pt x="2359" y="2471"/>
                    <a:pt x="2359" y="241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27"/>
            <p:cNvSpPr/>
            <p:nvPr/>
          </p:nvSpPr>
          <p:spPr>
            <a:xfrm>
              <a:off x="803561" y="132076"/>
              <a:ext cx="89063" cy="168838"/>
            </a:xfrm>
            <a:custGeom>
              <a:avLst/>
              <a:gdLst/>
              <a:ahLst/>
              <a:cxnLst/>
              <a:rect l="l" t="t" r="r" b="b"/>
              <a:pathLst>
                <a:path w="1630" h="3090" extrusionOk="0">
                  <a:moveTo>
                    <a:pt x="226" y="0"/>
                  </a:moveTo>
                  <a:lnTo>
                    <a:pt x="1" y="113"/>
                  </a:lnTo>
                  <a:lnTo>
                    <a:pt x="1405" y="3033"/>
                  </a:lnTo>
                  <a:cubicBezTo>
                    <a:pt x="1405" y="3089"/>
                    <a:pt x="1461" y="3089"/>
                    <a:pt x="1517" y="3089"/>
                  </a:cubicBezTo>
                  <a:lnTo>
                    <a:pt x="1573" y="3089"/>
                  </a:lnTo>
                  <a:cubicBezTo>
                    <a:pt x="1630" y="3089"/>
                    <a:pt x="1630" y="2977"/>
                    <a:pt x="1630" y="292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27"/>
            <p:cNvSpPr/>
            <p:nvPr/>
          </p:nvSpPr>
          <p:spPr>
            <a:xfrm>
              <a:off x="1128892" y="-110364"/>
              <a:ext cx="144304" cy="128950"/>
            </a:xfrm>
            <a:custGeom>
              <a:avLst/>
              <a:gdLst/>
              <a:ahLst/>
              <a:cxnLst/>
              <a:rect l="l" t="t" r="r" b="b"/>
              <a:pathLst>
                <a:path w="2641" h="2360" extrusionOk="0">
                  <a:moveTo>
                    <a:pt x="169" y="0"/>
                  </a:moveTo>
                  <a:lnTo>
                    <a:pt x="0" y="169"/>
                  </a:lnTo>
                  <a:lnTo>
                    <a:pt x="2359" y="2359"/>
                  </a:lnTo>
                  <a:lnTo>
                    <a:pt x="2472" y="2359"/>
                  </a:lnTo>
                  <a:cubicBezTo>
                    <a:pt x="2528" y="2359"/>
                    <a:pt x="2528" y="2359"/>
                    <a:pt x="2584" y="2303"/>
                  </a:cubicBezTo>
                  <a:cubicBezTo>
                    <a:pt x="2640" y="2247"/>
                    <a:pt x="2640" y="2191"/>
                    <a:pt x="2584" y="213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27"/>
            <p:cNvSpPr/>
            <p:nvPr/>
          </p:nvSpPr>
          <p:spPr>
            <a:xfrm>
              <a:off x="613303" y="202672"/>
              <a:ext cx="55296" cy="178017"/>
            </a:xfrm>
            <a:custGeom>
              <a:avLst/>
              <a:gdLst/>
              <a:ahLst/>
              <a:cxnLst/>
              <a:rect l="l" t="t" r="r" b="b"/>
              <a:pathLst>
                <a:path w="1012" h="3258" extrusionOk="0">
                  <a:moveTo>
                    <a:pt x="225" y="0"/>
                  </a:moveTo>
                  <a:lnTo>
                    <a:pt x="1" y="56"/>
                  </a:lnTo>
                  <a:lnTo>
                    <a:pt x="787" y="3201"/>
                  </a:lnTo>
                  <a:cubicBezTo>
                    <a:pt x="787" y="3258"/>
                    <a:pt x="843" y="3258"/>
                    <a:pt x="899" y="3258"/>
                  </a:cubicBezTo>
                  <a:cubicBezTo>
                    <a:pt x="955" y="3258"/>
                    <a:pt x="1012" y="3201"/>
                    <a:pt x="1012" y="314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27"/>
            <p:cNvSpPr/>
            <p:nvPr/>
          </p:nvSpPr>
          <p:spPr>
            <a:xfrm>
              <a:off x="705372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281" y="0"/>
                  </a:moveTo>
                  <a:lnTo>
                    <a:pt x="1" y="113"/>
                  </a:lnTo>
                  <a:lnTo>
                    <a:pt x="1124" y="3146"/>
                  </a:lnTo>
                  <a:cubicBezTo>
                    <a:pt x="1124" y="3202"/>
                    <a:pt x="1180" y="3202"/>
                    <a:pt x="1236" y="3202"/>
                  </a:cubicBezTo>
                  <a:lnTo>
                    <a:pt x="1292" y="3202"/>
                  </a:lnTo>
                  <a:cubicBezTo>
                    <a:pt x="1349" y="3202"/>
                    <a:pt x="1405" y="3146"/>
                    <a:pt x="1349" y="3033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27"/>
            <p:cNvSpPr/>
            <p:nvPr/>
          </p:nvSpPr>
          <p:spPr>
            <a:xfrm>
              <a:off x="1193313" y="-187079"/>
              <a:ext cx="153484" cy="116656"/>
            </a:xfrm>
            <a:custGeom>
              <a:avLst/>
              <a:gdLst/>
              <a:ahLst/>
              <a:cxnLst/>
              <a:rect l="l" t="t" r="r" b="b"/>
              <a:pathLst>
                <a:path w="2809" h="2135" extrusionOk="0">
                  <a:moveTo>
                    <a:pt x="113" y="0"/>
                  </a:moveTo>
                  <a:cubicBezTo>
                    <a:pt x="57" y="56"/>
                    <a:pt x="1" y="112"/>
                    <a:pt x="1" y="225"/>
                  </a:cubicBezTo>
                  <a:lnTo>
                    <a:pt x="2584" y="2134"/>
                  </a:lnTo>
                  <a:lnTo>
                    <a:pt x="2640" y="2134"/>
                  </a:lnTo>
                  <a:cubicBezTo>
                    <a:pt x="2697" y="2134"/>
                    <a:pt x="2697" y="2134"/>
                    <a:pt x="2753" y="2078"/>
                  </a:cubicBezTo>
                  <a:cubicBezTo>
                    <a:pt x="2809" y="2022"/>
                    <a:pt x="2809" y="1966"/>
                    <a:pt x="2753" y="191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27"/>
            <p:cNvSpPr/>
            <p:nvPr/>
          </p:nvSpPr>
          <p:spPr>
            <a:xfrm>
              <a:off x="1368272" y="-552297"/>
              <a:ext cx="178017" cy="55296"/>
            </a:xfrm>
            <a:custGeom>
              <a:avLst/>
              <a:gdLst/>
              <a:ahLst/>
              <a:cxnLst/>
              <a:rect l="l" t="t" r="r" b="b"/>
              <a:pathLst>
                <a:path w="3258" h="1012" extrusionOk="0">
                  <a:moveTo>
                    <a:pt x="56" y="1"/>
                  </a:moveTo>
                  <a:cubicBezTo>
                    <a:pt x="56" y="57"/>
                    <a:pt x="0" y="169"/>
                    <a:pt x="0" y="225"/>
                  </a:cubicBezTo>
                  <a:lnTo>
                    <a:pt x="3145" y="1012"/>
                  </a:lnTo>
                  <a:cubicBezTo>
                    <a:pt x="3258" y="1012"/>
                    <a:pt x="3258" y="787"/>
                    <a:pt x="3145" y="787"/>
                  </a:cubicBezTo>
                  <a:lnTo>
                    <a:pt x="3202" y="787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27"/>
            <p:cNvSpPr/>
            <p:nvPr/>
          </p:nvSpPr>
          <p:spPr>
            <a:xfrm>
              <a:off x="1389746" y="-653546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0" y="0"/>
                  </a:moveTo>
                  <a:lnTo>
                    <a:pt x="0" y="225"/>
                  </a:lnTo>
                  <a:lnTo>
                    <a:pt x="3202" y="730"/>
                  </a:lnTo>
                  <a:cubicBezTo>
                    <a:pt x="3258" y="730"/>
                    <a:pt x="3314" y="674"/>
                    <a:pt x="3314" y="618"/>
                  </a:cubicBezTo>
                  <a:cubicBezTo>
                    <a:pt x="3314" y="506"/>
                    <a:pt x="3258" y="449"/>
                    <a:pt x="3202" y="4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27"/>
            <p:cNvSpPr/>
            <p:nvPr/>
          </p:nvSpPr>
          <p:spPr>
            <a:xfrm>
              <a:off x="1398926" y="-754849"/>
              <a:ext cx="184191" cy="24643"/>
            </a:xfrm>
            <a:custGeom>
              <a:avLst/>
              <a:gdLst/>
              <a:ahLst/>
              <a:cxnLst/>
              <a:rect l="l" t="t" r="r" b="b"/>
              <a:pathLst>
                <a:path w="3371" h="451" extrusionOk="0">
                  <a:moveTo>
                    <a:pt x="1" y="1"/>
                  </a:moveTo>
                  <a:lnTo>
                    <a:pt x="1" y="282"/>
                  </a:lnTo>
                  <a:lnTo>
                    <a:pt x="3258" y="450"/>
                  </a:lnTo>
                  <a:cubicBezTo>
                    <a:pt x="3314" y="450"/>
                    <a:pt x="3371" y="394"/>
                    <a:pt x="3371" y="338"/>
                  </a:cubicBezTo>
                  <a:cubicBezTo>
                    <a:pt x="3371" y="225"/>
                    <a:pt x="3314" y="169"/>
                    <a:pt x="3258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27"/>
            <p:cNvSpPr/>
            <p:nvPr/>
          </p:nvSpPr>
          <p:spPr>
            <a:xfrm>
              <a:off x="1337564" y="-457167"/>
              <a:ext cx="174957" cy="73709"/>
            </a:xfrm>
            <a:custGeom>
              <a:avLst/>
              <a:gdLst/>
              <a:ahLst/>
              <a:cxnLst/>
              <a:rect l="l" t="t" r="r" b="b"/>
              <a:pathLst>
                <a:path w="3202" h="1349" extrusionOk="0">
                  <a:moveTo>
                    <a:pt x="57" y="1"/>
                  </a:moveTo>
                  <a:cubicBezTo>
                    <a:pt x="57" y="57"/>
                    <a:pt x="0" y="169"/>
                    <a:pt x="0" y="225"/>
                  </a:cubicBezTo>
                  <a:lnTo>
                    <a:pt x="3033" y="1349"/>
                  </a:lnTo>
                  <a:lnTo>
                    <a:pt x="3090" y="1349"/>
                  </a:lnTo>
                  <a:cubicBezTo>
                    <a:pt x="3146" y="1292"/>
                    <a:pt x="3202" y="1292"/>
                    <a:pt x="3202" y="1236"/>
                  </a:cubicBezTo>
                  <a:cubicBezTo>
                    <a:pt x="3202" y="1180"/>
                    <a:pt x="3202" y="1124"/>
                    <a:pt x="3146" y="106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27"/>
            <p:cNvSpPr/>
            <p:nvPr/>
          </p:nvSpPr>
          <p:spPr>
            <a:xfrm>
              <a:off x="1251614" y="-273029"/>
              <a:ext cx="162718" cy="101303"/>
            </a:xfrm>
            <a:custGeom>
              <a:avLst/>
              <a:gdLst/>
              <a:ahLst/>
              <a:cxnLst/>
              <a:rect l="l" t="t" r="r" b="b"/>
              <a:pathLst>
                <a:path w="2978" h="1854" extrusionOk="0">
                  <a:moveTo>
                    <a:pt x="113" y="1"/>
                  </a:moveTo>
                  <a:lnTo>
                    <a:pt x="1" y="225"/>
                  </a:lnTo>
                  <a:lnTo>
                    <a:pt x="2753" y="1854"/>
                  </a:lnTo>
                  <a:lnTo>
                    <a:pt x="2809" y="1854"/>
                  </a:lnTo>
                  <a:cubicBezTo>
                    <a:pt x="2865" y="1854"/>
                    <a:pt x="2921" y="1854"/>
                    <a:pt x="2921" y="1798"/>
                  </a:cubicBezTo>
                  <a:cubicBezTo>
                    <a:pt x="2978" y="1742"/>
                    <a:pt x="2921" y="1685"/>
                    <a:pt x="2865" y="162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27"/>
            <p:cNvSpPr/>
            <p:nvPr/>
          </p:nvSpPr>
          <p:spPr>
            <a:xfrm>
              <a:off x="508994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281" y="0"/>
                  </a:moveTo>
                  <a:lnTo>
                    <a:pt x="0" y="56"/>
                  </a:lnTo>
                  <a:lnTo>
                    <a:pt x="449" y="3258"/>
                  </a:lnTo>
                  <a:cubicBezTo>
                    <a:pt x="506" y="3314"/>
                    <a:pt x="562" y="3370"/>
                    <a:pt x="618" y="3370"/>
                  </a:cubicBezTo>
                  <a:cubicBezTo>
                    <a:pt x="674" y="3370"/>
                    <a:pt x="730" y="3314"/>
                    <a:pt x="730" y="320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27"/>
            <p:cNvSpPr/>
            <p:nvPr/>
          </p:nvSpPr>
          <p:spPr>
            <a:xfrm>
              <a:off x="1297676" y="-362038"/>
              <a:ext cx="168838" cy="89063"/>
            </a:xfrm>
            <a:custGeom>
              <a:avLst/>
              <a:gdLst/>
              <a:ahLst/>
              <a:cxnLst/>
              <a:rect l="l" t="t" r="r" b="b"/>
              <a:pathLst>
                <a:path w="3090" h="1630" extrusionOk="0">
                  <a:moveTo>
                    <a:pt x="113" y="1"/>
                  </a:moveTo>
                  <a:lnTo>
                    <a:pt x="0" y="225"/>
                  </a:lnTo>
                  <a:lnTo>
                    <a:pt x="2921" y="1630"/>
                  </a:lnTo>
                  <a:lnTo>
                    <a:pt x="2977" y="1630"/>
                  </a:lnTo>
                  <a:cubicBezTo>
                    <a:pt x="3033" y="1630"/>
                    <a:pt x="3089" y="1630"/>
                    <a:pt x="3089" y="1573"/>
                  </a:cubicBezTo>
                  <a:cubicBezTo>
                    <a:pt x="3089" y="1517"/>
                    <a:pt x="3089" y="1405"/>
                    <a:pt x="3033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27"/>
            <p:cNvSpPr/>
            <p:nvPr/>
          </p:nvSpPr>
          <p:spPr>
            <a:xfrm>
              <a:off x="410750" y="233325"/>
              <a:ext cx="21528" cy="184191"/>
            </a:xfrm>
            <a:custGeom>
              <a:avLst/>
              <a:gdLst/>
              <a:ahLst/>
              <a:cxnLst/>
              <a:rect l="l" t="t" r="r" b="b"/>
              <a:pathLst>
                <a:path w="394" h="3371" extrusionOk="0">
                  <a:moveTo>
                    <a:pt x="1" y="1"/>
                  </a:moveTo>
                  <a:lnTo>
                    <a:pt x="169" y="3258"/>
                  </a:lnTo>
                  <a:cubicBezTo>
                    <a:pt x="169" y="3314"/>
                    <a:pt x="225" y="3371"/>
                    <a:pt x="282" y="3371"/>
                  </a:cubicBezTo>
                  <a:cubicBezTo>
                    <a:pt x="338" y="3371"/>
                    <a:pt x="394" y="3314"/>
                    <a:pt x="394" y="3202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27"/>
            <p:cNvSpPr/>
            <p:nvPr/>
          </p:nvSpPr>
          <p:spPr>
            <a:xfrm>
              <a:off x="60940" y="202672"/>
              <a:ext cx="58356" cy="178017"/>
            </a:xfrm>
            <a:custGeom>
              <a:avLst/>
              <a:gdLst/>
              <a:ahLst/>
              <a:cxnLst/>
              <a:rect l="l" t="t" r="r" b="b"/>
              <a:pathLst>
                <a:path w="1068" h="3258" extrusionOk="0">
                  <a:moveTo>
                    <a:pt x="843" y="0"/>
                  </a:moveTo>
                  <a:lnTo>
                    <a:pt x="56" y="3089"/>
                  </a:lnTo>
                  <a:cubicBezTo>
                    <a:pt x="0" y="3145"/>
                    <a:pt x="56" y="3258"/>
                    <a:pt x="112" y="3258"/>
                  </a:cubicBezTo>
                  <a:cubicBezTo>
                    <a:pt x="169" y="3258"/>
                    <a:pt x="225" y="3201"/>
                    <a:pt x="281" y="3145"/>
                  </a:cubicBezTo>
                  <a:lnTo>
                    <a:pt x="1067" y="5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27"/>
            <p:cNvSpPr/>
            <p:nvPr/>
          </p:nvSpPr>
          <p:spPr>
            <a:xfrm>
              <a:off x="-49543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1123" y="0"/>
                  </a:moveTo>
                  <a:lnTo>
                    <a:pt x="56" y="3033"/>
                  </a:lnTo>
                  <a:cubicBezTo>
                    <a:pt x="0" y="3089"/>
                    <a:pt x="56" y="3202"/>
                    <a:pt x="112" y="3202"/>
                  </a:cubicBezTo>
                  <a:lnTo>
                    <a:pt x="169" y="3202"/>
                  </a:lnTo>
                  <a:cubicBezTo>
                    <a:pt x="225" y="3202"/>
                    <a:pt x="281" y="3146"/>
                    <a:pt x="337" y="3089"/>
                  </a:cubicBezTo>
                  <a:lnTo>
                    <a:pt x="1404" y="57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27"/>
            <p:cNvSpPr/>
            <p:nvPr/>
          </p:nvSpPr>
          <p:spPr>
            <a:xfrm>
              <a:off x="-347225" y="-39768"/>
              <a:ext cx="24588" cy="39942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281" y="0"/>
                  </a:moveTo>
                  <a:lnTo>
                    <a:pt x="0" y="337"/>
                  </a:lnTo>
                  <a:lnTo>
                    <a:pt x="0" y="730"/>
                  </a:lnTo>
                  <a:lnTo>
                    <a:pt x="450" y="22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27"/>
            <p:cNvSpPr/>
            <p:nvPr/>
          </p:nvSpPr>
          <p:spPr>
            <a:xfrm>
              <a:off x="297207" y="233325"/>
              <a:ext cx="24643" cy="184191"/>
            </a:xfrm>
            <a:custGeom>
              <a:avLst/>
              <a:gdLst/>
              <a:ahLst/>
              <a:cxnLst/>
              <a:rect l="l" t="t" r="r" b="b"/>
              <a:pathLst>
                <a:path w="451" h="3371" extrusionOk="0">
                  <a:moveTo>
                    <a:pt x="169" y="1"/>
                  </a:moveTo>
                  <a:lnTo>
                    <a:pt x="1" y="3202"/>
                  </a:lnTo>
                  <a:cubicBezTo>
                    <a:pt x="1" y="3314"/>
                    <a:pt x="57" y="3371"/>
                    <a:pt x="113" y="3371"/>
                  </a:cubicBezTo>
                  <a:cubicBezTo>
                    <a:pt x="225" y="3371"/>
                    <a:pt x="282" y="3314"/>
                    <a:pt x="282" y="320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27"/>
            <p:cNvSpPr/>
            <p:nvPr/>
          </p:nvSpPr>
          <p:spPr>
            <a:xfrm>
              <a:off x="-163086" y="132076"/>
              <a:ext cx="92068" cy="168838"/>
            </a:xfrm>
            <a:custGeom>
              <a:avLst/>
              <a:gdLst/>
              <a:ahLst/>
              <a:cxnLst/>
              <a:rect l="l" t="t" r="r" b="b"/>
              <a:pathLst>
                <a:path w="1685" h="3090" extrusionOk="0">
                  <a:moveTo>
                    <a:pt x="1460" y="0"/>
                  </a:moveTo>
                  <a:lnTo>
                    <a:pt x="56" y="2921"/>
                  </a:lnTo>
                  <a:cubicBezTo>
                    <a:pt x="0" y="2977"/>
                    <a:pt x="56" y="3033"/>
                    <a:pt x="112" y="3089"/>
                  </a:cubicBezTo>
                  <a:lnTo>
                    <a:pt x="169" y="3089"/>
                  </a:lnTo>
                  <a:cubicBezTo>
                    <a:pt x="225" y="3089"/>
                    <a:pt x="281" y="3033"/>
                    <a:pt x="281" y="2977"/>
                  </a:cubicBezTo>
                  <a:lnTo>
                    <a:pt x="1685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27"/>
            <p:cNvSpPr/>
            <p:nvPr/>
          </p:nvSpPr>
          <p:spPr>
            <a:xfrm>
              <a:off x="-347225" y="24653"/>
              <a:ext cx="104362" cy="147364"/>
            </a:xfrm>
            <a:custGeom>
              <a:avLst/>
              <a:gdLst/>
              <a:ahLst/>
              <a:cxnLst/>
              <a:rect l="l" t="t" r="r" b="b"/>
              <a:pathLst>
                <a:path w="1910" h="2697" extrusionOk="0">
                  <a:moveTo>
                    <a:pt x="1685" y="1"/>
                  </a:moveTo>
                  <a:lnTo>
                    <a:pt x="0" y="2247"/>
                  </a:lnTo>
                  <a:lnTo>
                    <a:pt x="0" y="2696"/>
                  </a:lnTo>
                  <a:lnTo>
                    <a:pt x="1910" y="169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27"/>
            <p:cNvSpPr/>
            <p:nvPr/>
          </p:nvSpPr>
          <p:spPr>
            <a:xfrm>
              <a:off x="-264390" y="82954"/>
              <a:ext cx="104417" cy="162718"/>
            </a:xfrm>
            <a:custGeom>
              <a:avLst/>
              <a:gdLst/>
              <a:ahLst/>
              <a:cxnLst/>
              <a:rect l="l" t="t" r="r" b="b"/>
              <a:pathLst>
                <a:path w="1911" h="2978" extrusionOk="0">
                  <a:moveTo>
                    <a:pt x="1686" y="1"/>
                  </a:moveTo>
                  <a:lnTo>
                    <a:pt x="57" y="2809"/>
                  </a:lnTo>
                  <a:cubicBezTo>
                    <a:pt x="1" y="2865"/>
                    <a:pt x="1" y="2921"/>
                    <a:pt x="113" y="2977"/>
                  </a:cubicBezTo>
                  <a:lnTo>
                    <a:pt x="169" y="2977"/>
                  </a:lnTo>
                  <a:cubicBezTo>
                    <a:pt x="225" y="2977"/>
                    <a:pt x="225" y="2921"/>
                    <a:pt x="281" y="2921"/>
                  </a:cubicBezTo>
                  <a:lnTo>
                    <a:pt x="1910" y="113"/>
                  </a:lnTo>
                  <a:lnTo>
                    <a:pt x="16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27"/>
            <p:cNvSpPr/>
            <p:nvPr/>
          </p:nvSpPr>
          <p:spPr>
            <a:xfrm>
              <a:off x="-347225" y="-1307210"/>
              <a:ext cx="1896554" cy="1436267"/>
            </a:xfrm>
            <a:custGeom>
              <a:avLst/>
              <a:gdLst/>
              <a:ahLst/>
              <a:cxnLst/>
              <a:rect l="l" t="t" r="r" b="b"/>
              <a:pathLst>
                <a:path w="34710" h="26286" extrusionOk="0">
                  <a:moveTo>
                    <a:pt x="26791" y="0"/>
                  </a:moveTo>
                  <a:cubicBezTo>
                    <a:pt x="31677" y="7358"/>
                    <a:pt x="29936" y="17355"/>
                    <a:pt x="22747" y="22578"/>
                  </a:cubicBezTo>
                  <a:cubicBezTo>
                    <a:pt x="19818" y="24706"/>
                    <a:pt x="16413" y="25734"/>
                    <a:pt x="13035" y="25734"/>
                  </a:cubicBezTo>
                  <a:cubicBezTo>
                    <a:pt x="8121" y="25734"/>
                    <a:pt x="3262" y="23560"/>
                    <a:pt x="0" y="19433"/>
                  </a:cubicBezTo>
                  <a:lnTo>
                    <a:pt x="0" y="20163"/>
                  </a:lnTo>
                  <a:cubicBezTo>
                    <a:pt x="3258" y="24039"/>
                    <a:pt x="8032" y="26285"/>
                    <a:pt x="13087" y="26285"/>
                  </a:cubicBezTo>
                  <a:cubicBezTo>
                    <a:pt x="26566" y="26285"/>
                    <a:pt x="34710" y="11289"/>
                    <a:pt x="2729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27"/>
            <p:cNvSpPr/>
            <p:nvPr/>
          </p:nvSpPr>
          <p:spPr>
            <a:xfrm>
              <a:off x="67060" y="-1097773"/>
              <a:ext cx="107477" cy="106712"/>
            </a:xfrm>
            <a:custGeom>
              <a:avLst/>
              <a:gdLst/>
              <a:ahLst/>
              <a:cxnLst/>
              <a:rect l="l" t="t" r="r" b="b"/>
              <a:pathLst>
                <a:path w="1967" h="1953" extrusionOk="0">
                  <a:moveTo>
                    <a:pt x="169" y="0"/>
                  </a:moveTo>
                  <a:cubicBezTo>
                    <a:pt x="127" y="0"/>
                    <a:pt x="85" y="14"/>
                    <a:pt x="57" y="42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798" y="1952"/>
                  </a:lnTo>
                  <a:lnTo>
                    <a:pt x="1966" y="1727"/>
                  </a:lnTo>
                  <a:lnTo>
                    <a:pt x="281" y="42"/>
                  </a:lnTo>
                  <a:cubicBezTo>
                    <a:pt x="253" y="14"/>
                    <a:pt x="211" y="0"/>
                    <a:pt x="16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27"/>
            <p:cNvSpPr/>
            <p:nvPr/>
          </p:nvSpPr>
          <p:spPr>
            <a:xfrm>
              <a:off x="-187674" y="-810091"/>
              <a:ext cx="276260" cy="12349"/>
            </a:xfrm>
            <a:custGeom>
              <a:avLst/>
              <a:gdLst/>
              <a:ahLst/>
              <a:cxnLst/>
              <a:rect l="l" t="t" r="r" b="b"/>
              <a:pathLst>
                <a:path w="5056" h="226" extrusionOk="0">
                  <a:moveTo>
                    <a:pt x="113" y="1"/>
                  </a:moveTo>
                  <a:cubicBezTo>
                    <a:pt x="57" y="1"/>
                    <a:pt x="1" y="57"/>
                    <a:pt x="1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5056" y="225"/>
                  </a:lnTo>
                  <a:lnTo>
                    <a:pt x="5056" y="169"/>
                  </a:lnTo>
                  <a:lnTo>
                    <a:pt x="50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27"/>
            <p:cNvSpPr/>
            <p:nvPr/>
          </p:nvSpPr>
          <p:spPr>
            <a:xfrm>
              <a:off x="355508" y="-1310325"/>
              <a:ext cx="15408" cy="230253"/>
            </a:xfrm>
            <a:custGeom>
              <a:avLst/>
              <a:gdLst/>
              <a:ahLst/>
              <a:cxnLst/>
              <a:rect l="l" t="t" r="r" b="b"/>
              <a:pathLst>
                <a:path w="282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282" y="4213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27"/>
            <p:cNvSpPr/>
            <p:nvPr/>
          </p:nvSpPr>
          <p:spPr>
            <a:xfrm>
              <a:off x="-34243" y="-1196727"/>
              <a:ext cx="948277" cy="943414"/>
            </a:xfrm>
            <a:custGeom>
              <a:avLst/>
              <a:gdLst/>
              <a:ahLst/>
              <a:cxnLst/>
              <a:rect l="l" t="t" r="r" b="b"/>
              <a:pathLst>
                <a:path w="17355" h="17266" extrusionOk="0">
                  <a:moveTo>
                    <a:pt x="9493" y="0"/>
                  </a:moveTo>
                  <a:lnTo>
                    <a:pt x="9212" y="899"/>
                  </a:lnTo>
                  <a:cubicBezTo>
                    <a:pt x="10167" y="1179"/>
                    <a:pt x="11065" y="1685"/>
                    <a:pt x="11852" y="2415"/>
                  </a:cubicBezTo>
                  <a:lnTo>
                    <a:pt x="10785" y="3482"/>
                  </a:lnTo>
                  <a:lnTo>
                    <a:pt x="11009" y="3651"/>
                  </a:lnTo>
                  <a:lnTo>
                    <a:pt x="12020" y="2584"/>
                  </a:lnTo>
                  <a:cubicBezTo>
                    <a:pt x="13200" y="3819"/>
                    <a:pt x="13874" y="5392"/>
                    <a:pt x="13930" y="7021"/>
                  </a:cubicBezTo>
                  <a:lnTo>
                    <a:pt x="12469" y="7021"/>
                  </a:lnTo>
                  <a:lnTo>
                    <a:pt x="12469" y="7245"/>
                  </a:lnTo>
                  <a:lnTo>
                    <a:pt x="12469" y="7358"/>
                  </a:lnTo>
                  <a:lnTo>
                    <a:pt x="13874" y="7358"/>
                  </a:lnTo>
                  <a:cubicBezTo>
                    <a:pt x="13817" y="8986"/>
                    <a:pt x="13200" y="10615"/>
                    <a:pt x="12020" y="11795"/>
                  </a:cubicBezTo>
                  <a:lnTo>
                    <a:pt x="11009" y="10784"/>
                  </a:lnTo>
                  <a:lnTo>
                    <a:pt x="10841" y="11008"/>
                  </a:lnTo>
                  <a:lnTo>
                    <a:pt x="11852" y="12019"/>
                  </a:lnTo>
                  <a:cubicBezTo>
                    <a:pt x="10616" y="13199"/>
                    <a:pt x="9043" y="13873"/>
                    <a:pt x="7359" y="13873"/>
                  </a:cubicBezTo>
                  <a:lnTo>
                    <a:pt x="7359" y="12412"/>
                  </a:lnTo>
                  <a:lnTo>
                    <a:pt x="7078" y="12412"/>
                  </a:lnTo>
                  <a:lnTo>
                    <a:pt x="7078" y="13873"/>
                  </a:lnTo>
                  <a:cubicBezTo>
                    <a:pt x="5393" y="13873"/>
                    <a:pt x="3820" y="13199"/>
                    <a:pt x="2585" y="12019"/>
                  </a:cubicBezTo>
                  <a:lnTo>
                    <a:pt x="3708" y="10896"/>
                  </a:lnTo>
                  <a:lnTo>
                    <a:pt x="3539" y="10727"/>
                  </a:lnTo>
                  <a:lnTo>
                    <a:pt x="2416" y="11851"/>
                  </a:lnTo>
                  <a:cubicBezTo>
                    <a:pt x="1686" y="11121"/>
                    <a:pt x="1180" y="10222"/>
                    <a:pt x="900" y="9211"/>
                  </a:cubicBezTo>
                  <a:lnTo>
                    <a:pt x="1" y="9492"/>
                  </a:lnTo>
                  <a:cubicBezTo>
                    <a:pt x="956" y="12637"/>
                    <a:pt x="3820" y="14771"/>
                    <a:pt x="7078" y="14827"/>
                  </a:cubicBezTo>
                  <a:lnTo>
                    <a:pt x="7078" y="17186"/>
                  </a:lnTo>
                  <a:cubicBezTo>
                    <a:pt x="7117" y="17226"/>
                    <a:pt x="7157" y="17266"/>
                    <a:pt x="7197" y="17266"/>
                  </a:cubicBezTo>
                  <a:cubicBezTo>
                    <a:pt x="7213" y="17266"/>
                    <a:pt x="7230" y="17259"/>
                    <a:pt x="7246" y="17243"/>
                  </a:cubicBezTo>
                  <a:cubicBezTo>
                    <a:pt x="7359" y="17243"/>
                    <a:pt x="7415" y="17186"/>
                    <a:pt x="7415" y="17130"/>
                  </a:cubicBezTo>
                  <a:lnTo>
                    <a:pt x="7415" y="14827"/>
                  </a:lnTo>
                  <a:cubicBezTo>
                    <a:pt x="11459" y="14715"/>
                    <a:pt x="14772" y="11401"/>
                    <a:pt x="14828" y="7358"/>
                  </a:cubicBezTo>
                  <a:lnTo>
                    <a:pt x="17187" y="7358"/>
                  </a:lnTo>
                  <a:cubicBezTo>
                    <a:pt x="17343" y="7358"/>
                    <a:pt x="17355" y="7070"/>
                    <a:pt x="17223" y="7070"/>
                  </a:cubicBezTo>
                  <a:cubicBezTo>
                    <a:pt x="17212" y="7070"/>
                    <a:pt x="17200" y="7072"/>
                    <a:pt x="17187" y="7077"/>
                  </a:cubicBezTo>
                  <a:lnTo>
                    <a:pt x="14828" y="7077"/>
                  </a:lnTo>
                  <a:cubicBezTo>
                    <a:pt x="14772" y="5111"/>
                    <a:pt x="13986" y="3258"/>
                    <a:pt x="12638" y="1910"/>
                  </a:cubicBezTo>
                  <a:lnTo>
                    <a:pt x="12638" y="1853"/>
                  </a:lnTo>
                  <a:cubicBezTo>
                    <a:pt x="12638" y="1835"/>
                    <a:pt x="12638" y="1828"/>
                    <a:pt x="12636" y="1828"/>
                  </a:cubicBezTo>
                  <a:cubicBezTo>
                    <a:pt x="12632" y="1828"/>
                    <a:pt x="12619" y="1853"/>
                    <a:pt x="12582" y="1853"/>
                  </a:cubicBezTo>
                  <a:cubicBezTo>
                    <a:pt x="11683" y="1011"/>
                    <a:pt x="10616" y="337"/>
                    <a:pt x="949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27"/>
            <p:cNvSpPr/>
            <p:nvPr/>
          </p:nvSpPr>
          <p:spPr>
            <a:xfrm>
              <a:off x="-175380" y="-1307210"/>
              <a:ext cx="1402500" cy="1288466"/>
            </a:xfrm>
            <a:custGeom>
              <a:avLst/>
              <a:gdLst/>
              <a:ahLst/>
              <a:cxnLst/>
              <a:rect l="l" t="t" r="r" b="b"/>
              <a:pathLst>
                <a:path w="25668" h="23581" extrusionOk="0">
                  <a:moveTo>
                    <a:pt x="18647" y="0"/>
                  </a:moveTo>
                  <a:cubicBezTo>
                    <a:pt x="21231" y="2415"/>
                    <a:pt x="22691" y="5785"/>
                    <a:pt x="22635" y="9267"/>
                  </a:cubicBezTo>
                  <a:cubicBezTo>
                    <a:pt x="22673" y="16981"/>
                    <a:pt x="16387" y="22072"/>
                    <a:pt x="9830" y="22072"/>
                  </a:cubicBezTo>
                  <a:cubicBezTo>
                    <a:pt x="6695" y="22072"/>
                    <a:pt x="3497" y="20908"/>
                    <a:pt x="899" y="18310"/>
                  </a:cubicBezTo>
                  <a:lnTo>
                    <a:pt x="0" y="19208"/>
                  </a:lnTo>
                  <a:cubicBezTo>
                    <a:pt x="2764" y="22118"/>
                    <a:pt x="6463" y="23580"/>
                    <a:pt x="10175" y="23580"/>
                  </a:cubicBezTo>
                  <a:cubicBezTo>
                    <a:pt x="13628" y="23580"/>
                    <a:pt x="17092" y="22315"/>
                    <a:pt x="19826" y="19770"/>
                  </a:cubicBezTo>
                  <a:cubicBezTo>
                    <a:pt x="25443" y="14434"/>
                    <a:pt x="25668" y="5617"/>
                    <a:pt x="2038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27"/>
            <p:cNvSpPr/>
            <p:nvPr/>
          </p:nvSpPr>
          <p:spPr>
            <a:xfrm>
              <a:off x="622537" y="-1307210"/>
              <a:ext cx="494110" cy="807142"/>
            </a:xfrm>
            <a:custGeom>
              <a:avLst/>
              <a:gdLst/>
              <a:ahLst/>
              <a:cxnLst/>
              <a:rect l="l" t="t" r="r" b="b"/>
              <a:pathLst>
                <a:path w="9043" h="14772" extrusionOk="0">
                  <a:moveTo>
                    <a:pt x="0" y="0"/>
                  </a:moveTo>
                  <a:cubicBezTo>
                    <a:pt x="730" y="393"/>
                    <a:pt x="1460" y="843"/>
                    <a:pt x="2134" y="1404"/>
                  </a:cubicBezTo>
                  <a:lnTo>
                    <a:pt x="2640" y="786"/>
                  </a:lnTo>
                  <a:cubicBezTo>
                    <a:pt x="6403" y="4156"/>
                    <a:pt x="7582" y="9548"/>
                    <a:pt x="5448" y="14154"/>
                  </a:cubicBezTo>
                  <a:lnTo>
                    <a:pt x="6740" y="14771"/>
                  </a:lnTo>
                  <a:cubicBezTo>
                    <a:pt x="9043" y="9717"/>
                    <a:pt x="7863" y="3763"/>
                    <a:pt x="381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27"/>
            <p:cNvSpPr/>
            <p:nvPr/>
          </p:nvSpPr>
          <p:spPr>
            <a:xfrm>
              <a:off x="-347225" y="-1304151"/>
              <a:ext cx="702780" cy="1190770"/>
            </a:xfrm>
            <a:custGeom>
              <a:avLst/>
              <a:gdLst/>
              <a:ahLst/>
              <a:cxnLst/>
              <a:rect l="l" t="t" r="r" b="b"/>
              <a:pathLst>
                <a:path w="12862" h="21793" extrusionOk="0">
                  <a:moveTo>
                    <a:pt x="4100" y="0"/>
                  </a:moveTo>
                  <a:cubicBezTo>
                    <a:pt x="1517" y="2415"/>
                    <a:pt x="56" y="5785"/>
                    <a:pt x="0" y="9324"/>
                  </a:cubicBezTo>
                  <a:cubicBezTo>
                    <a:pt x="0" y="10728"/>
                    <a:pt x="281" y="12132"/>
                    <a:pt x="730" y="13536"/>
                  </a:cubicBezTo>
                  <a:lnTo>
                    <a:pt x="1067" y="13424"/>
                  </a:lnTo>
                  <a:cubicBezTo>
                    <a:pt x="2808" y="18422"/>
                    <a:pt x="7526" y="21792"/>
                    <a:pt x="12862" y="21792"/>
                  </a:cubicBezTo>
                  <a:lnTo>
                    <a:pt x="12862" y="19883"/>
                  </a:lnTo>
                  <a:cubicBezTo>
                    <a:pt x="7863" y="19883"/>
                    <a:pt x="3482" y="16400"/>
                    <a:pt x="2471" y="11458"/>
                  </a:cubicBezTo>
                  <a:cubicBezTo>
                    <a:pt x="2359" y="10784"/>
                    <a:pt x="2303" y="10054"/>
                    <a:pt x="2303" y="9380"/>
                  </a:cubicBezTo>
                  <a:lnTo>
                    <a:pt x="1460" y="9380"/>
                  </a:lnTo>
                  <a:cubicBezTo>
                    <a:pt x="1460" y="6403"/>
                    <a:pt x="2640" y="3482"/>
                    <a:pt x="4718" y="1404"/>
                  </a:cubicBezTo>
                  <a:lnTo>
                    <a:pt x="5336" y="1966"/>
                  </a:lnTo>
                  <a:cubicBezTo>
                    <a:pt x="6066" y="1180"/>
                    <a:pt x="7021" y="506"/>
                    <a:pt x="797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27"/>
            <p:cNvSpPr/>
            <p:nvPr/>
          </p:nvSpPr>
          <p:spPr>
            <a:xfrm>
              <a:off x="407690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1236" y="0"/>
                  </a:moveTo>
                  <a:lnTo>
                    <a:pt x="1" y="1236"/>
                  </a:lnTo>
                  <a:cubicBezTo>
                    <a:pt x="113" y="1348"/>
                    <a:pt x="225" y="1460"/>
                    <a:pt x="338" y="1573"/>
                  </a:cubicBezTo>
                  <a:lnTo>
                    <a:pt x="1573" y="3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27"/>
            <p:cNvSpPr/>
            <p:nvPr/>
          </p:nvSpPr>
          <p:spPr>
            <a:xfrm>
              <a:off x="226611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1180" y="1"/>
                  </a:moveTo>
                  <a:lnTo>
                    <a:pt x="1" y="1237"/>
                  </a:lnTo>
                  <a:lnTo>
                    <a:pt x="338" y="1573"/>
                  </a:lnTo>
                  <a:lnTo>
                    <a:pt x="1517" y="338"/>
                  </a:lnTo>
                  <a:cubicBezTo>
                    <a:pt x="1405" y="226"/>
                    <a:pt x="1293" y="113"/>
                    <a:pt x="118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27"/>
            <p:cNvSpPr/>
            <p:nvPr/>
          </p:nvSpPr>
          <p:spPr>
            <a:xfrm>
              <a:off x="410750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282" y="1"/>
                  </a:moveTo>
                  <a:cubicBezTo>
                    <a:pt x="225" y="113"/>
                    <a:pt x="113" y="226"/>
                    <a:pt x="1" y="338"/>
                  </a:cubicBezTo>
                  <a:lnTo>
                    <a:pt x="1180" y="1573"/>
                  </a:lnTo>
                  <a:lnTo>
                    <a:pt x="1517" y="123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27"/>
            <p:cNvSpPr/>
            <p:nvPr/>
          </p:nvSpPr>
          <p:spPr>
            <a:xfrm>
              <a:off x="226611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338" y="0"/>
                  </a:moveTo>
                  <a:lnTo>
                    <a:pt x="1" y="337"/>
                  </a:lnTo>
                  <a:lnTo>
                    <a:pt x="1237" y="1573"/>
                  </a:lnTo>
                  <a:cubicBezTo>
                    <a:pt x="1293" y="1460"/>
                    <a:pt x="1405" y="1348"/>
                    <a:pt x="1574" y="1236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27"/>
            <p:cNvSpPr/>
            <p:nvPr/>
          </p:nvSpPr>
          <p:spPr>
            <a:xfrm>
              <a:off x="303381" y="-856098"/>
              <a:ext cx="132010" cy="113760"/>
            </a:xfrm>
            <a:custGeom>
              <a:avLst/>
              <a:gdLst/>
              <a:ahLst/>
              <a:cxnLst/>
              <a:rect l="l" t="t" r="r" b="b"/>
              <a:pathLst>
                <a:path w="2416" h="2082" extrusionOk="0">
                  <a:moveTo>
                    <a:pt x="1011" y="0"/>
                  </a:moveTo>
                  <a:cubicBezTo>
                    <a:pt x="449" y="0"/>
                    <a:pt x="0" y="450"/>
                    <a:pt x="0" y="1011"/>
                  </a:cubicBezTo>
                  <a:cubicBezTo>
                    <a:pt x="0" y="1665"/>
                    <a:pt x="526" y="2081"/>
                    <a:pt x="1074" y="2081"/>
                  </a:cubicBezTo>
                  <a:cubicBezTo>
                    <a:pt x="1327" y="2081"/>
                    <a:pt x="1585" y="1993"/>
                    <a:pt x="1797" y="1798"/>
                  </a:cubicBezTo>
                  <a:cubicBezTo>
                    <a:pt x="2415" y="1124"/>
                    <a:pt x="1966" y="0"/>
                    <a:pt x="101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27"/>
            <p:cNvSpPr/>
            <p:nvPr/>
          </p:nvSpPr>
          <p:spPr>
            <a:xfrm>
              <a:off x="3439753" y="-1034117"/>
              <a:ext cx="1157002" cy="616886"/>
            </a:xfrm>
            <a:custGeom>
              <a:avLst/>
              <a:gdLst/>
              <a:ahLst/>
              <a:cxnLst/>
              <a:rect l="l" t="t" r="r" b="b"/>
              <a:pathLst>
                <a:path w="21175" h="11290" extrusionOk="0">
                  <a:moveTo>
                    <a:pt x="0" y="1"/>
                  </a:moveTo>
                  <a:lnTo>
                    <a:pt x="0" y="169"/>
                  </a:lnTo>
                  <a:lnTo>
                    <a:pt x="5504" y="169"/>
                  </a:lnTo>
                  <a:lnTo>
                    <a:pt x="7751" y="11290"/>
                  </a:lnTo>
                  <a:lnTo>
                    <a:pt x="21174" y="11290"/>
                  </a:lnTo>
                  <a:lnTo>
                    <a:pt x="21174" y="11121"/>
                  </a:lnTo>
                  <a:lnTo>
                    <a:pt x="7919" y="111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27"/>
            <p:cNvSpPr/>
            <p:nvPr/>
          </p:nvSpPr>
          <p:spPr>
            <a:xfrm>
              <a:off x="3412105" y="-1061710"/>
              <a:ext cx="64530" cy="64475"/>
            </a:xfrm>
            <a:custGeom>
              <a:avLst/>
              <a:gdLst/>
              <a:ahLst/>
              <a:cxnLst/>
              <a:rect l="l" t="t" r="r" b="b"/>
              <a:pathLst>
                <a:path w="1181" h="1180" extrusionOk="0">
                  <a:moveTo>
                    <a:pt x="1" y="0"/>
                  </a:moveTo>
                  <a:lnTo>
                    <a:pt x="1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27"/>
            <p:cNvSpPr/>
            <p:nvPr/>
          </p:nvSpPr>
          <p:spPr>
            <a:xfrm>
              <a:off x="4566006" y="-454108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27"/>
            <p:cNvSpPr/>
            <p:nvPr/>
          </p:nvSpPr>
          <p:spPr>
            <a:xfrm>
              <a:off x="1641366" y="-1202902"/>
              <a:ext cx="472691" cy="583118"/>
            </a:xfrm>
            <a:custGeom>
              <a:avLst/>
              <a:gdLst/>
              <a:ahLst/>
              <a:cxnLst/>
              <a:rect l="l" t="t" r="r" b="b"/>
              <a:pathLst>
                <a:path w="8651" h="10672" extrusionOk="0">
                  <a:moveTo>
                    <a:pt x="1" y="1"/>
                  </a:moveTo>
                  <a:lnTo>
                    <a:pt x="1" y="169"/>
                  </a:lnTo>
                  <a:lnTo>
                    <a:pt x="4943" y="169"/>
                  </a:lnTo>
                  <a:lnTo>
                    <a:pt x="4943" y="10672"/>
                  </a:lnTo>
                  <a:lnTo>
                    <a:pt x="8650" y="10672"/>
                  </a:lnTo>
                  <a:lnTo>
                    <a:pt x="8650" y="10503"/>
                  </a:lnTo>
                  <a:lnTo>
                    <a:pt x="5112" y="10503"/>
                  </a:lnTo>
                  <a:lnTo>
                    <a:pt x="511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27"/>
            <p:cNvSpPr/>
            <p:nvPr/>
          </p:nvSpPr>
          <p:spPr>
            <a:xfrm>
              <a:off x="2083299" y="-65666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27"/>
            <p:cNvSpPr/>
            <p:nvPr/>
          </p:nvSpPr>
          <p:spPr>
            <a:xfrm>
              <a:off x="6787858" y="-1187548"/>
              <a:ext cx="537111" cy="273200"/>
            </a:xfrm>
            <a:custGeom>
              <a:avLst/>
              <a:gdLst/>
              <a:ahLst/>
              <a:cxnLst/>
              <a:rect l="l" t="t" r="r" b="b"/>
              <a:pathLst>
                <a:path w="9830" h="5000" extrusionOk="0">
                  <a:moveTo>
                    <a:pt x="3876" y="1"/>
                  </a:moveTo>
                  <a:lnTo>
                    <a:pt x="3876" y="4831"/>
                  </a:lnTo>
                  <a:lnTo>
                    <a:pt x="1" y="4831"/>
                  </a:lnTo>
                  <a:lnTo>
                    <a:pt x="1" y="4999"/>
                  </a:lnTo>
                  <a:lnTo>
                    <a:pt x="4044" y="4999"/>
                  </a:lnTo>
                  <a:lnTo>
                    <a:pt x="4044" y="169"/>
                  </a:lnTo>
                  <a:lnTo>
                    <a:pt x="9829" y="169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27"/>
            <p:cNvSpPr/>
            <p:nvPr/>
          </p:nvSpPr>
          <p:spPr>
            <a:xfrm>
              <a:off x="6766384" y="-951227"/>
              <a:ext cx="64475" cy="64475"/>
            </a:xfrm>
            <a:custGeom>
              <a:avLst/>
              <a:gdLst/>
              <a:ahLst/>
              <a:cxnLst/>
              <a:rect l="l" t="t" r="r" b="b"/>
              <a:pathLst>
                <a:path w="1180" h="1180" extrusionOk="0">
                  <a:moveTo>
                    <a:pt x="0" y="0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27"/>
            <p:cNvSpPr/>
            <p:nvPr/>
          </p:nvSpPr>
          <p:spPr>
            <a:xfrm>
              <a:off x="3596244" y="-426459"/>
              <a:ext cx="270086" cy="383627"/>
            </a:xfrm>
            <a:custGeom>
              <a:avLst/>
              <a:gdLst/>
              <a:ahLst/>
              <a:cxnLst/>
              <a:rect l="l" t="t" r="r" b="b"/>
              <a:pathLst>
                <a:path w="4943" h="7021" extrusionOk="0">
                  <a:moveTo>
                    <a:pt x="1" y="0"/>
                  </a:moveTo>
                  <a:lnTo>
                    <a:pt x="1" y="7021"/>
                  </a:lnTo>
                  <a:lnTo>
                    <a:pt x="169" y="7021"/>
                  </a:lnTo>
                  <a:lnTo>
                    <a:pt x="169" y="169"/>
                  </a:lnTo>
                  <a:lnTo>
                    <a:pt x="4943" y="169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27"/>
            <p:cNvSpPr/>
            <p:nvPr/>
          </p:nvSpPr>
          <p:spPr>
            <a:xfrm>
              <a:off x="3568650" y="-7971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27"/>
            <p:cNvSpPr/>
            <p:nvPr/>
          </p:nvSpPr>
          <p:spPr>
            <a:xfrm>
              <a:off x="3835624" y="-457167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27"/>
            <p:cNvSpPr/>
            <p:nvPr/>
          </p:nvSpPr>
          <p:spPr>
            <a:xfrm>
              <a:off x="2295032" y="-128778"/>
              <a:ext cx="24643" cy="39942"/>
            </a:xfrm>
            <a:custGeom>
              <a:avLst/>
              <a:gdLst/>
              <a:ahLst/>
              <a:cxnLst/>
              <a:rect l="l" t="t" r="r" b="b"/>
              <a:pathLst>
                <a:path w="451" h="731" extrusionOk="0">
                  <a:moveTo>
                    <a:pt x="1" y="0"/>
                  </a:moveTo>
                  <a:lnTo>
                    <a:pt x="1" y="730"/>
                  </a:lnTo>
                  <a:lnTo>
                    <a:pt x="450" y="73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3" name="Google Shape;12973;p27"/>
          <p:cNvGrpSpPr/>
          <p:nvPr/>
        </p:nvGrpSpPr>
        <p:grpSpPr>
          <a:xfrm>
            <a:off x="-31476" y="4719701"/>
            <a:ext cx="9206952" cy="461886"/>
            <a:chOff x="12" y="4706850"/>
            <a:chExt cx="9519181" cy="461886"/>
          </a:xfrm>
        </p:grpSpPr>
        <p:sp>
          <p:nvSpPr>
            <p:cNvPr id="12974" name="Google Shape;12974;p27"/>
            <p:cNvSpPr/>
            <p:nvPr/>
          </p:nvSpPr>
          <p:spPr>
            <a:xfrm>
              <a:off x="12" y="4900567"/>
              <a:ext cx="9493606" cy="235503"/>
            </a:xfrm>
            <a:custGeom>
              <a:avLst/>
              <a:gdLst/>
              <a:ahLst/>
              <a:cxnLst/>
              <a:rect l="l" t="t" r="r" b="b"/>
              <a:pathLst>
                <a:path w="140412" h="3483" extrusionOk="0">
                  <a:moveTo>
                    <a:pt x="0" y="0"/>
                  </a:moveTo>
                  <a:lnTo>
                    <a:pt x="0" y="3482"/>
                  </a:lnTo>
                  <a:lnTo>
                    <a:pt x="140411" y="3482"/>
                  </a:lnTo>
                  <a:lnTo>
                    <a:pt x="1404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75" name="Google Shape;12975;p27"/>
            <p:cNvGrpSpPr/>
            <p:nvPr/>
          </p:nvGrpSpPr>
          <p:grpSpPr>
            <a:xfrm>
              <a:off x="1209078" y="4884373"/>
              <a:ext cx="258320" cy="284364"/>
              <a:chOff x="-95938" y="5196046"/>
              <a:chExt cx="289499" cy="318687"/>
            </a:xfrm>
          </p:grpSpPr>
          <p:sp>
            <p:nvSpPr>
              <p:cNvPr id="12976" name="Google Shape;12976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12977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12978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12979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12980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81" name="Google Shape;12981;p27"/>
            <p:cNvGrpSpPr/>
            <p:nvPr/>
          </p:nvGrpSpPr>
          <p:grpSpPr>
            <a:xfrm>
              <a:off x="500999" y="4884373"/>
              <a:ext cx="258320" cy="284364"/>
              <a:chOff x="-95938" y="5196046"/>
              <a:chExt cx="289499" cy="318687"/>
            </a:xfrm>
          </p:grpSpPr>
          <p:sp>
            <p:nvSpPr>
              <p:cNvPr id="12982" name="Google Shape;12982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12983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12984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12985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12986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987" name="Google Shape;12987;p27"/>
            <p:cNvSpPr/>
            <p:nvPr/>
          </p:nvSpPr>
          <p:spPr>
            <a:xfrm>
              <a:off x="12" y="4706850"/>
              <a:ext cx="9493606" cy="193785"/>
            </a:xfrm>
            <a:custGeom>
              <a:avLst/>
              <a:gdLst/>
              <a:ahLst/>
              <a:cxnLst/>
              <a:rect l="l" t="t" r="r" b="b"/>
              <a:pathLst>
                <a:path w="140412" h="2866" extrusionOk="0">
                  <a:moveTo>
                    <a:pt x="140411" y="2191"/>
                  </a:moveTo>
                  <a:lnTo>
                    <a:pt x="136648" y="1"/>
                  </a:lnTo>
                  <a:lnTo>
                    <a:pt x="3089" y="1"/>
                  </a:lnTo>
                  <a:lnTo>
                    <a:pt x="0" y="2247"/>
                  </a:lnTo>
                  <a:lnTo>
                    <a:pt x="0" y="2865"/>
                  </a:lnTo>
                  <a:lnTo>
                    <a:pt x="140411" y="28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88" name="Google Shape;12988;p27"/>
            <p:cNvGrpSpPr/>
            <p:nvPr/>
          </p:nvGrpSpPr>
          <p:grpSpPr>
            <a:xfrm>
              <a:off x="1917157" y="4884373"/>
              <a:ext cx="258320" cy="284364"/>
              <a:chOff x="-95938" y="5196046"/>
              <a:chExt cx="289499" cy="318687"/>
            </a:xfrm>
          </p:grpSpPr>
          <p:sp>
            <p:nvSpPr>
              <p:cNvPr id="12989" name="Google Shape;12989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12990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12991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12992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12993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94" name="Google Shape;12994;p27"/>
            <p:cNvGrpSpPr/>
            <p:nvPr/>
          </p:nvGrpSpPr>
          <p:grpSpPr>
            <a:xfrm>
              <a:off x="2625237" y="4884373"/>
              <a:ext cx="258320" cy="284364"/>
              <a:chOff x="-95938" y="5196046"/>
              <a:chExt cx="289499" cy="318687"/>
            </a:xfrm>
          </p:grpSpPr>
          <p:sp>
            <p:nvSpPr>
              <p:cNvPr id="12995" name="Google Shape;12995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12996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12997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12998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12999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00" name="Google Shape;13000;p27"/>
            <p:cNvGrpSpPr/>
            <p:nvPr/>
          </p:nvGrpSpPr>
          <p:grpSpPr>
            <a:xfrm>
              <a:off x="3333316" y="4884373"/>
              <a:ext cx="258320" cy="284364"/>
              <a:chOff x="-95938" y="5196046"/>
              <a:chExt cx="289499" cy="318687"/>
            </a:xfrm>
          </p:grpSpPr>
          <p:sp>
            <p:nvSpPr>
              <p:cNvPr id="13001" name="Google Shape;13001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13002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13003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13004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13005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06" name="Google Shape;13006;p27"/>
            <p:cNvGrpSpPr/>
            <p:nvPr/>
          </p:nvGrpSpPr>
          <p:grpSpPr>
            <a:xfrm>
              <a:off x="4041396" y="4884373"/>
              <a:ext cx="258320" cy="284364"/>
              <a:chOff x="-95938" y="5196046"/>
              <a:chExt cx="289499" cy="318687"/>
            </a:xfrm>
          </p:grpSpPr>
          <p:sp>
            <p:nvSpPr>
              <p:cNvPr id="13007" name="Google Shape;13007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13008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13009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13010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13011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12" name="Google Shape;13012;p27"/>
            <p:cNvGrpSpPr/>
            <p:nvPr/>
          </p:nvGrpSpPr>
          <p:grpSpPr>
            <a:xfrm>
              <a:off x="4749475" y="4884373"/>
              <a:ext cx="258320" cy="284364"/>
              <a:chOff x="-95938" y="5196046"/>
              <a:chExt cx="289499" cy="318687"/>
            </a:xfrm>
          </p:grpSpPr>
          <p:sp>
            <p:nvSpPr>
              <p:cNvPr id="13013" name="Google Shape;13013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13014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13015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13016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18" name="Google Shape;13018;p27"/>
            <p:cNvGrpSpPr/>
            <p:nvPr/>
          </p:nvGrpSpPr>
          <p:grpSpPr>
            <a:xfrm>
              <a:off x="5457554" y="4884373"/>
              <a:ext cx="258320" cy="284364"/>
              <a:chOff x="-95938" y="5196046"/>
              <a:chExt cx="289499" cy="318687"/>
            </a:xfrm>
          </p:grpSpPr>
          <p:sp>
            <p:nvSpPr>
              <p:cNvPr id="13019" name="Google Shape;13019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13020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13021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13022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13023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24" name="Google Shape;13024;p27"/>
            <p:cNvGrpSpPr/>
            <p:nvPr/>
          </p:nvGrpSpPr>
          <p:grpSpPr>
            <a:xfrm>
              <a:off x="6165634" y="4884373"/>
              <a:ext cx="258320" cy="284364"/>
              <a:chOff x="-95938" y="5196046"/>
              <a:chExt cx="289499" cy="318687"/>
            </a:xfrm>
          </p:grpSpPr>
          <p:sp>
            <p:nvSpPr>
              <p:cNvPr id="13025" name="Google Shape;13025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13027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13028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13029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30" name="Google Shape;13030;p27"/>
            <p:cNvGrpSpPr/>
            <p:nvPr/>
          </p:nvGrpSpPr>
          <p:grpSpPr>
            <a:xfrm>
              <a:off x="6873713" y="4884373"/>
              <a:ext cx="258320" cy="284364"/>
              <a:chOff x="-95938" y="5196046"/>
              <a:chExt cx="289499" cy="318687"/>
            </a:xfrm>
          </p:grpSpPr>
          <p:sp>
            <p:nvSpPr>
              <p:cNvPr id="13031" name="Google Shape;13031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36" name="Google Shape;13036;p27"/>
            <p:cNvGrpSpPr/>
            <p:nvPr/>
          </p:nvGrpSpPr>
          <p:grpSpPr>
            <a:xfrm>
              <a:off x="7581793" y="4884373"/>
              <a:ext cx="258320" cy="284364"/>
              <a:chOff x="-95938" y="5196046"/>
              <a:chExt cx="289499" cy="318687"/>
            </a:xfrm>
          </p:grpSpPr>
          <p:sp>
            <p:nvSpPr>
              <p:cNvPr id="13037" name="Google Shape;13037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42" name="Google Shape;13042;p27"/>
            <p:cNvGrpSpPr/>
            <p:nvPr/>
          </p:nvGrpSpPr>
          <p:grpSpPr>
            <a:xfrm>
              <a:off x="8289872" y="4884373"/>
              <a:ext cx="258320" cy="284364"/>
              <a:chOff x="-95938" y="5196046"/>
              <a:chExt cx="289499" cy="318687"/>
            </a:xfrm>
          </p:grpSpPr>
          <p:sp>
            <p:nvSpPr>
              <p:cNvPr id="13043" name="Google Shape;13043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5" name="Google Shape;13045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6" name="Google Shape;13046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48" name="Google Shape;13048;p27"/>
            <p:cNvGrpSpPr/>
            <p:nvPr/>
          </p:nvGrpSpPr>
          <p:grpSpPr>
            <a:xfrm>
              <a:off x="8997951" y="4884373"/>
              <a:ext cx="258320" cy="284364"/>
              <a:chOff x="-95938" y="5196046"/>
              <a:chExt cx="289499" cy="318687"/>
            </a:xfrm>
          </p:grpSpPr>
          <p:sp>
            <p:nvSpPr>
              <p:cNvPr id="13049" name="Google Shape;13049;p2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2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2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2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2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54" name="Google Shape;13054;p27"/>
            <p:cNvSpPr/>
            <p:nvPr/>
          </p:nvSpPr>
          <p:spPr>
            <a:xfrm>
              <a:off x="12" y="4896780"/>
              <a:ext cx="9519181" cy="79786"/>
            </a:xfrm>
            <a:custGeom>
              <a:avLst/>
              <a:gdLst/>
              <a:ahLst/>
              <a:cxnLst/>
              <a:rect l="l" t="t" r="r" b="b"/>
              <a:pathLst>
                <a:path w="122327" h="1180" extrusionOk="0">
                  <a:moveTo>
                    <a:pt x="122045" y="0"/>
                  </a:moveTo>
                  <a:lnTo>
                    <a:pt x="0" y="56"/>
                  </a:lnTo>
                  <a:lnTo>
                    <a:pt x="0" y="1179"/>
                  </a:lnTo>
                  <a:lnTo>
                    <a:pt x="122326" y="117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5" name="Google Shape;13055;p27"/>
          <p:cNvGrpSpPr/>
          <p:nvPr/>
        </p:nvGrpSpPr>
        <p:grpSpPr>
          <a:xfrm>
            <a:off x="466400" y="4388350"/>
            <a:ext cx="7842416" cy="456872"/>
            <a:chOff x="466400" y="4388350"/>
            <a:chExt cx="7842416" cy="456872"/>
          </a:xfrm>
        </p:grpSpPr>
        <p:grpSp>
          <p:nvGrpSpPr>
            <p:cNvPr id="13056" name="Google Shape;13056;p27"/>
            <p:cNvGrpSpPr/>
            <p:nvPr/>
          </p:nvGrpSpPr>
          <p:grpSpPr>
            <a:xfrm flipH="1">
              <a:off x="4720853" y="4521513"/>
              <a:ext cx="462413" cy="323709"/>
              <a:chOff x="75" y="3006199"/>
              <a:chExt cx="316266" cy="221400"/>
            </a:xfrm>
          </p:grpSpPr>
          <p:sp>
            <p:nvSpPr>
              <p:cNvPr id="13057" name="Google Shape;13057;p27"/>
              <p:cNvSpPr/>
              <p:nvPr/>
            </p:nvSpPr>
            <p:spPr>
              <a:xfrm>
                <a:off x="110776" y="3006199"/>
                <a:ext cx="205565" cy="193742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753" extrusionOk="0">
                    <a:moveTo>
                      <a:pt x="450" y="1910"/>
                    </a:moveTo>
                    <a:cubicBezTo>
                      <a:pt x="0" y="955"/>
                      <a:pt x="955" y="1"/>
                      <a:pt x="1910" y="338"/>
                    </a:cubicBezTo>
                    <a:cubicBezTo>
                      <a:pt x="2921" y="731"/>
                      <a:pt x="2921" y="2079"/>
                      <a:pt x="1966" y="2528"/>
                    </a:cubicBezTo>
                    <a:cubicBezTo>
                      <a:pt x="1404" y="2753"/>
                      <a:pt x="730" y="2528"/>
                      <a:pt x="450" y="191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8" name="Google Shape;13058;p27"/>
              <p:cNvSpPr/>
              <p:nvPr/>
            </p:nvSpPr>
            <p:spPr>
              <a:xfrm>
                <a:off x="150256" y="3022033"/>
                <a:ext cx="166085" cy="154192"/>
              </a:xfrm>
              <a:custGeom>
                <a:avLst/>
                <a:gdLst/>
                <a:ahLst/>
                <a:cxnLst/>
                <a:rect l="l" t="t" r="r" b="b"/>
                <a:pathLst>
                  <a:path w="2360" h="2191" extrusionOk="0">
                    <a:moveTo>
                      <a:pt x="169" y="1573"/>
                    </a:moveTo>
                    <a:cubicBezTo>
                      <a:pt x="1" y="1124"/>
                      <a:pt x="226" y="618"/>
                      <a:pt x="619" y="450"/>
                    </a:cubicBezTo>
                    <a:cubicBezTo>
                      <a:pt x="1630" y="0"/>
                      <a:pt x="2360" y="1517"/>
                      <a:pt x="1349" y="2022"/>
                    </a:cubicBezTo>
                    <a:cubicBezTo>
                      <a:pt x="900" y="2191"/>
                      <a:pt x="394" y="2022"/>
                      <a:pt x="169" y="157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9" name="Google Shape;13059;p27"/>
              <p:cNvSpPr/>
              <p:nvPr/>
            </p:nvSpPr>
            <p:spPr>
              <a:xfrm>
                <a:off x="154268" y="3053632"/>
                <a:ext cx="114641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1629" h="1742" extrusionOk="0">
                    <a:moveTo>
                      <a:pt x="112" y="1124"/>
                    </a:moveTo>
                    <a:cubicBezTo>
                      <a:pt x="0" y="843"/>
                      <a:pt x="56" y="562"/>
                      <a:pt x="225" y="281"/>
                    </a:cubicBezTo>
                    <a:cubicBezTo>
                      <a:pt x="281" y="225"/>
                      <a:pt x="337" y="169"/>
                      <a:pt x="449" y="169"/>
                    </a:cubicBezTo>
                    <a:cubicBezTo>
                      <a:pt x="843" y="1"/>
                      <a:pt x="1348" y="169"/>
                      <a:pt x="1517" y="562"/>
                    </a:cubicBezTo>
                    <a:cubicBezTo>
                      <a:pt x="1629" y="843"/>
                      <a:pt x="1629" y="1124"/>
                      <a:pt x="1460" y="1405"/>
                    </a:cubicBezTo>
                    <a:cubicBezTo>
                      <a:pt x="1404" y="1461"/>
                      <a:pt x="1292" y="1517"/>
                      <a:pt x="1236" y="1573"/>
                    </a:cubicBezTo>
                    <a:cubicBezTo>
                      <a:pt x="786" y="1742"/>
                      <a:pt x="337" y="1517"/>
                      <a:pt x="112" y="1124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0" name="Google Shape;13060;p27"/>
              <p:cNvSpPr/>
              <p:nvPr/>
            </p:nvSpPr>
            <p:spPr>
              <a:xfrm>
                <a:off x="173973" y="3073407"/>
                <a:ext cx="79172" cy="75160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1068" extrusionOk="0">
                    <a:moveTo>
                      <a:pt x="563" y="1068"/>
                    </a:moveTo>
                    <a:cubicBezTo>
                      <a:pt x="226" y="1011"/>
                      <a:pt x="1" y="674"/>
                      <a:pt x="57" y="337"/>
                    </a:cubicBezTo>
                    <a:cubicBezTo>
                      <a:pt x="57" y="225"/>
                      <a:pt x="113" y="113"/>
                      <a:pt x="226" y="0"/>
                    </a:cubicBezTo>
                    <a:cubicBezTo>
                      <a:pt x="169" y="57"/>
                      <a:pt x="169" y="169"/>
                      <a:pt x="113" y="225"/>
                    </a:cubicBezTo>
                    <a:cubicBezTo>
                      <a:pt x="57" y="562"/>
                      <a:pt x="282" y="899"/>
                      <a:pt x="675" y="955"/>
                    </a:cubicBezTo>
                    <a:cubicBezTo>
                      <a:pt x="843" y="955"/>
                      <a:pt x="1012" y="899"/>
                      <a:pt x="1124" y="787"/>
                    </a:cubicBezTo>
                    <a:cubicBezTo>
                      <a:pt x="1012" y="955"/>
                      <a:pt x="787" y="1068"/>
                      <a:pt x="563" y="10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1" name="Google Shape;13061;p27"/>
              <p:cNvSpPr/>
              <p:nvPr/>
            </p:nvSpPr>
            <p:spPr>
              <a:xfrm>
                <a:off x="75" y="3065525"/>
                <a:ext cx="142369" cy="162074"/>
              </a:xfrm>
              <a:custGeom>
                <a:avLst/>
                <a:gdLst/>
                <a:ahLst/>
                <a:cxnLst/>
                <a:rect l="l" t="t" r="r" b="b"/>
                <a:pathLst>
                  <a:path w="2023" h="2303" extrusionOk="0">
                    <a:moveTo>
                      <a:pt x="394" y="1460"/>
                    </a:moveTo>
                    <a:cubicBezTo>
                      <a:pt x="1" y="562"/>
                      <a:pt x="1292" y="0"/>
                      <a:pt x="1686" y="843"/>
                    </a:cubicBezTo>
                    <a:cubicBezTo>
                      <a:pt x="2023" y="1741"/>
                      <a:pt x="731" y="2303"/>
                      <a:pt x="394" y="14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2" name="Google Shape;13062;p27"/>
              <p:cNvSpPr/>
              <p:nvPr/>
            </p:nvSpPr>
            <p:spPr>
              <a:xfrm>
                <a:off x="27733" y="3101065"/>
                <a:ext cx="87054" cy="87054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237" extrusionOk="0">
                    <a:moveTo>
                      <a:pt x="169" y="843"/>
                    </a:moveTo>
                    <a:cubicBezTo>
                      <a:pt x="1" y="562"/>
                      <a:pt x="169" y="281"/>
                      <a:pt x="394" y="169"/>
                    </a:cubicBezTo>
                    <a:cubicBezTo>
                      <a:pt x="843" y="1"/>
                      <a:pt x="1236" y="394"/>
                      <a:pt x="1068" y="787"/>
                    </a:cubicBezTo>
                    <a:cubicBezTo>
                      <a:pt x="956" y="1236"/>
                      <a:pt x="338" y="1236"/>
                      <a:pt x="169" y="8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3" name="Google Shape;13063;p27"/>
              <p:cNvSpPr/>
              <p:nvPr/>
            </p:nvSpPr>
            <p:spPr>
              <a:xfrm>
                <a:off x="31674" y="3105006"/>
                <a:ext cx="87054" cy="8311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181" extrusionOk="0">
                    <a:moveTo>
                      <a:pt x="113" y="787"/>
                    </a:moveTo>
                    <a:cubicBezTo>
                      <a:pt x="1" y="619"/>
                      <a:pt x="57" y="450"/>
                      <a:pt x="169" y="282"/>
                    </a:cubicBezTo>
                    <a:cubicBezTo>
                      <a:pt x="169" y="225"/>
                      <a:pt x="226" y="225"/>
                      <a:pt x="282" y="225"/>
                    </a:cubicBezTo>
                    <a:cubicBezTo>
                      <a:pt x="787" y="1"/>
                      <a:pt x="1237" y="506"/>
                      <a:pt x="900" y="956"/>
                    </a:cubicBezTo>
                    <a:cubicBezTo>
                      <a:pt x="900" y="1012"/>
                      <a:pt x="843" y="1012"/>
                      <a:pt x="787" y="1068"/>
                    </a:cubicBezTo>
                    <a:cubicBezTo>
                      <a:pt x="506" y="1180"/>
                      <a:pt x="169" y="1068"/>
                      <a:pt x="57" y="787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4" name="Google Shape;13064;p27"/>
              <p:cNvSpPr/>
              <p:nvPr/>
            </p:nvSpPr>
            <p:spPr>
              <a:xfrm>
                <a:off x="39626" y="3124781"/>
                <a:ext cx="55385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787" h="675" extrusionOk="0">
                    <a:moveTo>
                      <a:pt x="450" y="618"/>
                    </a:moveTo>
                    <a:cubicBezTo>
                      <a:pt x="113" y="618"/>
                      <a:pt x="0" y="225"/>
                      <a:pt x="225" y="1"/>
                    </a:cubicBezTo>
                    <a:cubicBezTo>
                      <a:pt x="169" y="57"/>
                      <a:pt x="169" y="113"/>
                      <a:pt x="169" y="169"/>
                    </a:cubicBezTo>
                    <a:cubicBezTo>
                      <a:pt x="113" y="338"/>
                      <a:pt x="281" y="562"/>
                      <a:pt x="506" y="562"/>
                    </a:cubicBezTo>
                    <a:cubicBezTo>
                      <a:pt x="562" y="562"/>
                      <a:pt x="674" y="562"/>
                      <a:pt x="787" y="450"/>
                    </a:cubicBezTo>
                    <a:cubicBezTo>
                      <a:pt x="730" y="562"/>
                      <a:pt x="562" y="675"/>
                      <a:pt x="450" y="61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65" name="Google Shape;13065;p27"/>
            <p:cNvGrpSpPr/>
            <p:nvPr/>
          </p:nvGrpSpPr>
          <p:grpSpPr>
            <a:xfrm flipH="1">
              <a:off x="4028855" y="4475313"/>
              <a:ext cx="156092" cy="306422"/>
              <a:chOff x="474406" y="2974600"/>
              <a:chExt cx="106759" cy="209577"/>
            </a:xfrm>
          </p:grpSpPr>
          <p:sp>
            <p:nvSpPr>
              <p:cNvPr id="13066" name="Google Shape;13066;p27"/>
              <p:cNvSpPr/>
              <p:nvPr/>
            </p:nvSpPr>
            <p:spPr>
              <a:xfrm>
                <a:off x="474406" y="2974600"/>
                <a:ext cx="106759" cy="209577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978" extrusionOk="0">
                    <a:moveTo>
                      <a:pt x="1517" y="2977"/>
                    </a:moveTo>
                    <a:lnTo>
                      <a:pt x="0" y="2977"/>
                    </a:lnTo>
                    <a:lnTo>
                      <a:pt x="0" y="731"/>
                    </a:lnTo>
                    <a:cubicBezTo>
                      <a:pt x="0" y="0"/>
                      <a:pt x="1517" y="0"/>
                      <a:pt x="1517" y="73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27"/>
              <p:cNvSpPr/>
              <p:nvPr/>
            </p:nvSpPr>
            <p:spPr>
              <a:xfrm>
                <a:off x="474406" y="2982482"/>
                <a:ext cx="98877" cy="20169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2866" extrusionOk="0">
                    <a:moveTo>
                      <a:pt x="1405" y="2865"/>
                    </a:moveTo>
                    <a:lnTo>
                      <a:pt x="0" y="2865"/>
                    </a:lnTo>
                    <a:lnTo>
                      <a:pt x="0" y="619"/>
                    </a:lnTo>
                    <a:cubicBezTo>
                      <a:pt x="0" y="506"/>
                      <a:pt x="57" y="338"/>
                      <a:pt x="169" y="282"/>
                    </a:cubicBezTo>
                    <a:cubicBezTo>
                      <a:pt x="618" y="1"/>
                      <a:pt x="1405" y="169"/>
                      <a:pt x="1405" y="675"/>
                    </a:cubicBezTo>
                    <a:lnTo>
                      <a:pt x="1405" y="2865"/>
                    </a:lnTo>
                    <a:close/>
                  </a:path>
                </a:pathLst>
              </a:custGeom>
              <a:solidFill>
                <a:srgbClr val="7A7A7A">
                  <a:alpha val="6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27"/>
              <p:cNvSpPr/>
              <p:nvPr/>
            </p:nvSpPr>
            <p:spPr>
              <a:xfrm>
                <a:off x="482288" y="3014151"/>
                <a:ext cx="83113" cy="98877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1405" extrusionOk="0">
                    <a:moveTo>
                      <a:pt x="1068" y="618"/>
                    </a:moveTo>
                    <a:cubicBezTo>
                      <a:pt x="1180" y="1404"/>
                      <a:pt x="1" y="1404"/>
                      <a:pt x="57" y="618"/>
                    </a:cubicBezTo>
                    <a:cubicBezTo>
                      <a:pt x="169" y="0"/>
                      <a:pt x="1012" y="0"/>
                      <a:pt x="1068" y="61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27"/>
              <p:cNvSpPr/>
              <p:nvPr/>
            </p:nvSpPr>
            <p:spPr>
              <a:xfrm>
                <a:off x="482288" y="3029915"/>
                <a:ext cx="79172" cy="59397"/>
              </a:xfrm>
              <a:custGeom>
                <a:avLst/>
                <a:gdLst/>
                <a:ahLst/>
                <a:cxnLst/>
                <a:rect l="l" t="t" r="r" b="b"/>
                <a:pathLst>
                  <a:path w="1125" h="844" extrusionOk="0">
                    <a:moveTo>
                      <a:pt x="225" y="57"/>
                    </a:moveTo>
                    <a:cubicBezTo>
                      <a:pt x="338" y="1"/>
                      <a:pt x="394" y="1"/>
                      <a:pt x="506" y="1"/>
                    </a:cubicBezTo>
                    <a:cubicBezTo>
                      <a:pt x="899" y="1"/>
                      <a:pt x="1124" y="450"/>
                      <a:pt x="956" y="787"/>
                    </a:cubicBezTo>
                    <a:cubicBezTo>
                      <a:pt x="843" y="843"/>
                      <a:pt x="787" y="843"/>
                      <a:pt x="675" y="843"/>
                    </a:cubicBezTo>
                    <a:cubicBezTo>
                      <a:pt x="282" y="843"/>
                      <a:pt x="1" y="394"/>
                      <a:pt x="225" y="57"/>
                    </a:cubicBezTo>
                    <a:close/>
                  </a:path>
                </a:pathLst>
              </a:custGeom>
              <a:solidFill>
                <a:srgbClr val="7A7A7A">
                  <a:alpha val="60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70" name="Google Shape;13070;p27"/>
            <p:cNvGrpSpPr/>
            <p:nvPr/>
          </p:nvGrpSpPr>
          <p:grpSpPr>
            <a:xfrm flipH="1">
              <a:off x="466400" y="4388350"/>
              <a:ext cx="230087" cy="393387"/>
              <a:chOff x="1267792" y="5309150"/>
              <a:chExt cx="230087" cy="393387"/>
            </a:xfrm>
          </p:grpSpPr>
          <p:sp>
            <p:nvSpPr>
              <p:cNvPr id="13071" name="Google Shape;13071;p27"/>
              <p:cNvSpPr/>
              <p:nvPr/>
            </p:nvSpPr>
            <p:spPr>
              <a:xfrm>
                <a:off x="1267792" y="5309150"/>
                <a:ext cx="230087" cy="393387"/>
              </a:xfrm>
              <a:custGeom>
                <a:avLst/>
                <a:gdLst/>
                <a:ahLst/>
                <a:cxnLst/>
                <a:rect l="l" t="t" r="r" b="b"/>
                <a:pathLst>
                  <a:path w="3483" h="5955" extrusionOk="0">
                    <a:moveTo>
                      <a:pt x="3483" y="1"/>
                    </a:moveTo>
                    <a:lnTo>
                      <a:pt x="3483" y="5954"/>
                    </a:lnTo>
                    <a:lnTo>
                      <a:pt x="0" y="59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2" name="Google Shape;13072;p27"/>
              <p:cNvSpPr/>
              <p:nvPr/>
            </p:nvSpPr>
            <p:spPr>
              <a:xfrm>
                <a:off x="1416227" y="5309150"/>
                <a:ext cx="81650" cy="393387"/>
              </a:xfrm>
              <a:custGeom>
                <a:avLst/>
                <a:gdLst/>
                <a:ahLst/>
                <a:cxnLst/>
                <a:rect l="l" t="t" r="r" b="b"/>
                <a:pathLst>
                  <a:path w="1236" h="5955" extrusionOk="0">
                    <a:moveTo>
                      <a:pt x="1236" y="1"/>
                    </a:moveTo>
                    <a:lnTo>
                      <a:pt x="1236" y="5954"/>
                    </a:lnTo>
                    <a:lnTo>
                      <a:pt x="0" y="59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3" name="Google Shape;13073;p27"/>
              <p:cNvSpPr/>
              <p:nvPr/>
            </p:nvSpPr>
            <p:spPr>
              <a:xfrm>
                <a:off x="1312316" y="5309150"/>
                <a:ext cx="44591" cy="393387"/>
              </a:xfrm>
              <a:custGeom>
                <a:avLst/>
                <a:gdLst/>
                <a:ahLst/>
                <a:cxnLst/>
                <a:rect l="l" t="t" r="r" b="b"/>
                <a:pathLst>
                  <a:path w="675" h="5955" extrusionOk="0">
                    <a:moveTo>
                      <a:pt x="674" y="1"/>
                    </a:moveTo>
                    <a:lnTo>
                      <a:pt x="674" y="5954"/>
                    </a:lnTo>
                    <a:lnTo>
                      <a:pt x="0" y="59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74" name="Google Shape;13074;p27"/>
            <p:cNvGrpSpPr/>
            <p:nvPr/>
          </p:nvGrpSpPr>
          <p:grpSpPr>
            <a:xfrm flipH="1">
              <a:off x="7441113" y="4705024"/>
              <a:ext cx="356261" cy="81650"/>
              <a:chOff x="1962943" y="5517637"/>
              <a:chExt cx="356261" cy="81650"/>
            </a:xfrm>
          </p:grpSpPr>
          <p:sp>
            <p:nvSpPr>
              <p:cNvPr id="13075" name="Google Shape;13075;p27"/>
              <p:cNvSpPr/>
              <p:nvPr/>
            </p:nvSpPr>
            <p:spPr>
              <a:xfrm>
                <a:off x="1985205" y="5517637"/>
                <a:ext cx="70552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1236" extrusionOk="0">
                    <a:moveTo>
                      <a:pt x="57" y="1236"/>
                    </a:moveTo>
                    <a:lnTo>
                      <a:pt x="0" y="0"/>
                    </a:lnTo>
                    <a:lnTo>
                      <a:pt x="1068" y="0"/>
                    </a:lnTo>
                    <a:lnTo>
                      <a:pt x="1068" y="123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6" name="Google Shape;13076;p27"/>
              <p:cNvSpPr/>
              <p:nvPr/>
            </p:nvSpPr>
            <p:spPr>
              <a:xfrm>
                <a:off x="2055690" y="5517637"/>
                <a:ext cx="263513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1236" extrusionOk="0">
                    <a:moveTo>
                      <a:pt x="1" y="1236"/>
                    </a:moveTo>
                    <a:lnTo>
                      <a:pt x="1" y="0"/>
                    </a:lnTo>
                    <a:lnTo>
                      <a:pt x="3988" y="0"/>
                    </a:lnTo>
                    <a:lnTo>
                      <a:pt x="3988" y="1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7" name="Google Shape;13077;p27"/>
              <p:cNvSpPr/>
              <p:nvPr/>
            </p:nvSpPr>
            <p:spPr>
              <a:xfrm>
                <a:off x="1962943" y="5517637"/>
                <a:ext cx="26028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36" extrusionOk="0">
                    <a:moveTo>
                      <a:pt x="0" y="1236"/>
                    </a:moveTo>
                    <a:lnTo>
                      <a:pt x="0" y="0"/>
                    </a:lnTo>
                    <a:lnTo>
                      <a:pt x="337" y="0"/>
                    </a:lnTo>
                    <a:lnTo>
                      <a:pt x="394" y="1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8" name="Google Shape;13078;p27"/>
              <p:cNvSpPr/>
              <p:nvPr/>
            </p:nvSpPr>
            <p:spPr>
              <a:xfrm>
                <a:off x="2055690" y="5580723"/>
                <a:ext cx="263513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281" extrusionOk="0">
                    <a:moveTo>
                      <a:pt x="3988" y="0"/>
                    </a:moveTo>
                    <a:lnTo>
                      <a:pt x="3988" y="281"/>
                    </a:lnTo>
                    <a:lnTo>
                      <a:pt x="1" y="2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9" name="Google Shape;13079;p27"/>
              <p:cNvSpPr/>
              <p:nvPr/>
            </p:nvSpPr>
            <p:spPr>
              <a:xfrm>
                <a:off x="1962943" y="5580723"/>
                <a:ext cx="26028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281" extrusionOk="0">
                    <a:moveTo>
                      <a:pt x="394" y="0"/>
                    </a:moveTo>
                    <a:lnTo>
                      <a:pt x="394" y="281"/>
                    </a:lnTo>
                    <a:lnTo>
                      <a:pt x="0" y="2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80" name="Google Shape;13080;p27"/>
            <p:cNvGrpSpPr/>
            <p:nvPr/>
          </p:nvGrpSpPr>
          <p:grpSpPr>
            <a:xfrm flipH="1">
              <a:off x="8056467" y="4536578"/>
              <a:ext cx="252349" cy="252349"/>
              <a:chOff x="1647575" y="5358103"/>
              <a:chExt cx="252349" cy="252349"/>
            </a:xfrm>
          </p:grpSpPr>
          <p:sp>
            <p:nvSpPr>
              <p:cNvPr id="13081" name="Google Shape;13081;p27"/>
              <p:cNvSpPr/>
              <p:nvPr/>
            </p:nvSpPr>
            <p:spPr>
              <a:xfrm>
                <a:off x="1647575" y="5358103"/>
                <a:ext cx="252349" cy="25234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3707" y="2303"/>
                    </a:moveTo>
                    <a:cubicBezTo>
                      <a:pt x="3820" y="899"/>
                      <a:pt x="2247" y="0"/>
                      <a:pt x="1124" y="899"/>
                    </a:cubicBezTo>
                    <a:cubicBezTo>
                      <a:pt x="0" y="1741"/>
                      <a:pt x="506" y="3539"/>
                      <a:pt x="1910" y="3707"/>
                    </a:cubicBezTo>
                    <a:cubicBezTo>
                      <a:pt x="2809" y="3819"/>
                      <a:pt x="3595" y="3145"/>
                      <a:pt x="3707" y="230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2" name="Google Shape;13082;p27"/>
              <p:cNvSpPr/>
              <p:nvPr/>
            </p:nvSpPr>
            <p:spPr>
              <a:xfrm>
                <a:off x="1695798" y="5428588"/>
                <a:ext cx="163300" cy="141038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135" extrusionOk="0">
                    <a:moveTo>
                      <a:pt x="2416" y="1180"/>
                    </a:moveTo>
                    <a:cubicBezTo>
                      <a:pt x="2472" y="562"/>
                      <a:pt x="2079" y="57"/>
                      <a:pt x="1461" y="0"/>
                    </a:cubicBezTo>
                    <a:lnTo>
                      <a:pt x="1405" y="0"/>
                    </a:lnTo>
                    <a:cubicBezTo>
                      <a:pt x="1" y="0"/>
                      <a:pt x="1" y="2135"/>
                      <a:pt x="1405" y="2135"/>
                    </a:cubicBezTo>
                    <a:lnTo>
                      <a:pt x="1461" y="2135"/>
                    </a:lnTo>
                    <a:cubicBezTo>
                      <a:pt x="1966" y="2022"/>
                      <a:pt x="2360" y="1685"/>
                      <a:pt x="2416" y="1180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3" name="Google Shape;13083;p27"/>
              <p:cNvSpPr/>
              <p:nvPr/>
            </p:nvSpPr>
            <p:spPr>
              <a:xfrm>
                <a:off x="1740322" y="5450850"/>
                <a:ext cx="85416" cy="85416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93" extrusionOk="0">
                    <a:moveTo>
                      <a:pt x="1236" y="787"/>
                    </a:moveTo>
                    <a:cubicBezTo>
                      <a:pt x="1292" y="281"/>
                      <a:pt x="731" y="0"/>
                      <a:pt x="394" y="281"/>
                    </a:cubicBezTo>
                    <a:cubicBezTo>
                      <a:pt x="1" y="618"/>
                      <a:pt x="169" y="1180"/>
                      <a:pt x="675" y="1236"/>
                    </a:cubicBezTo>
                    <a:cubicBezTo>
                      <a:pt x="955" y="1292"/>
                      <a:pt x="1180" y="1068"/>
                      <a:pt x="1236" y="78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4" name="Google Shape;13084;p27"/>
              <p:cNvSpPr/>
              <p:nvPr/>
            </p:nvSpPr>
            <p:spPr>
              <a:xfrm>
                <a:off x="1758885" y="5495374"/>
                <a:ext cx="22328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8" extrusionOk="0">
                    <a:moveTo>
                      <a:pt x="337" y="169"/>
                    </a:moveTo>
                    <a:cubicBezTo>
                      <a:pt x="337" y="113"/>
                      <a:pt x="281" y="0"/>
                      <a:pt x="225" y="0"/>
                    </a:cubicBezTo>
                    <a:cubicBezTo>
                      <a:pt x="113" y="0"/>
                      <a:pt x="57" y="57"/>
                      <a:pt x="57" y="169"/>
                    </a:cubicBezTo>
                    <a:cubicBezTo>
                      <a:pt x="0" y="225"/>
                      <a:pt x="57" y="337"/>
                      <a:pt x="169" y="337"/>
                    </a:cubicBezTo>
                    <a:cubicBezTo>
                      <a:pt x="281" y="337"/>
                      <a:pt x="337" y="281"/>
                      <a:pt x="337" y="16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E372BB-E41C-4D4E-91CE-094A18FF6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DA69C-A3BC-48FB-828D-5A6E6B919454}" type="datetimeFigureOut">
              <a:rPr lang="en-US" smtClean="0"/>
              <a:t>10/25/2025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8F2F2B-6057-456D-97F8-3DC05B980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A766B-B067-44FF-80EF-90A95DA08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475A-FC22-4BB2-81DE-26878B72C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250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1"/>
            </a:gs>
            <a:gs pos="44000">
              <a:schemeClr val="accent6"/>
            </a:gs>
            <a:gs pos="100000">
              <a:schemeClr val="accent6"/>
            </a:gs>
          </a:gsLst>
          <a:lin ang="13500032" scaled="0"/>
        </a:gradFill>
        <a:effectLst/>
      </p:bgPr>
    </p:bg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1" name="Google Shape;461;p3"/>
          <p:cNvGrpSpPr/>
          <p:nvPr/>
        </p:nvGrpSpPr>
        <p:grpSpPr>
          <a:xfrm flipH="1">
            <a:off x="-78629" y="2709652"/>
            <a:ext cx="9222176" cy="2516915"/>
            <a:chOff x="1851250" y="1720850"/>
            <a:chExt cx="3539775" cy="966075"/>
          </a:xfrm>
        </p:grpSpPr>
        <p:sp>
          <p:nvSpPr>
            <p:cNvPr id="462" name="Google Shape;462;p3"/>
            <p:cNvSpPr/>
            <p:nvPr/>
          </p:nvSpPr>
          <p:spPr>
            <a:xfrm>
              <a:off x="4361800" y="2473450"/>
              <a:ext cx="44950" cy="66025"/>
            </a:xfrm>
            <a:custGeom>
              <a:avLst/>
              <a:gdLst/>
              <a:ahLst/>
              <a:cxnLst/>
              <a:rect l="l" t="t" r="r" b="b"/>
              <a:pathLst>
                <a:path w="1798" h="2641" extrusionOk="0">
                  <a:moveTo>
                    <a:pt x="225" y="1"/>
                  </a:moveTo>
                  <a:lnTo>
                    <a:pt x="0" y="113"/>
                  </a:lnTo>
                  <a:lnTo>
                    <a:pt x="1573" y="2641"/>
                  </a:lnTo>
                  <a:lnTo>
                    <a:pt x="1797" y="252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700" y="2453800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1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439025" y="2436950"/>
              <a:ext cx="30900" cy="73050"/>
            </a:xfrm>
            <a:custGeom>
              <a:avLst/>
              <a:gdLst/>
              <a:ahLst/>
              <a:cxnLst/>
              <a:rect l="l" t="t" r="r" b="b"/>
              <a:pathLst>
                <a:path w="1236" h="2922" extrusionOk="0">
                  <a:moveTo>
                    <a:pt x="281" y="1"/>
                  </a:moveTo>
                  <a:lnTo>
                    <a:pt x="0" y="113"/>
                  </a:lnTo>
                  <a:lnTo>
                    <a:pt x="1011" y="2921"/>
                  </a:lnTo>
                  <a:lnTo>
                    <a:pt x="1236" y="280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26700" y="2497325"/>
              <a:ext cx="49150" cy="63225"/>
            </a:xfrm>
            <a:custGeom>
              <a:avLst/>
              <a:gdLst/>
              <a:ahLst/>
              <a:cxnLst/>
              <a:rect l="l" t="t" r="r" b="b"/>
              <a:pathLst>
                <a:path w="1966" h="2529" extrusionOk="0">
                  <a:moveTo>
                    <a:pt x="169" y="1"/>
                  </a:moveTo>
                  <a:lnTo>
                    <a:pt x="0" y="169"/>
                  </a:lnTo>
                  <a:lnTo>
                    <a:pt x="1741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603300" y="2414500"/>
              <a:ext cx="11250" cy="73025"/>
            </a:xfrm>
            <a:custGeom>
              <a:avLst/>
              <a:gdLst/>
              <a:ahLst/>
              <a:cxnLst/>
              <a:rect l="l" t="t" r="r" b="b"/>
              <a:pathLst>
                <a:path w="450" h="2921" extrusionOk="0">
                  <a:moveTo>
                    <a:pt x="169" y="0"/>
                  </a:moveTo>
                  <a:lnTo>
                    <a:pt x="0" y="2921"/>
                  </a:lnTo>
                  <a:lnTo>
                    <a:pt x="281" y="292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4563975" y="2414500"/>
              <a:ext cx="9850" cy="73025"/>
            </a:xfrm>
            <a:custGeom>
              <a:avLst/>
              <a:gdLst/>
              <a:ahLst/>
              <a:cxnLst/>
              <a:rect l="l" t="t" r="r" b="b"/>
              <a:pathLst>
                <a:path w="394" h="2921" extrusionOk="0">
                  <a:moveTo>
                    <a:pt x="1" y="0"/>
                  </a:moveTo>
                  <a:lnTo>
                    <a:pt x="169" y="2921"/>
                  </a:lnTo>
                  <a:lnTo>
                    <a:pt x="394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521850" y="2417300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1" y="0"/>
                  </a:moveTo>
                  <a:lnTo>
                    <a:pt x="450" y="2977"/>
                  </a:lnTo>
                  <a:lnTo>
                    <a:pt x="675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4479725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282" y="0"/>
                  </a:moveTo>
                  <a:lnTo>
                    <a:pt x="1" y="57"/>
                  </a:lnTo>
                  <a:lnTo>
                    <a:pt x="731" y="2921"/>
                  </a:lnTo>
                  <a:lnTo>
                    <a:pt x="956" y="28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4236825" y="2585800"/>
              <a:ext cx="63200" cy="49150"/>
            </a:xfrm>
            <a:custGeom>
              <a:avLst/>
              <a:gdLst/>
              <a:ahLst/>
              <a:cxnLst/>
              <a:rect l="l" t="t" r="r" b="b"/>
              <a:pathLst>
                <a:path w="2528" h="1966" extrusionOk="0">
                  <a:moveTo>
                    <a:pt x="169" y="0"/>
                  </a:moveTo>
                  <a:lnTo>
                    <a:pt x="1" y="225"/>
                  </a:lnTo>
                  <a:lnTo>
                    <a:pt x="2416" y="1966"/>
                  </a:lnTo>
                  <a:lnTo>
                    <a:pt x="2528" y="179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4263500" y="2553500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0"/>
                  </a:moveTo>
                  <a:lnTo>
                    <a:pt x="1" y="225"/>
                  </a:lnTo>
                  <a:lnTo>
                    <a:pt x="2191" y="2191"/>
                  </a:lnTo>
                  <a:lnTo>
                    <a:pt x="2360" y="202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4212950" y="2622300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13"/>
                    <a:pt x="1" y="225"/>
                  </a:cubicBezTo>
                  <a:lnTo>
                    <a:pt x="2528" y="1742"/>
                  </a:lnTo>
                  <a:lnTo>
                    <a:pt x="2697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4294400" y="2522600"/>
              <a:ext cx="54775" cy="60400"/>
            </a:xfrm>
            <a:custGeom>
              <a:avLst/>
              <a:gdLst/>
              <a:ahLst/>
              <a:cxnLst/>
              <a:rect l="l" t="t" r="r" b="b"/>
              <a:pathLst>
                <a:path w="2191" h="2416" extrusionOk="0">
                  <a:moveTo>
                    <a:pt x="169" y="1"/>
                  </a:moveTo>
                  <a:lnTo>
                    <a:pt x="0" y="225"/>
                  </a:lnTo>
                  <a:lnTo>
                    <a:pt x="1966" y="2416"/>
                  </a:lnTo>
                  <a:lnTo>
                    <a:pt x="2191" y="224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4638400" y="2418700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450" y="1"/>
                  </a:moveTo>
                  <a:lnTo>
                    <a:pt x="1" y="2921"/>
                  </a:lnTo>
                  <a:lnTo>
                    <a:pt x="225" y="2921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4740900" y="2455200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1" y="2697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4673500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731" y="0"/>
                  </a:moveTo>
                  <a:lnTo>
                    <a:pt x="1" y="2865"/>
                  </a:lnTo>
                  <a:lnTo>
                    <a:pt x="281" y="2921"/>
                  </a:lnTo>
                  <a:lnTo>
                    <a:pt x="955" y="1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4707200" y="2438350"/>
              <a:ext cx="30925" cy="71650"/>
            </a:xfrm>
            <a:custGeom>
              <a:avLst/>
              <a:gdLst/>
              <a:ahLst/>
              <a:cxnLst/>
              <a:rect l="l" t="t" r="r" b="b"/>
              <a:pathLst>
                <a:path w="1237" h="2866" extrusionOk="0">
                  <a:moveTo>
                    <a:pt x="955" y="1"/>
                  </a:moveTo>
                  <a:lnTo>
                    <a:pt x="1" y="2753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4829350" y="2571750"/>
              <a:ext cx="5650" cy="11250"/>
            </a:xfrm>
            <a:custGeom>
              <a:avLst/>
              <a:gdLst/>
              <a:ahLst/>
              <a:cxnLst/>
              <a:rect l="l" t="t" r="r" b="b"/>
              <a:pathLst>
                <a:path w="226" h="450" extrusionOk="0">
                  <a:moveTo>
                    <a:pt x="226" y="1"/>
                  </a:moveTo>
                  <a:lnTo>
                    <a:pt x="1" y="281"/>
                  </a:lnTo>
                  <a:lnTo>
                    <a:pt x="169" y="450"/>
                  </a:lnTo>
                  <a:lnTo>
                    <a:pt x="226" y="394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4771800" y="2473450"/>
              <a:ext cx="43550" cy="67425"/>
            </a:xfrm>
            <a:custGeom>
              <a:avLst/>
              <a:gdLst/>
              <a:ahLst/>
              <a:cxnLst/>
              <a:rect l="l" t="t" r="r" b="b"/>
              <a:pathLst>
                <a:path w="1742" h="2697" extrusionOk="0">
                  <a:moveTo>
                    <a:pt x="1517" y="1"/>
                  </a:moveTo>
                  <a:lnTo>
                    <a:pt x="0" y="2528"/>
                  </a:lnTo>
                  <a:lnTo>
                    <a:pt x="225" y="2697"/>
                  </a:lnTo>
                  <a:lnTo>
                    <a:pt x="1741" y="169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4801275" y="2512775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9" y="1"/>
                  </a:moveTo>
                  <a:lnTo>
                    <a:pt x="1" y="1798"/>
                  </a:lnTo>
                  <a:lnTo>
                    <a:pt x="225" y="1910"/>
                  </a:lnTo>
                  <a:lnTo>
                    <a:pt x="1349" y="394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4309850" y="2509975"/>
              <a:ext cx="66000" cy="78650"/>
            </a:xfrm>
            <a:custGeom>
              <a:avLst/>
              <a:gdLst/>
              <a:ahLst/>
              <a:cxnLst/>
              <a:rect l="l" t="t" r="r" b="b"/>
              <a:pathLst>
                <a:path w="2640" h="3146" extrusionOk="0">
                  <a:moveTo>
                    <a:pt x="225" y="0"/>
                  </a:moveTo>
                  <a:lnTo>
                    <a:pt x="0" y="169"/>
                  </a:lnTo>
                  <a:lnTo>
                    <a:pt x="2471" y="3145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4420775" y="2443975"/>
              <a:ext cx="42125" cy="92700"/>
            </a:xfrm>
            <a:custGeom>
              <a:avLst/>
              <a:gdLst/>
              <a:ahLst/>
              <a:cxnLst/>
              <a:rect l="l" t="t" r="r" b="b"/>
              <a:pathLst>
                <a:path w="1685" h="3708" extrusionOk="0">
                  <a:moveTo>
                    <a:pt x="225" y="1"/>
                  </a:moveTo>
                  <a:lnTo>
                    <a:pt x="0" y="113"/>
                  </a:lnTo>
                  <a:lnTo>
                    <a:pt x="1460" y="3707"/>
                  </a:lnTo>
                  <a:lnTo>
                    <a:pt x="1685" y="359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4381450" y="24622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69"/>
                  </a:lnTo>
                  <a:lnTo>
                    <a:pt x="1798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4344950" y="2484700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0" y="113"/>
                  </a:lnTo>
                  <a:lnTo>
                    <a:pt x="2134" y="3314"/>
                  </a:lnTo>
                  <a:lnTo>
                    <a:pt x="2359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4460075" y="2431350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1" y="56"/>
                  </a:lnTo>
                  <a:lnTo>
                    <a:pt x="1068" y="3763"/>
                  </a:lnTo>
                  <a:lnTo>
                    <a:pt x="1349" y="365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4586450" y="2413075"/>
              <a:ext cx="7050" cy="96925"/>
            </a:xfrm>
            <a:custGeom>
              <a:avLst/>
              <a:gdLst/>
              <a:ahLst/>
              <a:cxnLst/>
              <a:rect l="l" t="t" r="r" b="b"/>
              <a:pathLst>
                <a:path w="282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281" y="387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4502200" y="2421500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1" y="57"/>
                  </a:lnTo>
                  <a:lnTo>
                    <a:pt x="675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4542925" y="2414500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281" y="0"/>
                  </a:moveTo>
                  <a:lnTo>
                    <a:pt x="0" y="56"/>
                  </a:lnTo>
                  <a:lnTo>
                    <a:pt x="394" y="3875"/>
                  </a:lnTo>
                  <a:lnTo>
                    <a:pt x="618" y="387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4278950" y="25366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69" y="0"/>
                  </a:moveTo>
                  <a:lnTo>
                    <a:pt x="0" y="225"/>
                  </a:lnTo>
                  <a:lnTo>
                    <a:pt x="2752" y="2921"/>
                  </a:lnTo>
                  <a:cubicBezTo>
                    <a:pt x="2809" y="2865"/>
                    <a:pt x="2865" y="2809"/>
                    <a:pt x="2921" y="275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4249450" y="2568950"/>
              <a:ext cx="78675" cy="67425"/>
            </a:xfrm>
            <a:custGeom>
              <a:avLst/>
              <a:gdLst/>
              <a:ahLst/>
              <a:cxnLst/>
              <a:rect l="l" t="t" r="r" b="b"/>
              <a:pathLst>
                <a:path w="3147" h="2697" extrusionOk="0">
                  <a:moveTo>
                    <a:pt x="169" y="0"/>
                  </a:moveTo>
                  <a:cubicBezTo>
                    <a:pt x="113" y="113"/>
                    <a:pt x="57" y="169"/>
                    <a:pt x="1" y="225"/>
                  </a:cubicBezTo>
                  <a:lnTo>
                    <a:pt x="2978" y="2696"/>
                  </a:lnTo>
                  <a:lnTo>
                    <a:pt x="3146" y="247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4225600" y="2602650"/>
              <a:ext cx="82850" cy="59000"/>
            </a:xfrm>
            <a:custGeom>
              <a:avLst/>
              <a:gdLst/>
              <a:ahLst/>
              <a:cxnLst/>
              <a:rect l="l" t="t" r="r" b="b"/>
              <a:pathLst>
                <a:path w="3314" h="2360" extrusionOk="0">
                  <a:moveTo>
                    <a:pt x="113" y="0"/>
                  </a:moveTo>
                  <a:lnTo>
                    <a:pt x="0" y="225"/>
                  </a:lnTo>
                  <a:lnTo>
                    <a:pt x="3202" y="2359"/>
                  </a:lnTo>
                  <a:lnTo>
                    <a:pt x="3314" y="213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4618750" y="2417300"/>
              <a:ext cx="16875" cy="95500"/>
            </a:xfrm>
            <a:custGeom>
              <a:avLst/>
              <a:gdLst/>
              <a:ahLst/>
              <a:cxnLst/>
              <a:rect l="l" t="t" r="r" b="b"/>
              <a:pathLst>
                <a:path w="675" h="3820" extrusionOk="0">
                  <a:moveTo>
                    <a:pt x="393" y="0"/>
                  </a:moveTo>
                  <a:lnTo>
                    <a:pt x="0" y="3820"/>
                  </a:lnTo>
                  <a:lnTo>
                    <a:pt x="281" y="382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4684725" y="2432750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6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4652450" y="2421500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0" y="1"/>
                  </a:moveTo>
                  <a:lnTo>
                    <a:pt x="0" y="3764"/>
                  </a:lnTo>
                  <a:lnTo>
                    <a:pt x="281" y="3820"/>
                  </a:lnTo>
                  <a:lnTo>
                    <a:pt x="1011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4826550" y="2599825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8" y="1"/>
                  </a:moveTo>
                  <a:lnTo>
                    <a:pt x="1" y="338"/>
                  </a:lnTo>
                  <a:lnTo>
                    <a:pt x="169" y="506"/>
                  </a:lnTo>
                  <a:lnTo>
                    <a:pt x="338" y="33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4717025" y="2446775"/>
              <a:ext cx="42150" cy="89900"/>
            </a:xfrm>
            <a:custGeom>
              <a:avLst/>
              <a:gdLst/>
              <a:ahLst/>
              <a:cxnLst/>
              <a:rect l="l" t="t" r="r" b="b"/>
              <a:pathLst>
                <a:path w="1686" h="3596" extrusionOk="0">
                  <a:moveTo>
                    <a:pt x="1461" y="1"/>
                  </a:moveTo>
                  <a:lnTo>
                    <a:pt x="1" y="3539"/>
                  </a:lnTo>
                  <a:lnTo>
                    <a:pt x="225" y="3595"/>
                  </a:lnTo>
                  <a:lnTo>
                    <a:pt x="1686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4746525" y="24636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7" y="1"/>
                  </a:moveTo>
                  <a:lnTo>
                    <a:pt x="0" y="3371"/>
                  </a:lnTo>
                  <a:lnTo>
                    <a:pt x="225" y="3539"/>
                  </a:lnTo>
                  <a:lnTo>
                    <a:pt x="2022" y="11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4801275" y="2543675"/>
              <a:ext cx="33725" cy="44950"/>
            </a:xfrm>
            <a:custGeom>
              <a:avLst/>
              <a:gdLst/>
              <a:ahLst/>
              <a:cxnLst/>
              <a:rect l="l" t="t" r="r" b="b"/>
              <a:pathLst>
                <a:path w="1349" h="1798" extrusionOk="0">
                  <a:moveTo>
                    <a:pt x="1349" y="0"/>
                  </a:moveTo>
                  <a:lnTo>
                    <a:pt x="1" y="1629"/>
                  </a:lnTo>
                  <a:lnTo>
                    <a:pt x="225" y="1797"/>
                  </a:lnTo>
                  <a:lnTo>
                    <a:pt x="1349" y="393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4774600" y="2486100"/>
              <a:ext cx="60400" cy="82875"/>
            </a:xfrm>
            <a:custGeom>
              <a:avLst/>
              <a:gdLst/>
              <a:ahLst/>
              <a:cxnLst/>
              <a:rect l="l" t="t" r="r" b="b"/>
              <a:pathLst>
                <a:path w="2416" h="3315" extrusionOk="0">
                  <a:moveTo>
                    <a:pt x="2191" y="0"/>
                  </a:moveTo>
                  <a:lnTo>
                    <a:pt x="0" y="3202"/>
                  </a:lnTo>
                  <a:lnTo>
                    <a:pt x="225" y="3314"/>
                  </a:lnTo>
                  <a:lnTo>
                    <a:pt x="2416" y="113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4593475" y="2648975"/>
              <a:ext cx="120775" cy="37950"/>
            </a:xfrm>
            <a:custGeom>
              <a:avLst/>
              <a:gdLst/>
              <a:ahLst/>
              <a:cxnLst/>
              <a:rect l="l" t="t" r="r" b="b"/>
              <a:pathLst>
                <a:path w="4831" h="1518" extrusionOk="0">
                  <a:moveTo>
                    <a:pt x="0" y="1"/>
                  </a:moveTo>
                  <a:lnTo>
                    <a:pt x="0" y="1068"/>
                  </a:lnTo>
                  <a:cubicBezTo>
                    <a:pt x="899" y="1068"/>
                    <a:pt x="1741" y="1180"/>
                    <a:pt x="2584" y="1517"/>
                  </a:cubicBezTo>
                  <a:lnTo>
                    <a:pt x="4830" y="1517"/>
                  </a:lnTo>
                  <a:cubicBezTo>
                    <a:pt x="3426" y="506"/>
                    <a:pt x="1741" y="1"/>
                    <a:pt x="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4500800" y="2536650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3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72000" y="2504350"/>
              <a:ext cx="16875" cy="15475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562" y="1"/>
                  </a:moveTo>
                  <a:lnTo>
                    <a:pt x="0" y="506"/>
                  </a:lnTo>
                  <a:lnTo>
                    <a:pt x="113" y="618"/>
                  </a:lnTo>
                  <a:lnTo>
                    <a:pt x="674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980425" y="2515575"/>
              <a:ext cx="18275" cy="14075"/>
            </a:xfrm>
            <a:custGeom>
              <a:avLst/>
              <a:gdLst/>
              <a:ahLst/>
              <a:cxnLst/>
              <a:rect l="l" t="t" r="r" b="b"/>
              <a:pathLst>
                <a:path w="731" h="563" extrusionOk="0">
                  <a:moveTo>
                    <a:pt x="618" y="1"/>
                  </a:moveTo>
                  <a:lnTo>
                    <a:pt x="0" y="394"/>
                  </a:lnTo>
                  <a:cubicBezTo>
                    <a:pt x="56" y="450"/>
                    <a:pt x="56" y="506"/>
                    <a:pt x="113" y="563"/>
                  </a:cubicBezTo>
                  <a:lnTo>
                    <a:pt x="730" y="11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1994450" y="2540850"/>
              <a:ext cx="18275" cy="11275"/>
            </a:xfrm>
            <a:custGeom>
              <a:avLst/>
              <a:gdLst/>
              <a:ahLst/>
              <a:cxnLst/>
              <a:rect l="l" t="t" r="r" b="b"/>
              <a:pathLst>
                <a:path w="731" h="451" extrusionOk="0">
                  <a:moveTo>
                    <a:pt x="675" y="1"/>
                  </a:moveTo>
                  <a:lnTo>
                    <a:pt x="1" y="282"/>
                  </a:lnTo>
                  <a:lnTo>
                    <a:pt x="113" y="450"/>
                  </a:lnTo>
                  <a:lnTo>
                    <a:pt x="731" y="169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1988850" y="2528225"/>
              <a:ext cx="18275" cy="12650"/>
            </a:xfrm>
            <a:custGeom>
              <a:avLst/>
              <a:gdLst/>
              <a:ahLst/>
              <a:cxnLst/>
              <a:rect l="l" t="t" r="r" b="b"/>
              <a:pathLst>
                <a:path w="731" h="506" extrusionOk="0">
                  <a:moveTo>
                    <a:pt x="618" y="0"/>
                  </a:moveTo>
                  <a:lnTo>
                    <a:pt x="0" y="337"/>
                  </a:lnTo>
                  <a:lnTo>
                    <a:pt x="56" y="506"/>
                  </a:lnTo>
                  <a:lnTo>
                    <a:pt x="730" y="113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1879325" y="2455200"/>
              <a:ext cx="4225" cy="18275"/>
            </a:xfrm>
            <a:custGeom>
              <a:avLst/>
              <a:gdLst/>
              <a:ahLst/>
              <a:cxnLst/>
              <a:rect l="l" t="t" r="r" b="b"/>
              <a:pathLst>
                <a:path w="169" h="731" extrusionOk="0">
                  <a:moveTo>
                    <a:pt x="0" y="1"/>
                  </a:moveTo>
                  <a:lnTo>
                    <a:pt x="0" y="731"/>
                  </a:lnTo>
                  <a:lnTo>
                    <a:pt x="169" y="73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2007100" y="2582975"/>
              <a:ext cx="18275" cy="7050"/>
            </a:xfrm>
            <a:custGeom>
              <a:avLst/>
              <a:gdLst/>
              <a:ahLst/>
              <a:cxnLst/>
              <a:rect l="l" t="t" r="r" b="b"/>
              <a:pathLst>
                <a:path w="731" h="282" extrusionOk="0">
                  <a:moveTo>
                    <a:pt x="730" y="1"/>
                  </a:moveTo>
                  <a:lnTo>
                    <a:pt x="0" y="113"/>
                  </a:lnTo>
                  <a:cubicBezTo>
                    <a:pt x="0" y="169"/>
                    <a:pt x="0" y="225"/>
                    <a:pt x="0" y="282"/>
                  </a:cubicBezTo>
                  <a:lnTo>
                    <a:pt x="730" y="225"/>
                  </a:lnTo>
                  <a:cubicBezTo>
                    <a:pt x="730" y="169"/>
                    <a:pt x="730" y="57"/>
                    <a:pt x="73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004300" y="2568950"/>
              <a:ext cx="18275" cy="8450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674" y="0"/>
                  </a:moveTo>
                  <a:lnTo>
                    <a:pt x="0" y="169"/>
                  </a:lnTo>
                  <a:lnTo>
                    <a:pt x="56" y="337"/>
                  </a:lnTo>
                  <a:lnTo>
                    <a:pt x="730" y="169"/>
                  </a:lnTo>
                  <a:cubicBezTo>
                    <a:pt x="730" y="113"/>
                    <a:pt x="730" y="56"/>
                    <a:pt x="67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1962175" y="2493125"/>
              <a:ext cx="15450" cy="16875"/>
            </a:xfrm>
            <a:custGeom>
              <a:avLst/>
              <a:gdLst/>
              <a:ahLst/>
              <a:cxnLst/>
              <a:rect l="l" t="t" r="r" b="b"/>
              <a:pathLst>
                <a:path w="618" h="675" extrusionOk="0">
                  <a:moveTo>
                    <a:pt x="506" y="0"/>
                  </a:moveTo>
                  <a:lnTo>
                    <a:pt x="0" y="562"/>
                  </a:lnTo>
                  <a:lnTo>
                    <a:pt x="169" y="674"/>
                  </a:lnTo>
                  <a:lnTo>
                    <a:pt x="618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1904600" y="2459425"/>
              <a:ext cx="8450" cy="18275"/>
            </a:xfrm>
            <a:custGeom>
              <a:avLst/>
              <a:gdLst/>
              <a:ahLst/>
              <a:cxnLst/>
              <a:rect l="l" t="t" r="r" b="b"/>
              <a:pathLst>
                <a:path w="338" h="731" extrusionOk="0">
                  <a:moveTo>
                    <a:pt x="169" y="0"/>
                  </a:moveTo>
                  <a:lnTo>
                    <a:pt x="0" y="674"/>
                  </a:lnTo>
                  <a:lnTo>
                    <a:pt x="169" y="730"/>
                  </a:lnTo>
                  <a:lnTo>
                    <a:pt x="337" y="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1918625" y="2462225"/>
              <a:ext cx="9875" cy="19675"/>
            </a:xfrm>
            <a:custGeom>
              <a:avLst/>
              <a:gdLst/>
              <a:ahLst/>
              <a:cxnLst/>
              <a:rect l="l" t="t" r="r" b="b"/>
              <a:pathLst>
                <a:path w="395" h="787" extrusionOk="0">
                  <a:moveTo>
                    <a:pt x="226" y="1"/>
                  </a:moveTo>
                  <a:lnTo>
                    <a:pt x="1" y="731"/>
                  </a:lnTo>
                  <a:lnTo>
                    <a:pt x="113" y="787"/>
                  </a:lnTo>
                  <a:lnTo>
                    <a:pt x="394" y="11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1891950" y="2458025"/>
              <a:ext cx="7050" cy="16875"/>
            </a:xfrm>
            <a:custGeom>
              <a:avLst/>
              <a:gdLst/>
              <a:ahLst/>
              <a:cxnLst/>
              <a:rect l="l" t="t" r="r" b="b"/>
              <a:pathLst>
                <a:path w="282" h="675" extrusionOk="0">
                  <a:moveTo>
                    <a:pt x="113" y="0"/>
                  </a:moveTo>
                  <a:lnTo>
                    <a:pt x="1" y="674"/>
                  </a:lnTo>
                  <a:lnTo>
                    <a:pt x="169" y="67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2008500" y="2599825"/>
              <a:ext cx="18275" cy="4250"/>
            </a:xfrm>
            <a:custGeom>
              <a:avLst/>
              <a:gdLst/>
              <a:ahLst/>
              <a:cxnLst/>
              <a:rect l="l" t="t" r="r" b="b"/>
              <a:pathLst>
                <a:path w="731" h="170" extrusionOk="0">
                  <a:moveTo>
                    <a:pt x="1" y="1"/>
                  </a:moveTo>
                  <a:cubicBezTo>
                    <a:pt x="1" y="57"/>
                    <a:pt x="1" y="113"/>
                    <a:pt x="1" y="169"/>
                  </a:cubicBezTo>
                  <a:lnTo>
                    <a:pt x="731" y="169"/>
                  </a:lnTo>
                  <a:cubicBezTo>
                    <a:pt x="731" y="113"/>
                    <a:pt x="731" y="1"/>
                    <a:pt x="73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1952325" y="2484700"/>
              <a:ext cx="14075" cy="16875"/>
            </a:xfrm>
            <a:custGeom>
              <a:avLst/>
              <a:gdLst/>
              <a:ahLst/>
              <a:cxnLst/>
              <a:rect l="l" t="t" r="r" b="b"/>
              <a:pathLst>
                <a:path w="563" h="675" extrusionOk="0">
                  <a:moveTo>
                    <a:pt x="450" y="0"/>
                  </a:moveTo>
                  <a:lnTo>
                    <a:pt x="1" y="562"/>
                  </a:lnTo>
                  <a:lnTo>
                    <a:pt x="169" y="674"/>
                  </a:lnTo>
                  <a:lnTo>
                    <a:pt x="563" y="113"/>
                  </a:lnTo>
                  <a:cubicBezTo>
                    <a:pt x="563" y="56"/>
                    <a:pt x="506" y="0"/>
                    <a:pt x="45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1929875" y="2469250"/>
              <a:ext cx="11250" cy="18275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337" y="1"/>
                  </a:moveTo>
                  <a:lnTo>
                    <a:pt x="0" y="674"/>
                  </a:lnTo>
                  <a:lnTo>
                    <a:pt x="169" y="731"/>
                  </a:lnTo>
                  <a:lnTo>
                    <a:pt x="450" y="5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1941100" y="2476275"/>
              <a:ext cx="12675" cy="16875"/>
            </a:xfrm>
            <a:custGeom>
              <a:avLst/>
              <a:gdLst/>
              <a:ahLst/>
              <a:cxnLst/>
              <a:rect l="l" t="t" r="r" b="b"/>
              <a:pathLst>
                <a:path w="507" h="675" extrusionOk="0">
                  <a:moveTo>
                    <a:pt x="394" y="0"/>
                  </a:moveTo>
                  <a:lnTo>
                    <a:pt x="1" y="618"/>
                  </a:lnTo>
                  <a:lnTo>
                    <a:pt x="169" y="674"/>
                  </a:lnTo>
                  <a:lnTo>
                    <a:pt x="506" y="5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2000075" y="2554900"/>
              <a:ext cx="18275" cy="9850"/>
            </a:xfrm>
            <a:custGeom>
              <a:avLst/>
              <a:gdLst/>
              <a:ahLst/>
              <a:cxnLst/>
              <a:rect l="l" t="t" r="r" b="b"/>
              <a:pathLst>
                <a:path w="731" h="394" extrusionOk="0">
                  <a:moveTo>
                    <a:pt x="674" y="1"/>
                  </a:moveTo>
                  <a:lnTo>
                    <a:pt x="1" y="225"/>
                  </a:lnTo>
                  <a:lnTo>
                    <a:pt x="57" y="394"/>
                  </a:lnTo>
                  <a:lnTo>
                    <a:pt x="731" y="169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1851250" y="2455200"/>
              <a:ext cx="22475" cy="19700"/>
            </a:xfrm>
            <a:custGeom>
              <a:avLst/>
              <a:gdLst/>
              <a:ahLst/>
              <a:cxnLst/>
              <a:rect l="l" t="t" r="r" b="b"/>
              <a:pathLst>
                <a:path w="899" h="788" extrusionOk="0">
                  <a:moveTo>
                    <a:pt x="899" y="1"/>
                  </a:moveTo>
                  <a:cubicBezTo>
                    <a:pt x="618" y="1"/>
                    <a:pt x="337" y="57"/>
                    <a:pt x="0" y="113"/>
                  </a:cubicBezTo>
                  <a:lnTo>
                    <a:pt x="0" y="787"/>
                  </a:lnTo>
                  <a:cubicBezTo>
                    <a:pt x="337" y="731"/>
                    <a:pt x="618" y="731"/>
                    <a:pt x="899" y="731"/>
                  </a:cubicBez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1983225" y="2608250"/>
              <a:ext cx="42150" cy="78675"/>
            </a:xfrm>
            <a:custGeom>
              <a:avLst/>
              <a:gdLst/>
              <a:ahLst/>
              <a:cxnLst/>
              <a:rect l="l" t="t" r="r" b="b"/>
              <a:pathLst>
                <a:path w="1686" h="3147" extrusionOk="0">
                  <a:moveTo>
                    <a:pt x="1012" y="1"/>
                  </a:moveTo>
                  <a:cubicBezTo>
                    <a:pt x="1012" y="57"/>
                    <a:pt x="1012" y="113"/>
                    <a:pt x="1012" y="169"/>
                  </a:cubicBezTo>
                  <a:cubicBezTo>
                    <a:pt x="1012" y="225"/>
                    <a:pt x="1012" y="282"/>
                    <a:pt x="1012" y="338"/>
                  </a:cubicBezTo>
                  <a:cubicBezTo>
                    <a:pt x="1012" y="450"/>
                    <a:pt x="955" y="562"/>
                    <a:pt x="955" y="731"/>
                  </a:cubicBezTo>
                  <a:cubicBezTo>
                    <a:pt x="899" y="1236"/>
                    <a:pt x="731" y="1742"/>
                    <a:pt x="506" y="2247"/>
                  </a:cubicBezTo>
                  <a:lnTo>
                    <a:pt x="506" y="2304"/>
                  </a:lnTo>
                  <a:cubicBezTo>
                    <a:pt x="338" y="2584"/>
                    <a:pt x="169" y="2865"/>
                    <a:pt x="1" y="3146"/>
                  </a:cubicBezTo>
                  <a:lnTo>
                    <a:pt x="843" y="3146"/>
                  </a:lnTo>
                  <a:cubicBezTo>
                    <a:pt x="955" y="2978"/>
                    <a:pt x="1012" y="2865"/>
                    <a:pt x="1124" y="2697"/>
                  </a:cubicBezTo>
                  <a:lnTo>
                    <a:pt x="1180" y="2528"/>
                  </a:lnTo>
                  <a:cubicBezTo>
                    <a:pt x="1236" y="2416"/>
                    <a:pt x="1292" y="2247"/>
                    <a:pt x="1348" y="2135"/>
                  </a:cubicBezTo>
                  <a:lnTo>
                    <a:pt x="1348" y="2079"/>
                  </a:lnTo>
                  <a:cubicBezTo>
                    <a:pt x="1348" y="1967"/>
                    <a:pt x="1405" y="1910"/>
                    <a:pt x="1461" y="1798"/>
                  </a:cubicBezTo>
                  <a:cubicBezTo>
                    <a:pt x="1573" y="1349"/>
                    <a:pt x="1685" y="843"/>
                    <a:pt x="1685" y="394"/>
                  </a:cubicBezTo>
                  <a:cubicBezTo>
                    <a:pt x="1685" y="338"/>
                    <a:pt x="1685" y="282"/>
                    <a:pt x="1685" y="225"/>
                  </a:cubicBez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1851250" y="2508425"/>
              <a:ext cx="123575" cy="178500"/>
            </a:xfrm>
            <a:custGeom>
              <a:avLst/>
              <a:gdLst/>
              <a:ahLst/>
              <a:cxnLst/>
              <a:rect l="l" t="t" r="r" b="b"/>
              <a:pathLst>
                <a:path w="4943" h="7140" extrusionOk="0">
                  <a:moveTo>
                    <a:pt x="922" y="1"/>
                  </a:moveTo>
                  <a:cubicBezTo>
                    <a:pt x="858" y="1"/>
                    <a:pt x="794" y="3"/>
                    <a:pt x="730" y="6"/>
                  </a:cubicBezTo>
                  <a:cubicBezTo>
                    <a:pt x="506" y="6"/>
                    <a:pt x="225" y="62"/>
                    <a:pt x="0" y="118"/>
                  </a:cubicBezTo>
                  <a:lnTo>
                    <a:pt x="0" y="568"/>
                  </a:lnTo>
                  <a:cubicBezTo>
                    <a:pt x="225" y="455"/>
                    <a:pt x="506" y="455"/>
                    <a:pt x="730" y="455"/>
                  </a:cubicBezTo>
                  <a:cubicBezTo>
                    <a:pt x="801" y="451"/>
                    <a:pt x="872" y="449"/>
                    <a:pt x="942" y="449"/>
                  </a:cubicBezTo>
                  <a:cubicBezTo>
                    <a:pt x="2816" y="449"/>
                    <a:pt x="4385" y="1876"/>
                    <a:pt x="4493" y="3825"/>
                  </a:cubicBezTo>
                  <a:cubicBezTo>
                    <a:pt x="4549" y="5173"/>
                    <a:pt x="3819" y="6521"/>
                    <a:pt x="2584" y="7139"/>
                  </a:cubicBezTo>
                  <a:lnTo>
                    <a:pt x="3314" y="7139"/>
                  </a:lnTo>
                  <a:cubicBezTo>
                    <a:pt x="4381" y="6353"/>
                    <a:pt x="4943" y="5061"/>
                    <a:pt x="4886" y="3769"/>
                  </a:cubicBezTo>
                  <a:cubicBezTo>
                    <a:pt x="4830" y="2702"/>
                    <a:pt x="4325" y="1747"/>
                    <a:pt x="3538" y="1017"/>
                  </a:cubicBezTo>
                  <a:cubicBezTo>
                    <a:pt x="2802" y="386"/>
                    <a:pt x="1868" y="1"/>
                    <a:pt x="92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1856850" y="2590150"/>
              <a:ext cx="40750" cy="34975"/>
            </a:xfrm>
            <a:custGeom>
              <a:avLst/>
              <a:gdLst/>
              <a:ahLst/>
              <a:cxnLst/>
              <a:rect l="l" t="t" r="r" b="b"/>
              <a:pathLst>
                <a:path w="1630" h="1399" extrusionOk="0">
                  <a:moveTo>
                    <a:pt x="675" y="1"/>
                  </a:moveTo>
                  <a:cubicBezTo>
                    <a:pt x="325" y="1"/>
                    <a:pt x="1" y="275"/>
                    <a:pt x="1" y="725"/>
                  </a:cubicBezTo>
                  <a:cubicBezTo>
                    <a:pt x="1" y="1118"/>
                    <a:pt x="282" y="1399"/>
                    <a:pt x="675" y="1399"/>
                  </a:cubicBezTo>
                  <a:cubicBezTo>
                    <a:pt x="1293" y="1399"/>
                    <a:pt x="1630" y="669"/>
                    <a:pt x="1180" y="219"/>
                  </a:cubicBezTo>
                  <a:cubicBezTo>
                    <a:pt x="1030" y="70"/>
                    <a:pt x="849" y="1"/>
                    <a:pt x="67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1977600" y="1880925"/>
              <a:ext cx="25300" cy="18275"/>
            </a:xfrm>
            <a:custGeom>
              <a:avLst/>
              <a:gdLst/>
              <a:ahLst/>
              <a:cxnLst/>
              <a:rect l="l" t="t" r="r" b="b"/>
              <a:pathLst>
                <a:path w="1012" h="731" extrusionOk="0">
                  <a:moveTo>
                    <a:pt x="900" y="1"/>
                  </a:moveTo>
                  <a:lnTo>
                    <a:pt x="1" y="562"/>
                  </a:lnTo>
                  <a:cubicBezTo>
                    <a:pt x="57" y="618"/>
                    <a:pt x="57" y="675"/>
                    <a:pt x="113" y="731"/>
                  </a:cubicBezTo>
                  <a:lnTo>
                    <a:pt x="1012" y="11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1970600" y="1868300"/>
              <a:ext cx="22475" cy="19675"/>
            </a:xfrm>
            <a:custGeom>
              <a:avLst/>
              <a:gdLst/>
              <a:ahLst/>
              <a:cxnLst/>
              <a:rect l="l" t="t" r="r" b="b"/>
              <a:pathLst>
                <a:path w="899" h="787" extrusionOk="0">
                  <a:moveTo>
                    <a:pt x="843" y="0"/>
                  </a:moveTo>
                  <a:lnTo>
                    <a:pt x="0" y="674"/>
                  </a:lnTo>
                  <a:lnTo>
                    <a:pt x="112" y="786"/>
                  </a:lnTo>
                  <a:lnTo>
                    <a:pt x="899" y="112"/>
                  </a:lnTo>
                  <a:cubicBezTo>
                    <a:pt x="899" y="56"/>
                    <a:pt x="843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1984625" y="1893575"/>
              <a:ext cx="25300" cy="15450"/>
            </a:xfrm>
            <a:custGeom>
              <a:avLst/>
              <a:gdLst/>
              <a:ahLst/>
              <a:cxnLst/>
              <a:rect l="l" t="t" r="r" b="b"/>
              <a:pathLst>
                <a:path w="1012" h="618" extrusionOk="0">
                  <a:moveTo>
                    <a:pt x="899" y="0"/>
                  </a:moveTo>
                  <a:lnTo>
                    <a:pt x="1" y="506"/>
                  </a:lnTo>
                  <a:cubicBezTo>
                    <a:pt x="1" y="562"/>
                    <a:pt x="57" y="562"/>
                    <a:pt x="57" y="618"/>
                  </a:cubicBezTo>
                  <a:lnTo>
                    <a:pt x="1012" y="112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1990250" y="1907600"/>
              <a:ext cx="26700" cy="12675"/>
            </a:xfrm>
            <a:custGeom>
              <a:avLst/>
              <a:gdLst/>
              <a:ahLst/>
              <a:cxnLst/>
              <a:rect l="l" t="t" r="r" b="b"/>
              <a:pathLst>
                <a:path w="1068" h="507" extrusionOk="0">
                  <a:moveTo>
                    <a:pt x="955" y="1"/>
                  </a:moveTo>
                  <a:lnTo>
                    <a:pt x="0" y="394"/>
                  </a:lnTo>
                  <a:lnTo>
                    <a:pt x="57" y="506"/>
                  </a:lnTo>
                  <a:lnTo>
                    <a:pt x="1067" y="113"/>
                  </a:lnTo>
                  <a:cubicBezTo>
                    <a:pt x="1011" y="57"/>
                    <a:pt x="1011" y="57"/>
                    <a:pt x="95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1962175" y="1857050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786" y="1"/>
                  </a:moveTo>
                  <a:lnTo>
                    <a:pt x="0" y="787"/>
                  </a:lnTo>
                  <a:lnTo>
                    <a:pt x="112" y="899"/>
                  </a:lnTo>
                  <a:lnTo>
                    <a:pt x="899" y="169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1998675" y="1935675"/>
              <a:ext cx="25300" cy="8450"/>
            </a:xfrm>
            <a:custGeom>
              <a:avLst/>
              <a:gdLst/>
              <a:ahLst/>
              <a:cxnLst/>
              <a:rect l="l" t="t" r="r" b="b"/>
              <a:pathLst>
                <a:path w="1012" h="338" extrusionOk="0">
                  <a:moveTo>
                    <a:pt x="1011" y="1"/>
                  </a:moveTo>
                  <a:lnTo>
                    <a:pt x="0" y="169"/>
                  </a:lnTo>
                  <a:cubicBezTo>
                    <a:pt x="0" y="226"/>
                    <a:pt x="0" y="282"/>
                    <a:pt x="0" y="338"/>
                  </a:cubicBezTo>
                  <a:lnTo>
                    <a:pt x="1011" y="169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1994450" y="1921650"/>
              <a:ext cx="26700" cy="11250"/>
            </a:xfrm>
            <a:custGeom>
              <a:avLst/>
              <a:gdLst/>
              <a:ahLst/>
              <a:cxnLst/>
              <a:rect l="l" t="t" r="r" b="b"/>
              <a:pathLst>
                <a:path w="1068" h="450" extrusionOk="0">
                  <a:moveTo>
                    <a:pt x="1012" y="0"/>
                  </a:moveTo>
                  <a:lnTo>
                    <a:pt x="1" y="281"/>
                  </a:lnTo>
                  <a:cubicBezTo>
                    <a:pt x="1" y="337"/>
                    <a:pt x="1" y="393"/>
                    <a:pt x="57" y="450"/>
                  </a:cubicBezTo>
                  <a:lnTo>
                    <a:pt x="1068" y="169"/>
                  </a:lnTo>
                  <a:cubicBezTo>
                    <a:pt x="1068" y="113"/>
                    <a:pt x="1012" y="56"/>
                    <a:pt x="10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1942500" y="1838800"/>
              <a:ext cx="18275" cy="23900"/>
            </a:xfrm>
            <a:custGeom>
              <a:avLst/>
              <a:gdLst/>
              <a:ahLst/>
              <a:cxnLst/>
              <a:rect l="l" t="t" r="r" b="b"/>
              <a:pathLst>
                <a:path w="731" h="956" extrusionOk="0">
                  <a:moveTo>
                    <a:pt x="562" y="1"/>
                  </a:moveTo>
                  <a:lnTo>
                    <a:pt x="1" y="899"/>
                  </a:lnTo>
                  <a:lnTo>
                    <a:pt x="169" y="955"/>
                  </a:lnTo>
                  <a:lnTo>
                    <a:pt x="731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1897575" y="1817750"/>
              <a:ext cx="8450" cy="25300"/>
            </a:xfrm>
            <a:custGeom>
              <a:avLst/>
              <a:gdLst/>
              <a:ahLst/>
              <a:cxnLst/>
              <a:rect l="l" t="t" r="r" b="b"/>
              <a:pathLst>
                <a:path w="338" h="1012" extrusionOk="0">
                  <a:moveTo>
                    <a:pt x="169" y="0"/>
                  </a:moveTo>
                  <a:lnTo>
                    <a:pt x="1" y="1011"/>
                  </a:lnTo>
                  <a:lnTo>
                    <a:pt x="169" y="1011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1908800" y="1820550"/>
              <a:ext cx="11275" cy="26700"/>
            </a:xfrm>
            <a:custGeom>
              <a:avLst/>
              <a:gdLst/>
              <a:ahLst/>
              <a:cxnLst/>
              <a:rect l="l" t="t" r="r" b="b"/>
              <a:pathLst>
                <a:path w="451" h="1068" extrusionOk="0">
                  <a:moveTo>
                    <a:pt x="338" y="0"/>
                  </a:moveTo>
                  <a:lnTo>
                    <a:pt x="1" y="1011"/>
                  </a:lnTo>
                  <a:lnTo>
                    <a:pt x="169" y="1068"/>
                  </a:lnTo>
                  <a:lnTo>
                    <a:pt x="450" y="5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1952325" y="1847225"/>
              <a:ext cx="21100" cy="23900"/>
            </a:xfrm>
            <a:custGeom>
              <a:avLst/>
              <a:gdLst/>
              <a:ahLst/>
              <a:cxnLst/>
              <a:rect l="l" t="t" r="r" b="b"/>
              <a:pathLst>
                <a:path w="844" h="956" extrusionOk="0">
                  <a:moveTo>
                    <a:pt x="731" y="1"/>
                  </a:moveTo>
                  <a:lnTo>
                    <a:pt x="1" y="843"/>
                  </a:lnTo>
                  <a:lnTo>
                    <a:pt x="169" y="955"/>
                  </a:lnTo>
                  <a:lnTo>
                    <a:pt x="843" y="1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1883525" y="1814925"/>
              <a:ext cx="8450" cy="26700"/>
            </a:xfrm>
            <a:custGeom>
              <a:avLst/>
              <a:gdLst/>
              <a:ahLst/>
              <a:cxnLst/>
              <a:rect l="l" t="t" r="r" b="b"/>
              <a:pathLst>
                <a:path w="338" h="1068" extrusionOk="0">
                  <a:moveTo>
                    <a:pt x="113" y="1"/>
                  </a:moveTo>
                  <a:lnTo>
                    <a:pt x="1" y="1068"/>
                  </a:lnTo>
                  <a:lnTo>
                    <a:pt x="226" y="106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1921450" y="1824750"/>
              <a:ext cx="14050" cy="26725"/>
            </a:xfrm>
            <a:custGeom>
              <a:avLst/>
              <a:gdLst/>
              <a:ahLst/>
              <a:cxnLst/>
              <a:rect l="l" t="t" r="r" b="b"/>
              <a:pathLst>
                <a:path w="562" h="1069" extrusionOk="0">
                  <a:moveTo>
                    <a:pt x="393" y="1"/>
                  </a:moveTo>
                  <a:lnTo>
                    <a:pt x="0" y="1012"/>
                  </a:lnTo>
                  <a:lnTo>
                    <a:pt x="113" y="1068"/>
                  </a:ln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1931275" y="1831775"/>
              <a:ext cx="16875" cy="25300"/>
            </a:xfrm>
            <a:custGeom>
              <a:avLst/>
              <a:gdLst/>
              <a:ahLst/>
              <a:cxnLst/>
              <a:rect l="l" t="t" r="r" b="b"/>
              <a:pathLst>
                <a:path w="675" h="1012" extrusionOk="0">
                  <a:moveTo>
                    <a:pt x="506" y="1"/>
                  </a:moveTo>
                  <a:lnTo>
                    <a:pt x="0" y="956"/>
                  </a:lnTo>
                  <a:lnTo>
                    <a:pt x="169" y="1012"/>
                  </a:lnTo>
                  <a:lnTo>
                    <a:pt x="674" y="57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000075" y="1949725"/>
              <a:ext cx="26700" cy="7050"/>
            </a:xfrm>
            <a:custGeom>
              <a:avLst/>
              <a:gdLst/>
              <a:ahLst/>
              <a:cxnLst/>
              <a:rect l="l" t="t" r="r" b="b"/>
              <a:pathLst>
                <a:path w="1068" h="282" extrusionOk="0">
                  <a:moveTo>
                    <a:pt x="1068" y="1"/>
                  </a:moveTo>
                  <a:lnTo>
                    <a:pt x="57" y="113"/>
                  </a:lnTo>
                  <a:cubicBezTo>
                    <a:pt x="1" y="169"/>
                    <a:pt x="1" y="225"/>
                    <a:pt x="1" y="281"/>
                  </a:cubicBezTo>
                  <a:lnTo>
                    <a:pt x="1068" y="1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1851250" y="1965175"/>
              <a:ext cx="174125" cy="153075"/>
            </a:xfrm>
            <a:custGeom>
              <a:avLst/>
              <a:gdLst/>
              <a:ahLst/>
              <a:cxnLst/>
              <a:rect l="l" t="t" r="r" b="b"/>
              <a:pathLst>
                <a:path w="6965" h="6123" extrusionOk="0">
                  <a:moveTo>
                    <a:pt x="5954" y="0"/>
                  </a:moveTo>
                  <a:lnTo>
                    <a:pt x="5954" y="169"/>
                  </a:lnTo>
                  <a:lnTo>
                    <a:pt x="6291" y="169"/>
                  </a:lnTo>
                  <a:lnTo>
                    <a:pt x="6291" y="506"/>
                  </a:lnTo>
                  <a:lnTo>
                    <a:pt x="5954" y="506"/>
                  </a:lnTo>
                  <a:lnTo>
                    <a:pt x="5954" y="674"/>
                  </a:lnTo>
                  <a:lnTo>
                    <a:pt x="6291" y="674"/>
                  </a:lnTo>
                  <a:cubicBezTo>
                    <a:pt x="6291" y="787"/>
                    <a:pt x="6234" y="955"/>
                    <a:pt x="6234" y="1068"/>
                  </a:cubicBezTo>
                  <a:lnTo>
                    <a:pt x="5897" y="1011"/>
                  </a:lnTo>
                  <a:lnTo>
                    <a:pt x="5897" y="1068"/>
                  </a:lnTo>
                  <a:lnTo>
                    <a:pt x="5897" y="1180"/>
                  </a:lnTo>
                  <a:lnTo>
                    <a:pt x="6234" y="1236"/>
                  </a:lnTo>
                  <a:cubicBezTo>
                    <a:pt x="6234" y="1348"/>
                    <a:pt x="6178" y="1461"/>
                    <a:pt x="6178" y="1573"/>
                  </a:cubicBezTo>
                  <a:lnTo>
                    <a:pt x="5841" y="1461"/>
                  </a:lnTo>
                  <a:cubicBezTo>
                    <a:pt x="5841" y="1517"/>
                    <a:pt x="5785" y="1573"/>
                    <a:pt x="5785" y="1629"/>
                  </a:cubicBezTo>
                  <a:lnTo>
                    <a:pt x="6122" y="1742"/>
                  </a:lnTo>
                  <a:lnTo>
                    <a:pt x="6010" y="2079"/>
                  </a:lnTo>
                  <a:lnTo>
                    <a:pt x="5617" y="1910"/>
                  </a:lnTo>
                  <a:lnTo>
                    <a:pt x="5560" y="2079"/>
                  </a:lnTo>
                  <a:lnTo>
                    <a:pt x="5897" y="2191"/>
                  </a:lnTo>
                  <a:cubicBezTo>
                    <a:pt x="5841" y="2303"/>
                    <a:pt x="5785" y="2415"/>
                    <a:pt x="5729" y="2528"/>
                  </a:cubicBezTo>
                  <a:lnTo>
                    <a:pt x="5448" y="2359"/>
                  </a:lnTo>
                  <a:lnTo>
                    <a:pt x="5336" y="2528"/>
                  </a:lnTo>
                  <a:lnTo>
                    <a:pt x="5617" y="2696"/>
                  </a:lnTo>
                  <a:cubicBezTo>
                    <a:pt x="5560" y="2809"/>
                    <a:pt x="5504" y="2921"/>
                    <a:pt x="5448" y="2977"/>
                  </a:cubicBezTo>
                  <a:lnTo>
                    <a:pt x="5167" y="2809"/>
                  </a:lnTo>
                  <a:lnTo>
                    <a:pt x="5055" y="2977"/>
                  </a:lnTo>
                  <a:lnTo>
                    <a:pt x="5336" y="3146"/>
                  </a:lnTo>
                  <a:lnTo>
                    <a:pt x="5167" y="3426"/>
                  </a:lnTo>
                  <a:lnTo>
                    <a:pt x="4886" y="3202"/>
                  </a:lnTo>
                  <a:lnTo>
                    <a:pt x="4774" y="3314"/>
                  </a:lnTo>
                  <a:lnTo>
                    <a:pt x="4999" y="3539"/>
                  </a:lnTo>
                  <a:cubicBezTo>
                    <a:pt x="4943" y="3595"/>
                    <a:pt x="4830" y="3707"/>
                    <a:pt x="4774" y="3820"/>
                  </a:cubicBezTo>
                  <a:lnTo>
                    <a:pt x="4549" y="3539"/>
                  </a:lnTo>
                  <a:lnTo>
                    <a:pt x="4437" y="3707"/>
                  </a:lnTo>
                  <a:lnTo>
                    <a:pt x="4662" y="3932"/>
                  </a:lnTo>
                  <a:lnTo>
                    <a:pt x="4381" y="4157"/>
                  </a:lnTo>
                  <a:lnTo>
                    <a:pt x="4156" y="3876"/>
                  </a:lnTo>
                  <a:lnTo>
                    <a:pt x="4044" y="4044"/>
                  </a:lnTo>
                  <a:lnTo>
                    <a:pt x="4269" y="4269"/>
                  </a:lnTo>
                  <a:lnTo>
                    <a:pt x="3988" y="4494"/>
                  </a:lnTo>
                  <a:lnTo>
                    <a:pt x="3763" y="4213"/>
                  </a:lnTo>
                  <a:lnTo>
                    <a:pt x="3651" y="4325"/>
                  </a:lnTo>
                  <a:lnTo>
                    <a:pt x="3819" y="4606"/>
                  </a:lnTo>
                  <a:lnTo>
                    <a:pt x="3538" y="4774"/>
                  </a:lnTo>
                  <a:lnTo>
                    <a:pt x="3370" y="4494"/>
                  </a:lnTo>
                  <a:lnTo>
                    <a:pt x="3201" y="4550"/>
                  </a:lnTo>
                  <a:lnTo>
                    <a:pt x="3370" y="4831"/>
                  </a:lnTo>
                  <a:lnTo>
                    <a:pt x="3033" y="4999"/>
                  </a:lnTo>
                  <a:lnTo>
                    <a:pt x="2921" y="4718"/>
                  </a:lnTo>
                  <a:lnTo>
                    <a:pt x="2752" y="4774"/>
                  </a:lnTo>
                  <a:lnTo>
                    <a:pt x="2864" y="5111"/>
                  </a:lnTo>
                  <a:lnTo>
                    <a:pt x="2527" y="5224"/>
                  </a:lnTo>
                  <a:lnTo>
                    <a:pt x="2471" y="4887"/>
                  </a:lnTo>
                  <a:lnTo>
                    <a:pt x="2303" y="4943"/>
                  </a:lnTo>
                  <a:lnTo>
                    <a:pt x="2415" y="5280"/>
                  </a:lnTo>
                  <a:cubicBezTo>
                    <a:pt x="2247" y="5280"/>
                    <a:pt x="2134" y="5336"/>
                    <a:pt x="2022" y="5336"/>
                  </a:cubicBezTo>
                  <a:lnTo>
                    <a:pt x="1966" y="4999"/>
                  </a:lnTo>
                  <a:lnTo>
                    <a:pt x="1797" y="4999"/>
                  </a:lnTo>
                  <a:lnTo>
                    <a:pt x="1854" y="5336"/>
                  </a:lnTo>
                  <a:lnTo>
                    <a:pt x="1517" y="5448"/>
                  </a:lnTo>
                  <a:lnTo>
                    <a:pt x="1517" y="5111"/>
                  </a:lnTo>
                  <a:lnTo>
                    <a:pt x="1348" y="5111"/>
                  </a:lnTo>
                  <a:lnTo>
                    <a:pt x="1348" y="5448"/>
                  </a:lnTo>
                  <a:lnTo>
                    <a:pt x="955" y="5448"/>
                  </a:lnTo>
                  <a:lnTo>
                    <a:pt x="955" y="5111"/>
                  </a:lnTo>
                  <a:lnTo>
                    <a:pt x="786" y="5111"/>
                  </a:lnTo>
                  <a:lnTo>
                    <a:pt x="786" y="5448"/>
                  </a:lnTo>
                  <a:lnTo>
                    <a:pt x="449" y="5448"/>
                  </a:lnTo>
                  <a:lnTo>
                    <a:pt x="506" y="5111"/>
                  </a:lnTo>
                  <a:lnTo>
                    <a:pt x="337" y="5111"/>
                  </a:lnTo>
                  <a:lnTo>
                    <a:pt x="337" y="5448"/>
                  </a:lnTo>
                  <a:lnTo>
                    <a:pt x="0" y="5392"/>
                  </a:lnTo>
                  <a:lnTo>
                    <a:pt x="0" y="6066"/>
                  </a:lnTo>
                  <a:lnTo>
                    <a:pt x="225" y="6066"/>
                  </a:lnTo>
                  <a:lnTo>
                    <a:pt x="225" y="6122"/>
                  </a:lnTo>
                  <a:lnTo>
                    <a:pt x="1573" y="6122"/>
                  </a:lnTo>
                  <a:lnTo>
                    <a:pt x="2022" y="6066"/>
                  </a:lnTo>
                  <a:cubicBezTo>
                    <a:pt x="2191" y="6010"/>
                    <a:pt x="2415" y="5954"/>
                    <a:pt x="2584" y="5898"/>
                  </a:cubicBezTo>
                  <a:cubicBezTo>
                    <a:pt x="2808" y="5842"/>
                    <a:pt x="3089" y="5785"/>
                    <a:pt x="3314" y="5673"/>
                  </a:cubicBezTo>
                  <a:cubicBezTo>
                    <a:pt x="3595" y="5561"/>
                    <a:pt x="3932" y="5392"/>
                    <a:pt x="4212" y="5224"/>
                  </a:cubicBezTo>
                  <a:cubicBezTo>
                    <a:pt x="4606" y="4943"/>
                    <a:pt x="4999" y="4662"/>
                    <a:pt x="5280" y="4325"/>
                  </a:cubicBezTo>
                  <a:cubicBezTo>
                    <a:pt x="5841" y="3763"/>
                    <a:pt x="6291" y="3089"/>
                    <a:pt x="6627" y="2359"/>
                  </a:cubicBezTo>
                  <a:cubicBezTo>
                    <a:pt x="6684" y="2191"/>
                    <a:pt x="6684" y="2079"/>
                    <a:pt x="6740" y="1910"/>
                  </a:cubicBezTo>
                  <a:cubicBezTo>
                    <a:pt x="6852" y="1517"/>
                    <a:pt x="6964" y="1124"/>
                    <a:pt x="6964" y="787"/>
                  </a:cubicBezTo>
                  <a:lnTo>
                    <a:pt x="6964" y="618"/>
                  </a:lnTo>
                  <a:lnTo>
                    <a:pt x="6964" y="57"/>
                  </a:lnTo>
                  <a:lnTo>
                    <a:pt x="696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1851250" y="1813525"/>
              <a:ext cx="25300" cy="28100"/>
            </a:xfrm>
            <a:custGeom>
              <a:avLst/>
              <a:gdLst/>
              <a:ahLst/>
              <a:cxnLst/>
              <a:rect l="l" t="t" r="r" b="b"/>
              <a:pathLst>
                <a:path w="1012" h="1124" extrusionOk="0">
                  <a:moveTo>
                    <a:pt x="899" y="1"/>
                  </a:moveTo>
                  <a:cubicBezTo>
                    <a:pt x="674" y="1"/>
                    <a:pt x="506" y="1"/>
                    <a:pt x="337" y="57"/>
                  </a:cubicBezTo>
                  <a:lnTo>
                    <a:pt x="0" y="57"/>
                  </a:lnTo>
                  <a:lnTo>
                    <a:pt x="0" y="787"/>
                  </a:lnTo>
                  <a:lnTo>
                    <a:pt x="337" y="787"/>
                  </a:lnTo>
                  <a:lnTo>
                    <a:pt x="337" y="1124"/>
                  </a:lnTo>
                  <a:lnTo>
                    <a:pt x="506" y="1124"/>
                  </a:lnTo>
                  <a:lnTo>
                    <a:pt x="506" y="787"/>
                  </a:lnTo>
                  <a:lnTo>
                    <a:pt x="843" y="787"/>
                  </a:lnTo>
                  <a:lnTo>
                    <a:pt x="843" y="1124"/>
                  </a:lnTo>
                  <a:lnTo>
                    <a:pt x="1011" y="112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1851250" y="1841600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5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1851250" y="1868300"/>
              <a:ext cx="21075" cy="12650"/>
            </a:xfrm>
            <a:custGeom>
              <a:avLst/>
              <a:gdLst/>
              <a:ahLst/>
              <a:cxnLst/>
              <a:rect l="l" t="t" r="r" b="b"/>
              <a:pathLst>
                <a:path w="843" h="506" extrusionOk="0">
                  <a:moveTo>
                    <a:pt x="843" y="0"/>
                  </a:moveTo>
                  <a:cubicBezTo>
                    <a:pt x="562" y="0"/>
                    <a:pt x="281" y="0"/>
                    <a:pt x="0" y="112"/>
                  </a:cubicBezTo>
                  <a:lnTo>
                    <a:pt x="0" y="506"/>
                  </a:lnTo>
                  <a:cubicBezTo>
                    <a:pt x="281" y="393"/>
                    <a:pt x="562" y="393"/>
                    <a:pt x="843" y="393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1851250" y="2014325"/>
              <a:ext cx="105325" cy="51300"/>
            </a:xfrm>
            <a:custGeom>
              <a:avLst/>
              <a:gdLst/>
              <a:ahLst/>
              <a:cxnLst/>
              <a:rect l="l" t="t" r="r" b="b"/>
              <a:pathLst>
                <a:path w="4213" h="2052" extrusionOk="0">
                  <a:moveTo>
                    <a:pt x="3932" y="0"/>
                  </a:moveTo>
                  <a:cubicBezTo>
                    <a:pt x="3242" y="1058"/>
                    <a:pt x="2063" y="1664"/>
                    <a:pt x="826" y="1664"/>
                  </a:cubicBezTo>
                  <a:cubicBezTo>
                    <a:pt x="552" y="1664"/>
                    <a:pt x="275" y="1634"/>
                    <a:pt x="0" y="1573"/>
                  </a:cubicBezTo>
                  <a:lnTo>
                    <a:pt x="0" y="1966"/>
                  </a:lnTo>
                  <a:cubicBezTo>
                    <a:pt x="278" y="2023"/>
                    <a:pt x="558" y="2052"/>
                    <a:pt x="835" y="2052"/>
                  </a:cubicBezTo>
                  <a:cubicBezTo>
                    <a:pt x="2181" y="2052"/>
                    <a:pt x="3467" y="1389"/>
                    <a:pt x="4212" y="225"/>
                  </a:cubicBezTo>
                  <a:lnTo>
                    <a:pt x="393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1851250" y="1916025"/>
              <a:ext cx="74425" cy="102525"/>
            </a:xfrm>
            <a:custGeom>
              <a:avLst/>
              <a:gdLst/>
              <a:ahLst/>
              <a:cxnLst/>
              <a:rect l="l" t="t" r="r" b="b"/>
              <a:pathLst>
                <a:path w="2977" h="4101" extrusionOk="0">
                  <a:moveTo>
                    <a:pt x="899" y="1"/>
                  </a:moveTo>
                  <a:cubicBezTo>
                    <a:pt x="618" y="1"/>
                    <a:pt x="281" y="113"/>
                    <a:pt x="0" y="225"/>
                  </a:cubicBezTo>
                  <a:lnTo>
                    <a:pt x="0" y="899"/>
                  </a:lnTo>
                  <a:cubicBezTo>
                    <a:pt x="281" y="675"/>
                    <a:pt x="562" y="618"/>
                    <a:pt x="899" y="618"/>
                  </a:cubicBezTo>
                  <a:cubicBezTo>
                    <a:pt x="2808" y="618"/>
                    <a:pt x="2808" y="3483"/>
                    <a:pt x="899" y="3483"/>
                  </a:cubicBezTo>
                  <a:cubicBezTo>
                    <a:pt x="562" y="3483"/>
                    <a:pt x="281" y="3371"/>
                    <a:pt x="0" y="3202"/>
                  </a:cubicBezTo>
                  <a:lnTo>
                    <a:pt x="0" y="3876"/>
                  </a:lnTo>
                  <a:cubicBezTo>
                    <a:pt x="281" y="3988"/>
                    <a:pt x="618" y="4101"/>
                    <a:pt x="899" y="4101"/>
                  </a:cubicBezTo>
                  <a:cubicBezTo>
                    <a:pt x="2022" y="4101"/>
                    <a:pt x="2977" y="3146"/>
                    <a:pt x="2921" y="2023"/>
                  </a:cubicBezTo>
                  <a:cubicBezTo>
                    <a:pt x="2921" y="899"/>
                    <a:pt x="2022" y="1"/>
                    <a:pt x="8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2181200" y="2125250"/>
              <a:ext cx="344050" cy="333275"/>
            </a:xfrm>
            <a:custGeom>
              <a:avLst/>
              <a:gdLst/>
              <a:ahLst/>
              <a:cxnLst/>
              <a:rect l="l" t="t" r="r" b="b"/>
              <a:pathLst>
                <a:path w="13762" h="13331" extrusionOk="0">
                  <a:moveTo>
                    <a:pt x="9156" y="0"/>
                  </a:moveTo>
                  <a:lnTo>
                    <a:pt x="9043" y="393"/>
                  </a:lnTo>
                  <a:cubicBezTo>
                    <a:pt x="11683" y="1404"/>
                    <a:pt x="13368" y="4100"/>
                    <a:pt x="13199" y="6965"/>
                  </a:cubicBezTo>
                  <a:cubicBezTo>
                    <a:pt x="12919" y="10166"/>
                    <a:pt x="10391" y="12693"/>
                    <a:pt x="7190" y="12918"/>
                  </a:cubicBezTo>
                  <a:cubicBezTo>
                    <a:pt x="7000" y="12935"/>
                    <a:pt x="6812" y="12943"/>
                    <a:pt x="6625" y="12943"/>
                  </a:cubicBezTo>
                  <a:cubicBezTo>
                    <a:pt x="3651" y="12943"/>
                    <a:pt x="1025" y="10879"/>
                    <a:pt x="338" y="7919"/>
                  </a:cubicBezTo>
                  <a:lnTo>
                    <a:pt x="1" y="7976"/>
                  </a:lnTo>
                  <a:cubicBezTo>
                    <a:pt x="619" y="10952"/>
                    <a:pt x="3146" y="13087"/>
                    <a:pt x="6179" y="13311"/>
                  </a:cubicBezTo>
                  <a:cubicBezTo>
                    <a:pt x="6353" y="13324"/>
                    <a:pt x="6525" y="13331"/>
                    <a:pt x="6697" y="13331"/>
                  </a:cubicBezTo>
                  <a:cubicBezTo>
                    <a:pt x="10241" y="13331"/>
                    <a:pt x="13271" y="10607"/>
                    <a:pt x="13593" y="6965"/>
                  </a:cubicBezTo>
                  <a:cubicBezTo>
                    <a:pt x="13761" y="3932"/>
                    <a:pt x="12020" y="1123"/>
                    <a:pt x="915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2266850" y="2208775"/>
              <a:ext cx="170350" cy="154850"/>
            </a:xfrm>
            <a:custGeom>
              <a:avLst/>
              <a:gdLst/>
              <a:ahLst/>
              <a:cxnLst/>
              <a:rect l="l" t="t" r="r" b="b"/>
              <a:pathLst>
                <a:path w="6814" h="6194" extrusionOk="0">
                  <a:moveTo>
                    <a:pt x="3324" y="219"/>
                  </a:moveTo>
                  <a:cubicBezTo>
                    <a:pt x="4380" y="219"/>
                    <a:pt x="5437" y="773"/>
                    <a:pt x="5954" y="1995"/>
                  </a:cubicBezTo>
                  <a:cubicBezTo>
                    <a:pt x="6814" y="4123"/>
                    <a:pt x="5109" y="6012"/>
                    <a:pt x="3251" y="6012"/>
                  </a:cubicBezTo>
                  <a:cubicBezTo>
                    <a:pt x="2559" y="6012"/>
                    <a:pt x="1846" y="5750"/>
                    <a:pt x="1236" y="5140"/>
                  </a:cubicBezTo>
                  <a:cubicBezTo>
                    <a:pt x="731" y="4635"/>
                    <a:pt x="394" y="3904"/>
                    <a:pt x="394" y="3118"/>
                  </a:cubicBezTo>
                  <a:cubicBezTo>
                    <a:pt x="394" y="1289"/>
                    <a:pt x="1857" y="219"/>
                    <a:pt x="3324" y="219"/>
                  </a:cubicBezTo>
                  <a:close/>
                  <a:moveTo>
                    <a:pt x="3279" y="1"/>
                  </a:moveTo>
                  <a:cubicBezTo>
                    <a:pt x="1700" y="1"/>
                    <a:pt x="113" y="1040"/>
                    <a:pt x="1" y="3118"/>
                  </a:cubicBezTo>
                  <a:cubicBezTo>
                    <a:pt x="113" y="5168"/>
                    <a:pt x="1700" y="6193"/>
                    <a:pt x="3279" y="6193"/>
                  </a:cubicBezTo>
                  <a:cubicBezTo>
                    <a:pt x="4859" y="6193"/>
                    <a:pt x="6432" y="5168"/>
                    <a:pt x="6516" y="3118"/>
                  </a:cubicBezTo>
                  <a:cubicBezTo>
                    <a:pt x="6432" y="1040"/>
                    <a:pt x="4859" y="1"/>
                    <a:pt x="32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2321625" y="2266650"/>
              <a:ext cx="46350" cy="39750"/>
            </a:xfrm>
            <a:custGeom>
              <a:avLst/>
              <a:gdLst/>
              <a:ahLst/>
              <a:cxnLst/>
              <a:rect l="l" t="t" r="r" b="b"/>
              <a:pathLst>
                <a:path w="1854" h="1590" extrusionOk="0">
                  <a:moveTo>
                    <a:pt x="1072" y="0"/>
                  </a:moveTo>
                  <a:cubicBezTo>
                    <a:pt x="875" y="0"/>
                    <a:pt x="672" y="75"/>
                    <a:pt x="506" y="241"/>
                  </a:cubicBezTo>
                  <a:cubicBezTo>
                    <a:pt x="0" y="747"/>
                    <a:pt x="393" y="1589"/>
                    <a:pt x="1067" y="1589"/>
                  </a:cubicBezTo>
                  <a:cubicBezTo>
                    <a:pt x="1517" y="1589"/>
                    <a:pt x="1854" y="1196"/>
                    <a:pt x="1854" y="803"/>
                  </a:cubicBezTo>
                  <a:cubicBezTo>
                    <a:pt x="1854" y="313"/>
                    <a:pt x="1474" y="0"/>
                    <a:pt x="10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1851250" y="2564725"/>
              <a:ext cx="103925" cy="118925"/>
            </a:xfrm>
            <a:custGeom>
              <a:avLst/>
              <a:gdLst/>
              <a:ahLst/>
              <a:cxnLst/>
              <a:rect l="l" t="t" r="r" b="b"/>
              <a:pathLst>
                <a:path w="4157" h="4757" extrusionOk="0">
                  <a:moveTo>
                    <a:pt x="3426" y="1"/>
                  </a:moveTo>
                  <a:lnTo>
                    <a:pt x="3089" y="225"/>
                  </a:lnTo>
                  <a:cubicBezTo>
                    <a:pt x="3763" y="1180"/>
                    <a:pt x="3707" y="2472"/>
                    <a:pt x="2977" y="3371"/>
                  </a:cubicBezTo>
                  <a:cubicBezTo>
                    <a:pt x="2450" y="4019"/>
                    <a:pt x="1689" y="4375"/>
                    <a:pt x="905" y="4375"/>
                  </a:cubicBezTo>
                  <a:cubicBezTo>
                    <a:pt x="602" y="4375"/>
                    <a:pt x="297" y="4322"/>
                    <a:pt x="0" y="4213"/>
                  </a:cubicBezTo>
                  <a:lnTo>
                    <a:pt x="0" y="4606"/>
                  </a:lnTo>
                  <a:cubicBezTo>
                    <a:pt x="318" y="4707"/>
                    <a:pt x="639" y="4756"/>
                    <a:pt x="954" y="4756"/>
                  </a:cubicBezTo>
                  <a:cubicBezTo>
                    <a:pt x="1863" y="4756"/>
                    <a:pt x="2715" y="4346"/>
                    <a:pt x="3258" y="3595"/>
                  </a:cubicBezTo>
                  <a:cubicBezTo>
                    <a:pt x="4100" y="2584"/>
                    <a:pt x="4156" y="1124"/>
                    <a:pt x="342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1859675" y="2133675"/>
              <a:ext cx="190975" cy="304700"/>
            </a:xfrm>
            <a:custGeom>
              <a:avLst/>
              <a:gdLst/>
              <a:ahLst/>
              <a:cxnLst/>
              <a:rect l="l" t="t" r="r" b="b"/>
              <a:pathLst>
                <a:path w="7639" h="12188" extrusionOk="0">
                  <a:moveTo>
                    <a:pt x="0" y="0"/>
                  </a:moveTo>
                  <a:lnTo>
                    <a:pt x="0" y="1123"/>
                  </a:lnTo>
                  <a:lnTo>
                    <a:pt x="506" y="1123"/>
                  </a:lnTo>
                  <a:lnTo>
                    <a:pt x="506" y="5504"/>
                  </a:lnTo>
                  <a:lnTo>
                    <a:pt x="0" y="5504"/>
                  </a:lnTo>
                  <a:lnTo>
                    <a:pt x="0" y="6628"/>
                  </a:lnTo>
                  <a:lnTo>
                    <a:pt x="506" y="6628"/>
                  </a:lnTo>
                  <a:lnTo>
                    <a:pt x="506" y="11121"/>
                  </a:lnTo>
                  <a:lnTo>
                    <a:pt x="0" y="11121"/>
                  </a:lnTo>
                  <a:lnTo>
                    <a:pt x="0" y="12188"/>
                  </a:lnTo>
                  <a:lnTo>
                    <a:pt x="1123" y="12188"/>
                  </a:lnTo>
                  <a:lnTo>
                    <a:pt x="1123" y="11121"/>
                  </a:lnTo>
                  <a:lnTo>
                    <a:pt x="618" y="11121"/>
                  </a:lnTo>
                  <a:lnTo>
                    <a:pt x="618" y="6628"/>
                  </a:lnTo>
                  <a:lnTo>
                    <a:pt x="1123" y="6628"/>
                  </a:lnTo>
                  <a:lnTo>
                    <a:pt x="1123" y="6122"/>
                  </a:lnTo>
                  <a:lnTo>
                    <a:pt x="6571" y="6122"/>
                  </a:lnTo>
                  <a:lnTo>
                    <a:pt x="6571" y="6628"/>
                  </a:lnTo>
                  <a:lnTo>
                    <a:pt x="7638" y="6628"/>
                  </a:lnTo>
                  <a:lnTo>
                    <a:pt x="7638" y="5504"/>
                  </a:lnTo>
                  <a:lnTo>
                    <a:pt x="6571" y="5504"/>
                  </a:lnTo>
                  <a:lnTo>
                    <a:pt x="6571" y="6010"/>
                  </a:lnTo>
                  <a:lnTo>
                    <a:pt x="1123" y="6010"/>
                  </a:lnTo>
                  <a:lnTo>
                    <a:pt x="1123" y="5504"/>
                  </a:lnTo>
                  <a:lnTo>
                    <a:pt x="618" y="5504"/>
                  </a:lnTo>
                  <a:lnTo>
                    <a:pt x="618" y="1123"/>
                  </a:lnTo>
                  <a:lnTo>
                    <a:pt x="1123" y="112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2553300" y="2136475"/>
              <a:ext cx="43550" cy="29500"/>
            </a:xfrm>
            <a:custGeom>
              <a:avLst/>
              <a:gdLst/>
              <a:ahLst/>
              <a:cxnLst/>
              <a:rect l="l" t="t" r="r" b="b"/>
              <a:pathLst>
                <a:path w="1742" h="1180" extrusionOk="0">
                  <a:moveTo>
                    <a:pt x="1685" y="0"/>
                  </a:moveTo>
                  <a:lnTo>
                    <a:pt x="0" y="1011"/>
                  </a:lnTo>
                  <a:lnTo>
                    <a:pt x="56" y="1180"/>
                  </a:lnTo>
                  <a:lnTo>
                    <a:pt x="1741" y="16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2564525" y="2161750"/>
              <a:ext cx="44950" cy="23900"/>
            </a:xfrm>
            <a:custGeom>
              <a:avLst/>
              <a:gdLst/>
              <a:ahLst/>
              <a:cxnLst/>
              <a:rect l="l" t="t" r="r" b="b"/>
              <a:pathLst>
                <a:path w="1798" h="956" extrusionOk="0">
                  <a:moveTo>
                    <a:pt x="1742" y="0"/>
                  </a:moveTo>
                  <a:lnTo>
                    <a:pt x="1" y="843"/>
                  </a:lnTo>
                  <a:cubicBezTo>
                    <a:pt x="1" y="899"/>
                    <a:pt x="1" y="955"/>
                    <a:pt x="57" y="955"/>
                  </a:cubicBezTo>
                  <a:lnTo>
                    <a:pt x="1798" y="16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2572950" y="2188425"/>
              <a:ext cx="47775" cy="19675"/>
            </a:xfrm>
            <a:custGeom>
              <a:avLst/>
              <a:gdLst/>
              <a:ahLst/>
              <a:cxnLst/>
              <a:rect l="l" t="t" r="r" b="b"/>
              <a:pathLst>
                <a:path w="1911" h="787" extrusionOk="0">
                  <a:moveTo>
                    <a:pt x="1854" y="1"/>
                  </a:moveTo>
                  <a:lnTo>
                    <a:pt x="1" y="675"/>
                  </a:lnTo>
                  <a:cubicBezTo>
                    <a:pt x="1" y="731"/>
                    <a:pt x="57" y="731"/>
                    <a:pt x="57" y="787"/>
                  </a:cubicBezTo>
                  <a:lnTo>
                    <a:pt x="1910" y="169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9250" y="2112600"/>
              <a:ext cx="42150" cy="33725"/>
            </a:xfrm>
            <a:custGeom>
              <a:avLst/>
              <a:gdLst/>
              <a:ahLst/>
              <a:cxnLst/>
              <a:rect l="l" t="t" r="r" b="b"/>
              <a:pathLst>
                <a:path w="1686" h="1349" extrusionOk="0">
                  <a:moveTo>
                    <a:pt x="1573" y="1"/>
                  </a:moveTo>
                  <a:lnTo>
                    <a:pt x="1" y="1180"/>
                  </a:lnTo>
                  <a:lnTo>
                    <a:pt x="113" y="1349"/>
                  </a:lnTo>
                  <a:lnTo>
                    <a:pt x="1686" y="16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587000" y="2269875"/>
              <a:ext cx="49175" cy="7025"/>
            </a:xfrm>
            <a:custGeom>
              <a:avLst/>
              <a:gdLst/>
              <a:ahLst/>
              <a:cxnLst/>
              <a:rect l="l" t="t" r="r" b="b"/>
              <a:pathLst>
                <a:path w="1967" h="281" extrusionOk="0">
                  <a:moveTo>
                    <a:pt x="1966" y="0"/>
                  </a:moveTo>
                  <a:lnTo>
                    <a:pt x="0" y="112"/>
                  </a:lnTo>
                  <a:cubicBezTo>
                    <a:pt x="0" y="169"/>
                    <a:pt x="0" y="281"/>
                    <a:pt x="0" y="281"/>
                  </a:cubicBezTo>
                  <a:lnTo>
                    <a:pt x="1966" y="169"/>
                  </a:lnTo>
                  <a:cubicBezTo>
                    <a:pt x="1966" y="112"/>
                    <a:pt x="1966" y="56"/>
                    <a:pt x="19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585600" y="2243200"/>
              <a:ext cx="47750" cy="11250"/>
            </a:xfrm>
            <a:custGeom>
              <a:avLst/>
              <a:gdLst/>
              <a:ahLst/>
              <a:cxnLst/>
              <a:rect l="l" t="t" r="r" b="b"/>
              <a:pathLst>
                <a:path w="1910" h="450" extrusionOk="0">
                  <a:moveTo>
                    <a:pt x="1910" y="0"/>
                  </a:moveTo>
                  <a:lnTo>
                    <a:pt x="0" y="281"/>
                  </a:lnTo>
                  <a:cubicBezTo>
                    <a:pt x="0" y="337"/>
                    <a:pt x="0" y="393"/>
                    <a:pt x="0" y="449"/>
                  </a:cubicBezTo>
                  <a:lnTo>
                    <a:pt x="1910" y="168"/>
                  </a:lnTo>
                  <a:cubicBezTo>
                    <a:pt x="1910" y="112"/>
                    <a:pt x="1910" y="56"/>
                    <a:pt x="191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579975" y="2215100"/>
              <a:ext cx="49175" cy="15475"/>
            </a:xfrm>
            <a:custGeom>
              <a:avLst/>
              <a:gdLst/>
              <a:ahLst/>
              <a:cxnLst/>
              <a:rect l="l" t="t" r="r" b="b"/>
              <a:pathLst>
                <a:path w="1967" h="619" extrusionOk="0">
                  <a:moveTo>
                    <a:pt x="1910" y="1"/>
                  </a:moveTo>
                  <a:lnTo>
                    <a:pt x="0" y="450"/>
                  </a:lnTo>
                  <a:lnTo>
                    <a:pt x="57" y="619"/>
                  </a:lnTo>
                  <a:lnTo>
                    <a:pt x="1966" y="113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2358125" y="1998875"/>
              <a:ext cx="7050" cy="49175"/>
            </a:xfrm>
            <a:custGeom>
              <a:avLst/>
              <a:gdLst/>
              <a:ahLst/>
              <a:cxnLst/>
              <a:rect l="l" t="t" r="r" b="b"/>
              <a:pathLst>
                <a:path w="282" h="1967" extrusionOk="0">
                  <a:moveTo>
                    <a:pt x="113" y="0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2426925" y="2014325"/>
              <a:ext cx="21075" cy="47750"/>
            </a:xfrm>
            <a:custGeom>
              <a:avLst/>
              <a:gdLst/>
              <a:ahLst/>
              <a:cxnLst/>
              <a:rect l="l" t="t" r="r" b="b"/>
              <a:pathLst>
                <a:path w="843" h="1910" extrusionOk="0">
                  <a:moveTo>
                    <a:pt x="674" y="0"/>
                  </a:moveTo>
                  <a:lnTo>
                    <a:pt x="1" y="1854"/>
                  </a:lnTo>
                  <a:lnTo>
                    <a:pt x="169" y="1910"/>
                  </a:lnTo>
                  <a:lnTo>
                    <a:pt x="843" y="5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2405875" y="2007300"/>
              <a:ext cx="15450" cy="47750"/>
            </a:xfrm>
            <a:custGeom>
              <a:avLst/>
              <a:gdLst/>
              <a:ahLst/>
              <a:cxnLst/>
              <a:rect l="l" t="t" r="r" b="b"/>
              <a:pathLst>
                <a:path w="618" h="1910" extrusionOk="0">
                  <a:moveTo>
                    <a:pt x="449" y="0"/>
                  </a:moveTo>
                  <a:lnTo>
                    <a:pt x="0" y="1854"/>
                  </a:lnTo>
                  <a:lnTo>
                    <a:pt x="112" y="1910"/>
                  </a:lnTo>
                  <a:lnTo>
                    <a:pt x="618" y="5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2382000" y="2001675"/>
              <a:ext cx="11250" cy="49175"/>
            </a:xfrm>
            <a:custGeom>
              <a:avLst/>
              <a:gdLst/>
              <a:ahLst/>
              <a:cxnLst/>
              <a:rect l="l" t="t" r="r" b="b"/>
              <a:pathLst>
                <a:path w="450" h="1967" extrusionOk="0">
                  <a:moveTo>
                    <a:pt x="281" y="1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2488700" y="2053625"/>
              <a:ext cx="33725" cy="42150"/>
            </a:xfrm>
            <a:custGeom>
              <a:avLst/>
              <a:gdLst/>
              <a:ahLst/>
              <a:cxnLst/>
              <a:rect l="l" t="t" r="r" b="b"/>
              <a:pathLst>
                <a:path w="1349" h="1686" extrusionOk="0">
                  <a:moveTo>
                    <a:pt x="1180" y="1"/>
                  </a:moveTo>
                  <a:lnTo>
                    <a:pt x="1" y="1573"/>
                  </a:lnTo>
                  <a:lnTo>
                    <a:pt x="169" y="1686"/>
                  </a:ln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2506950" y="2071875"/>
              <a:ext cx="36550" cy="39350"/>
            </a:xfrm>
            <a:custGeom>
              <a:avLst/>
              <a:gdLst/>
              <a:ahLst/>
              <a:cxnLst/>
              <a:rect l="l" t="t" r="r" b="b"/>
              <a:pathLst>
                <a:path w="1462" h="1574" extrusionOk="0">
                  <a:moveTo>
                    <a:pt x="1349" y="1"/>
                  </a:moveTo>
                  <a:lnTo>
                    <a:pt x="1" y="1461"/>
                  </a:lnTo>
                  <a:lnTo>
                    <a:pt x="169" y="1574"/>
                  </a:lnTo>
                  <a:lnTo>
                    <a:pt x="1461" y="113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2469050" y="2039600"/>
              <a:ext cx="29500" cy="43550"/>
            </a:xfrm>
            <a:custGeom>
              <a:avLst/>
              <a:gdLst/>
              <a:ahLst/>
              <a:cxnLst/>
              <a:rect l="l" t="t" r="r" b="b"/>
              <a:pathLst>
                <a:path w="1180" h="1742" extrusionOk="0">
                  <a:moveTo>
                    <a:pt x="1011" y="0"/>
                  </a:moveTo>
                  <a:lnTo>
                    <a:pt x="0" y="1629"/>
                  </a:lnTo>
                  <a:lnTo>
                    <a:pt x="169" y="1741"/>
                  </a:lnTo>
                  <a:lnTo>
                    <a:pt x="1180" y="56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2449400" y="2025550"/>
              <a:ext cx="25300" cy="46350"/>
            </a:xfrm>
            <a:custGeom>
              <a:avLst/>
              <a:gdLst/>
              <a:ahLst/>
              <a:cxnLst/>
              <a:rect l="l" t="t" r="r" b="b"/>
              <a:pathLst>
                <a:path w="1012" h="1854" extrusionOk="0">
                  <a:moveTo>
                    <a:pt x="843" y="0"/>
                  </a:moveTo>
                  <a:lnTo>
                    <a:pt x="0" y="1742"/>
                  </a:lnTo>
                  <a:lnTo>
                    <a:pt x="169" y="1854"/>
                  </a:lnTo>
                  <a:lnTo>
                    <a:pt x="1011" y="57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2525225" y="2091550"/>
              <a:ext cx="39325" cy="36525"/>
            </a:xfrm>
            <a:custGeom>
              <a:avLst/>
              <a:gdLst/>
              <a:ahLst/>
              <a:cxnLst/>
              <a:rect l="l" t="t" r="r" b="b"/>
              <a:pathLst>
                <a:path w="1573" h="1461" extrusionOk="0">
                  <a:moveTo>
                    <a:pt x="1460" y="0"/>
                  </a:moveTo>
                  <a:lnTo>
                    <a:pt x="0" y="1348"/>
                  </a:lnTo>
                  <a:lnTo>
                    <a:pt x="112" y="1461"/>
                  </a:lnTo>
                  <a:lnTo>
                    <a:pt x="1573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2521000" y="2102775"/>
              <a:ext cx="51975" cy="43550"/>
            </a:xfrm>
            <a:custGeom>
              <a:avLst/>
              <a:gdLst/>
              <a:ahLst/>
              <a:cxnLst/>
              <a:rect l="l" t="t" r="r" b="b"/>
              <a:pathLst>
                <a:path w="2079" h="1742" extrusionOk="0">
                  <a:moveTo>
                    <a:pt x="1966" y="1"/>
                  </a:moveTo>
                  <a:lnTo>
                    <a:pt x="1" y="1573"/>
                  </a:lnTo>
                  <a:lnTo>
                    <a:pt x="113" y="1742"/>
                  </a:lnTo>
                  <a:lnTo>
                    <a:pt x="2079" y="113"/>
                  </a:lnTo>
                  <a:lnTo>
                    <a:pt x="196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2556100" y="2175800"/>
              <a:ext cx="60400" cy="28100"/>
            </a:xfrm>
            <a:custGeom>
              <a:avLst/>
              <a:gdLst/>
              <a:ahLst/>
              <a:cxnLst/>
              <a:rect l="l" t="t" r="r" b="b"/>
              <a:pathLst>
                <a:path w="2416" h="1124" extrusionOk="0">
                  <a:moveTo>
                    <a:pt x="2360" y="0"/>
                  </a:moveTo>
                  <a:lnTo>
                    <a:pt x="1" y="955"/>
                  </a:lnTo>
                  <a:cubicBezTo>
                    <a:pt x="1" y="1011"/>
                    <a:pt x="1" y="1067"/>
                    <a:pt x="57" y="1123"/>
                  </a:cubicBezTo>
                  <a:lnTo>
                    <a:pt x="2416" y="112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46275" y="2149100"/>
              <a:ext cx="57600" cy="33725"/>
            </a:xfrm>
            <a:custGeom>
              <a:avLst/>
              <a:gdLst/>
              <a:ahLst/>
              <a:cxnLst/>
              <a:rect l="l" t="t" r="r" b="b"/>
              <a:pathLst>
                <a:path w="2304" h="1349" extrusionOk="0">
                  <a:moveTo>
                    <a:pt x="2247" y="1"/>
                  </a:moveTo>
                  <a:lnTo>
                    <a:pt x="0" y="1237"/>
                  </a:lnTo>
                  <a:cubicBezTo>
                    <a:pt x="0" y="1237"/>
                    <a:pt x="0" y="1293"/>
                    <a:pt x="57" y="1349"/>
                  </a:cubicBezTo>
                  <a:lnTo>
                    <a:pt x="2303" y="169"/>
                  </a:lnTo>
                  <a:lnTo>
                    <a:pt x="224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533650" y="2125250"/>
              <a:ext cx="54775" cy="39325"/>
            </a:xfrm>
            <a:custGeom>
              <a:avLst/>
              <a:gdLst/>
              <a:ahLst/>
              <a:cxnLst/>
              <a:rect l="l" t="t" r="r" b="b"/>
              <a:pathLst>
                <a:path w="2191" h="1573" extrusionOk="0">
                  <a:moveTo>
                    <a:pt x="2134" y="0"/>
                  </a:moveTo>
                  <a:lnTo>
                    <a:pt x="0" y="1404"/>
                  </a:lnTo>
                  <a:lnTo>
                    <a:pt x="112" y="1573"/>
                  </a:lnTo>
                  <a:lnTo>
                    <a:pt x="2190" y="169"/>
                  </a:lnTo>
                  <a:lnTo>
                    <a:pt x="213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563125" y="2202475"/>
              <a:ext cx="61800" cy="21075"/>
            </a:xfrm>
            <a:custGeom>
              <a:avLst/>
              <a:gdLst/>
              <a:ahLst/>
              <a:cxnLst/>
              <a:rect l="l" t="t" r="r" b="b"/>
              <a:pathLst>
                <a:path w="2472" h="843" extrusionOk="0">
                  <a:moveTo>
                    <a:pt x="2416" y="0"/>
                  </a:moveTo>
                  <a:lnTo>
                    <a:pt x="0" y="674"/>
                  </a:lnTo>
                  <a:lnTo>
                    <a:pt x="57" y="843"/>
                  </a:lnTo>
                  <a:lnTo>
                    <a:pt x="2472" y="169"/>
                  </a:lnTo>
                  <a:cubicBezTo>
                    <a:pt x="2472" y="113"/>
                    <a:pt x="2416" y="56"/>
                    <a:pt x="241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568750" y="2229150"/>
              <a:ext cx="63200" cy="16875"/>
            </a:xfrm>
            <a:custGeom>
              <a:avLst/>
              <a:gdLst/>
              <a:ahLst/>
              <a:cxnLst/>
              <a:rect l="l" t="t" r="r" b="b"/>
              <a:pathLst>
                <a:path w="2528" h="675" extrusionOk="0">
                  <a:moveTo>
                    <a:pt x="2528" y="0"/>
                  </a:moveTo>
                  <a:lnTo>
                    <a:pt x="56" y="506"/>
                  </a:lnTo>
                  <a:lnTo>
                    <a:pt x="0" y="674"/>
                  </a:lnTo>
                  <a:lnTo>
                    <a:pt x="2528" y="169"/>
                  </a:lnTo>
                  <a:cubicBezTo>
                    <a:pt x="2528" y="113"/>
                    <a:pt x="2528" y="57"/>
                    <a:pt x="252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2571550" y="2257225"/>
              <a:ext cx="63200" cy="9850"/>
            </a:xfrm>
            <a:custGeom>
              <a:avLst/>
              <a:gdLst/>
              <a:ahLst/>
              <a:cxnLst/>
              <a:rect l="l" t="t" r="r" b="b"/>
              <a:pathLst>
                <a:path w="2528" h="394" extrusionOk="0">
                  <a:moveTo>
                    <a:pt x="2528" y="1"/>
                  </a:moveTo>
                  <a:lnTo>
                    <a:pt x="0" y="225"/>
                  </a:lnTo>
                  <a:cubicBezTo>
                    <a:pt x="0" y="281"/>
                    <a:pt x="0" y="338"/>
                    <a:pt x="0" y="394"/>
                  </a:cubicBezTo>
                  <a:lnTo>
                    <a:pt x="2528" y="169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2412875" y="2010100"/>
              <a:ext cx="22500" cy="61800"/>
            </a:xfrm>
            <a:custGeom>
              <a:avLst/>
              <a:gdLst/>
              <a:ahLst/>
              <a:cxnLst/>
              <a:rect l="l" t="t" r="r" b="b"/>
              <a:pathLst>
                <a:path w="900" h="2472" extrusionOk="0">
                  <a:moveTo>
                    <a:pt x="731" y="1"/>
                  </a:moveTo>
                  <a:lnTo>
                    <a:pt x="1" y="2472"/>
                  </a:lnTo>
                  <a:lnTo>
                    <a:pt x="113" y="2472"/>
                  </a:lnTo>
                  <a:lnTo>
                    <a:pt x="900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2391825" y="2004500"/>
              <a:ext cx="16875" cy="61800"/>
            </a:xfrm>
            <a:custGeom>
              <a:avLst/>
              <a:gdLst/>
              <a:ahLst/>
              <a:cxnLst/>
              <a:rect l="l" t="t" r="r" b="b"/>
              <a:pathLst>
                <a:path w="675" h="2472" extrusionOk="0">
                  <a:moveTo>
                    <a:pt x="506" y="0"/>
                  </a:moveTo>
                  <a:lnTo>
                    <a:pt x="0" y="2471"/>
                  </a:lnTo>
                  <a:lnTo>
                    <a:pt x="169" y="2471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2369350" y="2000275"/>
              <a:ext cx="9850" cy="63200"/>
            </a:xfrm>
            <a:custGeom>
              <a:avLst/>
              <a:gdLst/>
              <a:ahLst/>
              <a:cxnLst/>
              <a:rect l="l" t="t" r="r" b="b"/>
              <a:pathLst>
                <a:path w="394" h="2528" extrusionOk="0">
                  <a:moveTo>
                    <a:pt x="225" y="1"/>
                  </a:moveTo>
                  <a:lnTo>
                    <a:pt x="1" y="2528"/>
                  </a:lnTo>
                  <a:lnTo>
                    <a:pt x="169" y="252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2505550" y="2081725"/>
              <a:ext cx="47775" cy="47750"/>
            </a:xfrm>
            <a:custGeom>
              <a:avLst/>
              <a:gdLst/>
              <a:ahLst/>
              <a:cxnLst/>
              <a:rect l="l" t="t" r="r" b="b"/>
              <a:pathLst>
                <a:path w="1911" h="1910" extrusionOk="0">
                  <a:moveTo>
                    <a:pt x="1798" y="0"/>
                  </a:moveTo>
                  <a:lnTo>
                    <a:pt x="1" y="1797"/>
                  </a:lnTo>
                  <a:cubicBezTo>
                    <a:pt x="57" y="1854"/>
                    <a:pt x="113" y="1910"/>
                    <a:pt x="169" y="1910"/>
                  </a:cubicBezTo>
                  <a:lnTo>
                    <a:pt x="1910" y="112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2490100" y="2063450"/>
              <a:ext cx="43575" cy="50575"/>
            </a:xfrm>
            <a:custGeom>
              <a:avLst/>
              <a:gdLst/>
              <a:ahLst/>
              <a:cxnLst/>
              <a:rect l="l" t="t" r="r" b="b"/>
              <a:pathLst>
                <a:path w="1743" h="2023" extrusionOk="0">
                  <a:moveTo>
                    <a:pt x="1574" y="1"/>
                  </a:moveTo>
                  <a:lnTo>
                    <a:pt x="1" y="1967"/>
                  </a:lnTo>
                  <a:lnTo>
                    <a:pt x="113" y="2023"/>
                  </a:lnTo>
                  <a:lnTo>
                    <a:pt x="1742" y="113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2453600" y="2031175"/>
              <a:ext cx="32325" cy="59000"/>
            </a:xfrm>
            <a:custGeom>
              <a:avLst/>
              <a:gdLst/>
              <a:ahLst/>
              <a:cxnLst/>
              <a:rect l="l" t="t" r="r" b="b"/>
              <a:pathLst>
                <a:path w="1293" h="2360" extrusionOk="0">
                  <a:moveTo>
                    <a:pt x="1180" y="0"/>
                  </a:moveTo>
                  <a:lnTo>
                    <a:pt x="1" y="2247"/>
                  </a:lnTo>
                  <a:lnTo>
                    <a:pt x="113" y="2359"/>
                  </a:lnTo>
                  <a:lnTo>
                    <a:pt x="1292" y="1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2471850" y="2046600"/>
              <a:ext cx="39350" cy="54800"/>
            </a:xfrm>
            <a:custGeom>
              <a:avLst/>
              <a:gdLst/>
              <a:ahLst/>
              <a:cxnLst/>
              <a:rect l="l" t="t" r="r" b="b"/>
              <a:pathLst>
                <a:path w="1574" h="2192" extrusionOk="0">
                  <a:moveTo>
                    <a:pt x="1405" y="1"/>
                  </a:moveTo>
                  <a:lnTo>
                    <a:pt x="1" y="2135"/>
                  </a:lnTo>
                  <a:lnTo>
                    <a:pt x="169" y="2191"/>
                  </a:lnTo>
                  <a:lnTo>
                    <a:pt x="1573" y="113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2433950" y="2019925"/>
              <a:ext cx="28100" cy="60400"/>
            </a:xfrm>
            <a:custGeom>
              <a:avLst/>
              <a:gdLst/>
              <a:ahLst/>
              <a:cxnLst/>
              <a:rect l="l" t="t" r="r" b="b"/>
              <a:pathLst>
                <a:path w="1124" h="2416" extrusionOk="0">
                  <a:moveTo>
                    <a:pt x="955" y="1"/>
                  </a:moveTo>
                  <a:lnTo>
                    <a:pt x="0" y="2360"/>
                  </a:lnTo>
                  <a:lnTo>
                    <a:pt x="113" y="2416"/>
                  </a:lnTo>
                  <a:lnTo>
                    <a:pt x="1124" y="57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2053425" y="1998875"/>
              <a:ext cx="579925" cy="574825"/>
            </a:xfrm>
            <a:custGeom>
              <a:avLst/>
              <a:gdLst/>
              <a:ahLst/>
              <a:cxnLst/>
              <a:rect l="l" t="t" r="r" b="b"/>
              <a:pathLst>
                <a:path w="23197" h="22993" extrusionOk="0">
                  <a:moveTo>
                    <a:pt x="11739" y="0"/>
                  </a:moveTo>
                  <a:cubicBezTo>
                    <a:pt x="11402" y="0"/>
                    <a:pt x="11121" y="0"/>
                    <a:pt x="10784" y="57"/>
                  </a:cubicBezTo>
                  <a:lnTo>
                    <a:pt x="10616" y="57"/>
                  </a:lnTo>
                  <a:cubicBezTo>
                    <a:pt x="10279" y="57"/>
                    <a:pt x="9998" y="113"/>
                    <a:pt x="9661" y="169"/>
                  </a:cubicBezTo>
                  <a:lnTo>
                    <a:pt x="9493" y="225"/>
                  </a:lnTo>
                  <a:cubicBezTo>
                    <a:pt x="9156" y="281"/>
                    <a:pt x="8875" y="337"/>
                    <a:pt x="8538" y="450"/>
                  </a:cubicBezTo>
                  <a:lnTo>
                    <a:pt x="8425" y="506"/>
                  </a:lnTo>
                  <a:cubicBezTo>
                    <a:pt x="8145" y="562"/>
                    <a:pt x="7808" y="674"/>
                    <a:pt x="7471" y="843"/>
                  </a:cubicBezTo>
                  <a:lnTo>
                    <a:pt x="7358" y="899"/>
                  </a:lnTo>
                  <a:cubicBezTo>
                    <a:pt x="7021" y="1011"/>
                    <a:pt x="6741" y="1124"/>
                    <a:pt x="6404" y="1292"/>
                  </a:cubicBezTo>
                  <a:cubicBezTo>
                    <a:pt x="3708" y="2696"/>
                    <a:pt x="1686" y="5168"/>
                    <a:pt x="787" y="8088"/>
                  </a:cubicBezTo>
                  <a:lnTo>
                    <a:pt x="787" y="8200"/>
                  </a:lnTo>
                  <a:cubicBezTo>
                    <a:pt x="1" y="10728"/>
                    <a:pt x="113" y="13368"/>
                    <a:pt x="1124" y="15783"/>
                  </a:cubicBezTo>
                  <a:cubicBezTo>
                    <a:pt x="1236" y="16120"/>
                    <a:pt x="1405" y="16513"/>
                    <a:pt x="1573" y="16850"/>
                  </a:cubicBezTo>
                  <a:lnTo>
                    <a:pt x="1686" y="16962"/>
                  </a:lnTo>
                  <a:cubicBezTo>
                    <a:pt x="1742" y="17131"/>
                    <a:pt x="1798" y="17243"/>
                    <a:pt x="1910" y="17355"/>
                  </a:cubicBezTo>
                  <a:cubicBezTo>
                    <a:pt x="1910" y="17411"/>
                    <a:pt x="1910" y="17411"/>
                    <a:pt x="1967" y="17468"/>
                  </a:cubicBezTo>
                  <a:lnTo>
                    <a:pt x="2191" y="17861"/>
                  </a:lnTo>
                  <a:lnTo>
                    <a:pt x="2191" y="17917"/>
                  </a:lnTo>
                  <a:lnTo>
                    <a:pt x="2247" y="17973"/>
                  </a:lnTo>
                  <a:cubicBezTo>
                    <a:pt x="2304" y="18085"/>
                    <a:pt x="2416" y="18198"/>
                    <a:pt x="2472" y="18310"/>
                  </a:cubicBezTo>
                  <a:cubicBezTo>
                    <a:pt x="2809" y="18759"/>
                    <a:pt x="3202" y="19152"/>
                    <a:pt x="3595" y="19546"/>
                  </a:cubicBezTo>
                  <a:lnTo>
                    <a:pt x="3708" y="19714"/>
                  </a:lnTo>
                  <a:cubicBezTo>
                    <a:pt x="3764" y="19770"/>
                    <a:pt x="3876" y="19883"/>
                    <a:pt x="3988" y="19995"/>
                  </a:cubicBezTo>
                  <a:lnTo>
                    <a:pt x="4157" y="20107"/>
                  </a:lnTo>
                  <a:lnTo>
                    <a:pt x="4438" y="20332"/>
                  </a:lnTo>
                  <a:lnTo>
                    <a:pt x="4550" y="20444"/>
                  </a:lnTo>
                  <a:lnTo>
                    <a:pt x="4831" y="20669"/>
                  </a:lnTo>
                  <a:lnTo>
                    <a:pt x="4999" y="20781"/>
                  </a:lnTo>
                  <a:lnTo>
                    <a:pt x="5280" y="21006"/>
                  </a:lnTo>
                  <a:lnTo>
                    <a:pt x="5449" y="21118"/>
                  </a:lnTo>
                  <a:lnTo>
                    <a:pt x="5786" y="21343"/>
                  </a:lnTo>
                  <a:lnTo>
                    <a:pt x="5954" y="21455"/>
                  </a:lnTo>
                  <a:cubicBezTo>
                    <a:pt x="6235" y="21568"/>
                    <a:pt x="6516" y="21736"/>
                    <a:pt x="6797" y="21848"/>
                  </a:cubicBezTo>
                  <a:lnTo>
                    <a:pt x="6965" y="21961"/>
                  </a:lnTo>
                  <a:cubicBezTo>
                    <a:pt x="7246" y="22073"/>
                    <a:pt x="7527" y="22185"/>
                    <a:pt x="7864" y="22298"/>
                  </a:cubicBezTo>
                  <a:cubicBezTo>
                    <a:pt x="8032" y="22354"/>
                    <a:pt x="8145" y="22466"/>
                    <a:pt x="8313" y="22466"/>
                  </a:cubicBezTo>
                  <a:cubicBezTo>
                    <a:pt x="9464" y="22821"/>
                    <a:pt x="10634" y="22992"/>
                    <a:pt x="11787" y="22992"/>
                  </a:cubicBezTo>
                  <a:cubicBezTo>
                    <a:pt x="15920" y="22992"/>
                    <a:pt x="19829" y="20795"/>
                    <a:pt x="21849" y="17018"/>
                  </a:cubicBezTo>
                  <a:cubicBezTo>
                    <a:pt x="22242" y="16344"/>
                    <a:pt x="22523" y="15614"/>
                    <a:pt x="22747" y="14884"/>
                  </a:cubicBezTo>
                  <a:lnTo>
                    <a:pt x="22804" y="14772"/>
                  </a:lnTo>
                  <a:cubicBezTo>
                    <a:pt x="22804" y="14659"/>
                    <a:pt x="22860" y="14491"/>
                    <a:pt x="22916" y="14379"/>
                  </a:cubicBezTo>
                  <a:lnTo>
                    <a:pt x="22972" y="14210"/>
                  </a:lnTo>
                  <a:cubicBezTo>
                    <a:pt x="22972" y="14098"/>
                    <a:pt x="23028" y="13985"/>
                    <a:pt x="23028" y="13873"/>
                  </a:cubicBezTo>
                  <a:lnTo>
                    <a:pt x="23028" y="13705"/>
                  </a:lnTo>
                  <a:cubicBezTo>
                    <a:pt x="23028" y="13536"/>
                    <a:pt x="23084" y="13424"/>
                    <a:pt x="23141" y="13255"/>
                  </a:cubicBezTo>
                  <a:lnTo>
                    <a:pt x="23141" y="13087"/>
                  </a:lnTo>
                  <a:cubicBezTo>
                    <a:pt x="23141" y="12918"/>
                    <a:pt x="23141" y="12750"/>
                    <a:pt x="23141" y="12637"/>
                  </a:cubicBezTo>
                  <a:lnTo>
                    <a:pt x="23141" y="12581"/>
                  </a:lnTo>
                  <a:lnTo>
                    <a:pt x="23141" y="12188"/>
                  </a:lnTo>
                  <a:cubicBezTo>
                    <a:pt x="23197" y="12132"/>
                    <a:pt x="23197" y="12020"/>
                    <a:pt x="23141" y="12020"/>
                  </a:cubicBezTo>
                  <a:lnTo>
                    <a:pt x="23141" y="11626"/>
                  </a:lnTo>
                  <a:lnTo>
                    <a:pt x="23141" y="11514"/>
                  </a:lnTo>
                  <a:lnTo>
                    <a:pt x="20782" y="11514"/>
                  </a:lnTo>
                  <a:lnTo>
                    <a:pt x="20782" y="11683"/>
                  </a:lnTo>
                  <a:lnTo>
                    <a:pt x="21287" y="11683"/>
                  </a:lnTo>
                  <a:lnTo>
                    <a:pt x="21287" y="12413"/>
                  </a:lnTo>
                  <a:lnTo>
                    <a:pt x="20725" y="12300"/>
                  </a:lnTo>
                  <a:cubicBezTo>
                    <a:pt x="20725" y="12357"/>
                    <a:pt x="20725" y="12413"/>
                    <a:pt x="20725" y="12525"/>
                  </a:cubicBezTo>
                  <a:lnTo>
                    <a:pt x="21231" y="12525"/>
                  </a:lnTo>
                  <a:cubicBezTo>
                    <a:pt x="21231" y="12806"/>
                    <a:pt x="21175" y="13087"/>
                    <a:pt x="21119" y="13311"/>
                  </a:cubicBezTo>
                  <a:lnTo>
                    <a:pt x="20613" y="13199"/>
                  </a:lnTo>
                  <a:lnTo>
                    <a:pt x="20613" y="13368"/>
                  </a:lnTo>
                  <a:lnTo>
                    <a:pt x="21119" y="13480"/>
                  </a:lnTo>
                  <a:cubicBezTo>
                    <a:pt x="21062" y="13705"/>
                    <a:pt x="21006" y="13985"/>
                    <a:pt x="20894" y="14210"/>
                  </a:cubicBezTo>
                  <a:lnTo>
                    <a:pt x="20445" y="14042"/>
                  </a:lnTo>
                  <a:cubicBezTo>
                    <a:pt x="20445" y="14098"/>
                    <a:pt x="20388" y="14154"/>
                    <a:pt x="20388" y="14210"/>
                  </a:cubicBezTo>
                  <a:lnTo>
                    <a:pt x="20894" y="14322"/>
                  </a:lnTo>
                  <a:cubicBezTo>
                    <a:pt x="20782" y="14603"/>
                    <a:pt x="20725" y="14828"/>
                    <a:pt x="20613" y="15052"/>
                  </a:cubicBezTo>
                  <a:lnTo>
                    <a:pt x="20164" y="14884"/>
                  </a:lnTo>
                  <a:lnTo>
                    <a:pt x="20108" y="14996"/>
                  </a:lnTo>
                  <a:lnTo>
                    <a:pt x="20557" y="15221"/>
                  </a:lnTo>
                  <a:cubicBezTo>
                    <a:pt x="20445" y="15446"/>
                    <a:pt x="20332" y="15670"/>
                    <a:pt x="20220" y="15895"/>
                  </a:cubicBezTo>
                  <a:lnTo>
                    <a:pt x="19771" y="15670"/>
                  </a:lnTo>
                  <a:lnTo>
                    <a:pt x="19714" y="15839"/>
                  </a:lnTo>
                  <a:lnTo>
                    <a:pt x="20164" y="16063"/>
                  </a:lnTo>
                  <a:cubicBezTo>
                    <a:pt x="19995" y="16288"/>
                    <a:pt x="19883" y="16513"/>
                    <a:pt x="19714" y="16737"/>
                  </a:cubicBezTo>
                  <a:lnTo>
                    <a:pt x="19321" y="16457"/>
                  </a:lnTo>
                  <a:cubicBezTo>
                    <a:pt x="19321" y="16513"/>
                    <a:pt x="19265" y="16569"/>
                    <a:pt x="19209" y="16625"/>
                  </a:cubicBezTo>
                  <a:lnTo>
                    <a:pt x="19658" y="16906"/>
                  </a:lnTo>
                  <a:cubicBezTo>
                    <a:pt x="19490" y="17074"/>
                    <a:pt x="19378" y="17299"/>
                    <a:pt x="19209" y="17468"/>
                  </a:cubicBezTo>
                  <a:lnTo>
                    <a:pt x="18816" y="17187"/>
                  </a:lnTo>
                  <a:lnTo>
                    <a:pt x="18704" y="17299"/>
                  </a:lnTo>
                  <a:lnTo>
                    <a:pt x="19097" y="17636"/>
                  </a:lnTo>
                  <a:cubicBezTo>
                    <a:pt x="18928" y="17805"/>
                    <a:pt x="18760" y="18029"/>
                    <a:pt x="18591" y="18198"/>
                  </a:cubicBezTo>
                  <a:lnTo>
                    <a:pt x="18198" y="17861"/>
                  </a:lnTo>
                  <a:lnTo>
                    <a:pt x="18086" y="17973"/>
                  </a:lnTo>
                  <a:lnTo>
                    <a:pt x="18423" y="18310"/>
                  </a:lnTo>
                  <a:lnTo>
                    <a:pt x="17917" y="18816"/>
                  </a:lnTo>
                  <a:lnTo>
                    <a:pt x="17580" y="18422"/>
                  </a:lnTo>
                  <a:lnTo>
                    <a:pt x="17468" y="18535"/>
                  </a:lnTo>
                  <a:lnTo>
                    <a:pt x="17805" y="18928"/>
                  </a:lnTo>
                  <a:cubicBezTo>
                    <a:pt x="17580" y="19096"/>
                    <a:pt x="17356" y="19265"/>
                    <a:pt x="17131" y="19377"/>
                  </a:cubicBezTo>
                  <a:lnTo>
                    <a:pt x="16850" y="18984"/>
                  </a:lnTo>
                  <a:lnTo>
                    <a:pt x="16738" y="19040"/>
                  </a:lnTo>
                  <a:lnTo>
                    <a:pt x="17019" y="19489"/>
                  </a:lnTo>
                  <a:cubicBezTo>
                    <a:pt x="16794" y="19602"/>
                    <a:pt x="16569" y="19770"/>
                    <a:pt x="16401" y="19883"/>
                  </a:cubicBezTo>
                  <a:lnTo>
                    <a:pt x="16120" y="19433"/>
                  </a:lnTo>
                  <a:lnTo>
                    <a:pt x="16008" y="19489"/>
                  </a:lnTo>
                  <a:lnTo>
                    <a:pt x="16232" y="19939"/>
                  </a:lnTo>
                  <a:cubicBezTo>
                    <a:pt x="16008" y="20051"/>
                    <a:pt x="15783" y="20163"/>
                    <a:pt x="15502" y="20276"/>
                  </a:cubicBezTo>
                  <a:lnTo>
                    <a:pt x="15334" y="19826"/>
                  </a:lnTo>
                  <a:lnTo>
                    <a:pt x="15165" y="19883"/>
                  </a:lnTo>
                  <a:lnTo>
                    <a:pt x="15390" y="20332"/>
                  </a:lnTo>
                  <a:cubicBezTo>
                    <a:pt x="15109" y="20444"/>
                    <a:pt x="14884" y="20500"/>
                    <a:pt x="14660" y="20557"/>
                  </a:cubicBezTo>
                  <a:lnTo>
                    <a:pt x="14491" y="20107"/>
                  </a:lnTo>
                  <a:lnTo>
                    <a:pt x="14379" y="20163"/>
                  </a:lnTo>
                  <a:lnTo>
                    <a:pt x="14491" y="20613"/>
                  </a:lnTo>
                  <a:cubicBezTo>
                    <a:pt x="14267" y="20725"/>
                    <a:pt x="13986" y="20781"/>
                    <a:pt x="13761" y="20837"/>
                  </a:cubicBezTo>
                  <a:lnTo>
                    <a:pt x="13649" y="20332"/>
                  </a:lnTo>
                  <a:lnTo>
                    <a:pt x="13480" y="20332"/>
                  </a:lnTo>
                  <a:lnTo>
                    <a:pt x="13593" y="20837"/>
                  </a:lnTo>
                  <a:cubicBezTo>
                    <a:pt x="13312" y="20894"/>
                    <a:pt x="13087" y="20894"/>
                    <a:pt x="12862" y="20950"/>
                  </a:cubicBezTo>
                  <a:lnTo>
                    <a:pt x="12806" y="20444"/>
                  </a:lnTo>
                  <a:lnTo>
                    <a:pt x="12638" y="20444"/>
                  </a:lnTo>
                  <a:lnTo>
                    <a:pt x="12694" y="20950"/>
                  </a:lnTo>
                  <a:lnTo>
                    <a:pt x="11908" y="20950"/>
                  </a:lnTo>
                  <a:lnTo>
                    <a:pt x="11908" y="20444"/>
                  </a:lnTo>
                  <a:lnTo>
                    <a:pt x="11739" y="20444"/>
                  </a:lnTo>
                  <a:lnTo>
                    <a:pt x="11739" y="20950"/>
                  </a:lnTo>
                  <a:lnTo>
                    <a:pt x="11009" y="20950"/>
                  </a:lnTo>
                  <a:lnTo>
                    <a:pt x="11065" y="20444"/>
                  </a:lnTo>
                  <a:lnTo>
                    <a:pt x="10897" y="20444"/>
                  </a:lnTo>
                  <a:lnTo>
                    <a:pt x="10841" y="20950"/>
                  </a:lnTo>
                  <a:cubicBezTo>
                    <a:pt x="10560" y="20950"/>
                    <a:pt x="10335" y="20894"/>
                    <a:pt x="10054" y="20837"/>
                  </a:cubicBezTo>
                  <a:lnTo>
                    <a:pt x="10167" y="20332"/>
                  </a:lnTo>
                  <a:lnTo>
                    <a:pt x="9998" y="20332"/>
                  </a:lnTo>
                  <a:lnTo>
                    <a:pt x="9886" y="20837"/>
                  </a:lnTo>
                  <a:cubicBezTo>
                    <a:pt x="9661" y="20781"/>
                    <a:pt x="9436" y="20725"/>
                    <a:pt x="9212" y="20669"/>
                  </a:cubicBezTo>
                  <a:lnTo>
                    <a:pt x="9324" y="20163"/>
                  </a:lnTo>
                  <a:lnTo>
                    <a:pt x="9212" y="20107"/>
                  </a:lnTo>
                  <a:lnTo>
                    <a:pt x="9043" y="20613"/>
                  </a:lnTo>
                  <a:cubicBezTo>
                    <a:pt x="8819" y="20500"/>
                    <a:pt x="8538" y="20444"/>
                    <a:pt x="8313" y="20332"/>
                  </a:cubicBezTo>
                  <a:lnTo>
                    <a:pt x="8538" y="19883"/>
                  </a:lnTo>
                  <a:cubicBezTo>
                    <a:pt x="8482" y="19826"/>
                    <a:pt x="8425" y="19826"/>
                    <a:pt x="8369" y="19826"/>
                  </a:cubicBezTo>
                  <a:lnTo>
                    <a:pt x="8088" y="20220"/>
                  </a:lnTo>
                  <a:cubicBezTo>
                    <a:pt x="7864" y="20107"/>
                    <a:pt x="7639" y="19995"/>
                    <a:pt x="7414" y="19883"/>
                  </a:cubicBezTo>
                  <a:lnTo>
                    <a:pt x="7639" y="19489"/>
                  </a:lnTo>
                  <a:lnTo>
                    <a:pt x="7527" y="19377"/>
                  </a:lnTo>
                  <a:lnTo>
                    <a:pt x="7246" y="19826"/>
                  </a:lnTo>
                  <a:cubicBezTo>
                    <a:pt x="7021" y="19714"/>
                    <a:pt x="6797" y="19546"/>
                    <a:pt x="6628" y="19433"/>
                  </a:cubicBezTo>
                  <a:lnTo>
                    <a:pt x="6853" y="18984"/>
                  </a:lnTo>
                  <a:lnTo>
                    <a:pt x="6741" y="18928"/>
                  </a:lnTo>
                  <a:lnTo>
                    <a:pt x="6460" y="19321"/>
                  </a:lnTo>
                  <a:cubicBezTo>
                    <a:pt x="6235" y="19209"/>
                    <a:pt x="6067" y="19040"/>
                    <a:pt x="5842" y="18872"/>
                  </a:cubicBezTo>
                  <a:lnTo>
                    <a:pt x="6179" y="18479"/>
                  </a:lnTo>
                  <a:lnTo>
                    <a:pt x="6067" y="18366"/>
                  </a:lnTo>
                  <a:lnTo>
                    <a:pt x="5730" y="18759"/>
                  </a:lnTo>
                  <a:cubicBezTo>
                    <a:pt x="5561" y="18591"/>
                    <a:pt x="5336" y="18422"/>
                    <a:pt x="5168" y="18254"/>
                  </a:cubicBezTo>
                  <a:lnTo>
                    <a:pt x="5505" y="17917"/>
                  </a:lnTo>
                  <a:lnTo>
                    <a:pt x="5393" y="17748"/>
                  </a:lnTo>
                  <a:lnTo>
                    <a:pt x="5056" y="18142"/>
                  </a:lnTo>
                  <a:cubicBezTo>
                    <a:pt x="4887" y="17973"/>
                    <a:pt x="4719" y="17748"/>
                    <a:pt x="4550" y="17580"/>
                  </a:cubicBezTo>
                  <a:lnTo>
                    <a:pt x="4943" y="17243"/>
                  </a:lnTo>
                  <a:lnTo>
                    <a:pt x="4831" y="17131"/>
                  </a:lnTo>
                  <a:lnTo>
                    <a:pt x="4438" y="17468"/>
                  </a:lnTo>
                  <a:cubicBezTo>
                    <a:pt x="4269" y="17243"/>
                    <a:pt x="4101" y="17018"/>
                    <a:pt x="3988" y="16794"/>
                  </a:cubicBezTo>
                  <a:lnTo>
                    <a:pt x="4382" y="16569"/>
                  </a:lnTo>
                  <a:cubicBezTo>
                    <a:pt x="4382" y="16513"/>
                    <a:pt x="4325" y="16457"/>
                    <a:pt x="4269" y="16400"/>
                  </a:cubicBezTo>
                  <a:lnTo>
                    <a:pt x="3876" y="16681"/>
                  </a:lnTo>
                  <a:cubicBezTo>
                    <a:pt x="3764" y="16457"/>
                    <a:pt x="3595" y="16232"/>
                    <a:pt x="3483" y="16063"/>
                  </a:cubicBezTo>
                  <a:lnTo>
                    <a:pt x="3932" y="15783"/>
                  </a:lnTo>
                  <a:lnTo>
                    <a:pt x="3876" y="15670"/>
                  </a:lnTo>
                  <a:lnTo>
                    <a:pt x="3427" y="15895"/>
                  </a:lnTo>
                  <a:cubicBezTo>
                    <a:pt x="3314" y="15670"/>
                    <a:pt x="3202" y="15446"/>
                    <a:pt x="3090" y="15165"/>
                  </a:cubicBezTo>
                  <a:lnTo>
                    <a:pt x="3539" y="14996"/>
                  </a:lnTo>
                  <a:lnTo>
                    <a:pt x="3483" y="14828"/>
                  </a:lnTo>
                  <a:lnTo>
                    <a:pt x="3034" y="14996"/>
                  </a:lnTo>
                  <a:cubicBezTo>
                    <a:pt x="2921" y="14772"/>
                    <a:pt x="2865" y="14547"/>
                    <a:pt x="2809" y="14322"/>
                  </a:cubicBezTo>
                  <a:lnTo>
                    <a:pt x="3258" y="14154"/>
                  </a:lnTo>
                  <a:lnTo>
                    <a:pt x="3146" y="14042"/>
                  </a:lnTo>
                  <a:lnTo>
                    <a:pt x="2697" y="14154"/>
                  </a:lnTo>
                  <a:cubicBezTo>
                    <a:pt x="2640" y="13929"/>
                    <a:pt x="2528" y="13648"/>
                    <a:pt x="2528" y="13424"/>
                  </a:cubicBezTo>
                  <a:lnTo>
                    <a:pt x="2977" y="13311"/>
                  </a:lnTo>
                  <a:lnTo>
                    <a:pt x="2977" y="13143"/>
                  </a:lnTo>
                  <a:lnTo>
                    <a:pt x="2472" y="13255"/>
                  </a:lnTo>
                  <a:cubicBezTo>
                    <a:pt x="2472" y="12974"/>
                    <a:pt x="2416" y="12750"/>
                    <a:pt x="2360" y="12525"/>
                  </a:cubicBezTo>
                  <a:lnTo>
                    <a:pt x="2865" y="12469"/>
                  </a:lnTo>
                  <a:lnTo>
                    <a:pt x="2865" y="12300"/>
                  </a:lnTo>
                  <a:lnTo>
                    <a:pt x="2360" y="12357"/>
                  </a:lnTo>
                  <a:cubicBezTo>
                    <a:pt x="2360" y="12076"/>
                    <a:pt x="2360" y="11851"/>
                    <a:pt x="2360" y="11570"/>
                  </a:cubicBezTo>
                  <a:lnTo>
                    <a:pt x="2865" y="11570"/>
                  </a:lnTo>
                  <a:lnTo>
                    <a:pt x="2865" y="11514"/>
                  </a:lnTo>
                  <a:lnTo>
                    <a:pt x="2865" y="11402"/>
                  </a:lnTo>
                  <a:lnTo>
                    <a:pt x="2360" y="11402"/>
                  </a:lnTo>
                  <a:lnTo>
                    <a:pt x="2360" y="10728"/>
                  </a:lnTo>
                  <a:lnTo>
                    <a:pt x="2865" y="10784"/>
                  </a:lnTo>
                  <a:lnTo>
                    <a:pt x="2865" y="10615"/>
                  </a:lnTo>
                  <a:lnTo>
                    <a:pt x="2360" y="10559"/>
                  </a:lnTo>
                  <a:cubicBezTo>
                    <a:pt x="2360" y="10278"/>
                    <a:pt x="2416" y="10054"/>
                    <a:pt x="2472" y="9773"/>
                  </a:cubicBezTo>
                  <a:lnTo>
                    <a:pt x="2977" y="9885"/>
                  </a:lnTo>
                  <a:cubicBezTo>
                    <a:pt x="2977" y="9829"/>
                    <a:pt x="2977" y="9773"/>
                    <a:pt x="2977" y="9717"/>
                  </a:cubicBezTo>
                  <a:lnTo>
                    <a:pt x="2472" y="9605"/>
                  </a:lnTo>
                  <a:cubicBezTo>
                    <a:pt x="2528" y="9380"/>
                    <a:pt x="2584" y="9155"/>
                    <a:pt x="2640" y="8931"/>
                  </a:cubicBezTo>
                  <a:lnTo>
                    <a:pt x="3146" y="8987"/>
                  </a:lnTo>
                  <a:cubicBezTo>
                    <a:pt x="3202" y="8931"/>
                    <a:pt x="3202" y="8874"/>
                    <a:pt x="3202" y="8818"/>
                  </a:cubicBezTo>
                  <a:lnTo>
                    <a:pt x="2753" y="8706"/>
                  </a:lnTo>
                  <a:cubicBezTo>
                    <a:pt x="2809" y="8425"/>
                    <a:pt x="2921" y="8200"/>
                    <a:pt x="2977" y="7920"/>
                  </a:cubicBezTo>
                  <a:lnTo>
                    <a:pt x="3483" y="8144"/>
                  </a:lnTo>
                  <a:lnTo>
                    <a:pt x="3539" y="7976"/>
                  </a:lnTo>
                  <a:lnTo>
                    <a:pt x="3090" y="7807"/>
                  </a:lnTo>
                  <a:cubicBezTo>
                    <a:pt x="3146" y="7583"/>
                    <a:pt x="3258" y="7358"/>
                    <a:pt x="3371" y="7133"/>
                  </a:cubicBezTo>
                  <a:lnTo>
                    <a:pt x="3820" y="7358"/>
                  </a:lnTo>
                  <a:lnTo>
                    <a:pt x="3932" y="7189"/>
                  </a:lnTo>
                  <a:lnTo>
                    <a:pt x="3483" y="6965"/>
                  </a:lnTo>
                  <a:cubicBezTo>
                    <a:pt x="3595" y="6740"/>
                    <a:pt x="3708" y="6515"/>
                    <a:pt x="3876" y="6291"/>
                  </a:cubicBezTo>
                  <a:lnTo>
                    <a:pt x="4269" y="6572"/>
                  </a:lnTo>
                  <a:cubicBezTo>
                    <a:pt x="4325" y="6515"/>
                    <a:pt x="4325" y="6459"/>
                    <a:pt x="4382" y="6403"/>
                  </a:cubicBezTo>
                  <a:lnTo>
                    <a:pt x="3988" y="6122"/>
                  </a:lnTo>
                  <a:cubicBezTo>
                    <a:pt x="4101" y="5954"/>
                    <a:pt x="4269" y="5729"/>
                    <a:pt x="4382" y="5561"/>
                  </a:cubicBezTo>
                  <a:lnTo>
                    <a:pt x="4775" y="5841"/>
                  </a:lnTo>
                  <a:lnTo>
                    <a:pt x="4887" y="5729"/>
                  </a:lnTo>
                  <a:lnTo>
                    <a:pt x="4550" y="5392"/>
                  </a:lnTo>
                  <a:cubicBezTo>
                    <a:pt x="4719" y="5224"/>
                    <a:pt x="4943" y="4999"/>
                    <a:pt x="5112" y="4831"/>
                  </a:cubicBezTo>
                  <a:lnTo>
                    <a:pt x="5449" y="5224"/>
                  </a:lnTo>
                  <a:lnTo>
                    <a:pt x="5561" y="5055"/>
                  </a:lnTo>
                  <a:lnTo>
                    <a:pt x="5224" y="4718"/>
                  </a:lnTo>
                  <a:cubicBezTo>
                    <a:pt x="5393" y="4550"/>
                    <a:pt x="5561" y="4381"/>
                    <a:pt x="5786" y="4213"/>
                  </a:cubicBezTo>
                  <a:lnTo>
                    <a:pt x="6067" y="4606"/>
                  </a:lnTo>
                  <a:lnTo>
                    <a:pt x="6235" y="4494"/>
                  </a:lnTo>
                  <a:lnTo>
                    <a:pt x="5898" y="4100"/>
                  </a:lnTo>
                  <a:cubicBezTo>
                    <a:pt x="6123" y="3932"/>
                    <a:pt x="6291" y="3820"/>
                    <a:pt x="6516" y="3651"/>
                  </a:cubicBezTo>
                  <a:lnTo>
                    <a:pt x="6797" y="4044"/>
                  </a:lnTo>
                  <a:lnTo>
                    <a:pt x="6965" y="3988"/>
                  </a:lnTo>
                  <a:lnTo>
                    <a:pt x="6684" y="3539"/>
                  </a:lnTo>
                  <a:cubicBezTo>
                    <a:pt x="6853" y="3426"/>
                    <a:pt x="7077" y="3314"/>
                    <a:pt x="7302" y="3202"/>
                  </a:cubicBezTo>
                  <a:lnTo>
                    <a:pt x="7527" y="3595"/>
                  </a:lnTo>
                  <a:lnTo>
                    <a:pt x="7695" y="3539"/>
                  </a:lnTo>
                  <a:lnTo>
                    <a:pt x="7471" y="3089"/>
                  </a:lnTo>
                  <a:cubicBezTo>
                    <a:pt x="7695" y="2977"/>
                    <a:pt x="7920" y="2865"/>
                    <a:pt x="8145" y="2752"/>
                  </a:cubicBezTo>
                  <a:lnTo>
                    <a:pt x="8369" y="3202"/>
                  </a:lnTo>
                  <a:lnTo>
                    <a:pt x="8482" y="3146"/>
                  </a:lnTo>
                  <a:lnTo>
                    <a:pt x="8313" y="2696"/>
                  </a:lnTo>
                  <a:cubicBezTo>
                    <a:pt x="8538" y="2584"/>
                    <a:pt x="8762" y="2472"/>
                    <a:pt x="8987" y="2415"/>
                  </a:cubicBezTo>
                  <a:lnTo>
                    <a:pt x="9156" y="2921"/>
                  </a:lnTo>
                  <a:lnTo>
                    <a:pt x="9268" y="2865"/>
                  </a:lnTo>
                  <a:lnTo>
                    <a:pt x="9156" y="2359"/>
                  </a:lnTo>
                  <a:cubicBezTo>
                    <a:pt x="9380" y="2303"/>
                    <a:pt x="9661" y="2247"/>
                    <a:pt x="9886" y="2191"/>
                  </a:cubicBezTo>
                  <a:lnTo>
                    <a:pt x="9998" y="2696"/>
                  </a:lnTo>
                  <a:lnTo>
                    <a:pt x="10167" y="2696"/>
                  </a:lnTo>
                  <a:lnTo>
                    <a:pt x="10110" y="2191"/>
                  </a:lnTo>
                  <a:cubicBezTo>
                    <a:pt x="10335" y="2135"/>
                    <a:pt x="10560" y="2078"/>
                    <a:pt x="10784" y="2078"/>
                  </a:cubicBezTo>
                  <a:lnTo>
                    <a:pt x="10841" y="2584"/>
                  </a:lnTo>
                  <a:lnTo>
                    <a:pt x="11009" y="2584"/>
                  </a:lnTo>
                  <a:lnTo>
                    <a:pt x="10953" y="2078"/>
                  </a:lnTo>
                  <a:cubicBezTo>
                    <a:pt x="11234" y="2078"/>
                    <a:pt x="11514" y="2022"/>
                    <a:pt x="11739" y="2022"/>
                  </a:cubicBezTo>
                  <a:lnTo>
                    <a:pt x="11739" y="2528"/>
                  </a:lnTo>
                  <a:lnTo>
                    <a:pt x="11908" y="2528"/>
                  </a:lnTo>
                  <a:lnTo>
                    <a:pt x="1190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888325" y="1885150"/>
              <a:ext cx="44975" cy="67400"/>
            </a:xfrm>
            <a:custGeom>
              <a:avLst/>
              <a:gdLst/>
              <a:ahLst/>
              <a:cxnLst/>
              <a:rect l="l" t="t" r="r" b="b"/>
              <a:pathLst>
                <a:path w="1799" h="2696" extrusionOk="0">
                  <a:moveTo>
                    <a:pt x="225" y="0"/>
                  </a:moveTo>
                  <a:lnTo>
                    <a:pt x="1" y="112"/>
                  </a:lnTo>
                  <a:lnTo>
                    <a:pt x="1573" y="2696"/>
                  </a:lnTo>
                  <a:lnTo>
                    <a:pt x="1798" y="252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4926250" y="1865475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0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4965550" y="1848625"/>
              <a:ext cx="30925" cy="73050"/>
            </a:xfrm>
            <a:custGeom>
              <a:avLst/>
              <a:gdLst/>
              <a:ahLst/>
              <a:cxnLst/>
              <a:rect l="l" t="t" r="r" b="b"/>
              <a:pathLst>
                <a:path w="1237" h="2922" extrusionOk="0">
                  <a:moveTo>
                    <a:pt x="282" y="1"/>
                  </a:moveTo>
                  <a:lnTo>
                    <a:pt x="1" y="113"/>
                  </a:lnTo>
                  <a:lnTo>
                    <a:pt x="1012" y="2921"/>
                  </a:lnTo>
                  <a:lnTo>
                    <a:pt x="1236" y="28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4853225" y="1909000"/>
              <a:ext cx="49175" cy="63225"/>
            </a:xfrm>
            <a:custGeom>
              <a:avLst/>
              <a:gdLst/>
              <a:ahLst/>
              <a:cxnLst/>
              <a:rect l="l" t="t" r="r" b="b"/>
              <a:pathLst>
                <a:path w="1967" h="2529" extrusionOk="0">
                  <a:moveTo>
                    <a:pt x="169" y="1"/>
                  </a:moveTo>
                  <a:lnTo>
                    <a:pt x="1" y="169"/>
                  </a:lnTo>
                  <a:lnTo>
                    <a:pt x="1742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5129850" y="1826175"/>
              <a:ext cx="11250" cy="74425"/>
            </a:xfrm>
            <a:custGeom>
              <a:avLst/>
              <a:gdLst/>
              <a:ahLst/>
              <a:cxnLst/>
              <a:rect l="l" t="t" r="r" b="b"/>
              <a:pathLst>
                <a:path w="450" h="2977" extrusionOk="0">
                  <a:moveTo>
                    <a:pt x="169" y="0"/>
                  </a:moveTo>
                  <a:lnTo>
                    <a:pt x="0" y="2977"/>
                  </a:lnTo>
                  <a:lnTo>
                    <a:pt x="281" y="297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5090525" y="1826175"/>
              <a:ext cx="9850" cy="74425"/>
            </a:xfrm>
            <a:custGeom>
              <a:avLst/>
              <a:gdLst/>
              <a:ahLst/>
              <a:cxnLst/>
              <a:rect l="l" t="t" r="r" b="b"/>
              <a:pathLst>
                <a:path w="394" h="2977" extrusionOk="0">
                  <a:moveTo>
                    <a:pt x="0" y="0"/>
                  </a:moveTo>
                  <a:lnTo>
                    <a:pt x="169" y="2977"/>
                  </a:lnTo>
                  <a:lnTo>
                    <a:pt x="394" y="297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5048400" y="1830375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1" y="1"/>
                  </a:moveTo>
                  <a:lnTo>
                    <a:pt x="450" y="2921"/>
                  </a:lnTo>
                  <a:lnTo>
                    <a:pt x="675" y="292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5006275" y="1837400"/>
              <a:ext cx="23900" cy="74450"/>
            </a:xfrm>
            <a:custGeom>
              <a:avLst/>
              <a:gdLst/>
              <a:ahLst/>
              <a:cxnLst/>
              <a:rect l="l" t="t" r="r" b="b"/>
              <a:pathLst>
                <a:path w="956" h="2978" extrusionOk="0">
                  <a:moveTo>
                    <a:pt x="281" y="0"/>
                  </a:moveTo>
                  <a:lnTo>
                    <a:pt x="1" y="57"/>
                  </a:lnTo>
                  <a:lnTo>
                    <a:pt x="731" y="2977"/>
                  </a:lnTo>
                  <a:lnTo>
                    <a:pt x="955" y="286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4763375" y="1998875"/>
              <a:ext cx="63200" cy="49175"/>
            </a:xfrm>
            <a:custGeom>
              <a:avLst/>
              <a:gdLst/>
              <a:ahLst/>
              <a:cxnLst/>
              <a:rect l="l" t="t" r="r" b="b"/>
              <a:pathLst>
                <a:path w="2528" h="1967" extrusionOk="0">
                  <a:moveTo>
                    <a:pt x="169" y="0"/>
                  </a:moveTo>
                  <a:lnTo>
                    <a:pt x="0" y="169"/>
                  </a:lnTo>
                  <a:lnTo>
                    <a:pt x="2415" y="1966"/>
                  </a:lnTo>
                  <a:lnTo>
                    <a:pt x="2528" y="174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4790050" y="1966575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"/>
                  </a:moveTo>
                  <a:lnTo>
                    <a:pt x="0" y="169"/>
                  </a:lnTo>
                  <a:lnTo>
                    <a:pt x="2191" y="2191"/>
                  </a:lnTo>
                  <a:lnTo>
                    <a:pt x="2359" y="196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4739500" y="2033975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69"/>
                    <a:pt x="0" y="225"/>
                  </a:cubicBezTo>
                  <a:lnTo>
                    <a:pt x="2528" y="1742"/>
                  </a:lnTo>
                  <a:lnTo>
                    <a:pt x="2696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820925" y="1935675"/>
              <a:ext cx="54800" cy="60425"/>
            </a:xfrm>
            <a:custGeom>
              <a:avLst/>
              <a:gdLst/>
              <a:ahLst/>
              <a:cxnLst/>
              <a:rect l="l" t="t" r="r" b="b"/>
              <a:pathLst>
                <a:path w="2192" h="2417" extrusionOk="0">
                  <a:moveTo>
                    <a:pt x="169" y="1"/>
                  </a:moveTo>
                  <a:lnTo>
                    <a:pt x="1" y="169"/>
                  </a:lnTo>
                  <a:lnTo>
                    <a:pt x="1967" y="2416"/>
                  </a:lnTo>
                  <a:lnTo>
                    <a:pt x="2191" y="21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5164950" y="1830375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450" y="1"/>
                  </a:moveTo>
                  <a:lnTo>
                    <a:pt x="0" y="2921"/>
                  </a:lnTo>
                  <a:lnTo>
                    <a:pt x="225" y="29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5267450" y="1866875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0" y="2641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5200050" y="1838800"/>
              <a:ext cx="23900" cy="73050"/>
            </a:xfrm>
            <a:custGeom>
              <a:avLst/>
              <a:gdLst/>
              <a:ahLst/>
              <a:cxnLst/>
              <a:rect l="l" t="t" r="r" b="b"/>
              <a:pathLst>
                <a:path w="956" h="2922" extrusionOk="0">
                  <a:moveTo>
                    <a:pt x="730" y="1"/>
                  </a:moveTo>
                  <a:lnTo>
                    <a:pt x="0" y="2865"/>
                  </a:lnTo>
                  <a:lnTo>
                    <a:pt x="281" y="2921"/>
                  </a:lnTo>
                  <a:lnTo>
                    <a:pt x="955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5233750" y="1850025"/>
              <a:ext cx="30900" cy="71650"/>
            </a:xfrm>
            <a:custGeom>
              <a:avLst/>
              <a:gdLst/>
              <a:ahLst/>
              <a:cxnLst/>
              <a:rect l="l" t="t" r="r" b="b"/>
              <a:pathLst>
                <a:path w="1236" h="2866" extrusionOk="0">
                  <a:moveTo>
                    <a:pt x="955" y="1"/>
                  </a:moveTo>
                  <a:lnTo>
                    <a:pt x="0" y="2809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5355900" y="1984825"/>
              <a:ext cx="5650" cy="11275"/>
            </a:xfrm>
            <a:custGeom>
              <a:avLst/>
              <a:gdLst/>
              <a:ahLst/>
              <a:cxnLst/>
              <a:rect l="l" t="t" r="r" b="b"/>
              <a:pathLst>
                <a:path w="226" h="451" extrusionOk="0">
                  <a:moveTo>
                    <a:pt x="225" y="1"/>
                  </a:moveTo>
                  <a:lnTo>
                    <a:pt x="1" y="225"/>
                  </a:lnTo>
                  <a:lnTo>
                    <a:pt x="169" y="450"/>
                  </a:lnTo>
                  <a:lnTo>
                    <a:pt x="225" y="33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5298325" y="1886550"/>
              <a:ext cx="43550" cy="66000"/>
            </a:xfrm>
            <a:custGeom>
              <a:avLst/>
              <a:gdLst/>
              <a:ahLst/>
              <a:cxnLst/>
              <a:rect l="l" t="t" r="r" b="b"/>
              <a:pathLst>
                <a:path w="1742" h="2640" extrusionOk="0">
                  <a:moveTo>
                    <a:pt x="1517" y="0"/>
                  </a:moveTo>
                  <a:lnTo>
                    <a:pt x="1" y="2528"/>
                  </a:lnTo>
                  <a:lnTo>
                    <a:pt x="225" y="2640"/>
                  </a:lnTo>
                  <a:lnTo>
                    <a:pt x="1742" y="113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5327825" y="1925850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8" y="1"/>
                  </a:moveTo>
                  <a:lnTo>
                    <a:pt x="0" y="1742"/>
                  </a:lnTo>
                  <a:lnTo>
                    <a:pt x="225" y="1910"/>
                  </a:lnTo>
                  <a:lnTo>
                    <a:pt x="1348" y="39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4836375" y="1921650"/>
              <a:ext cx="66025" cy="78650"/>
            </a:xfrm>
            <a:custGeom>
              <a:avLst/>
              <a:gdLst/>
              <a:ahLst/>
              <a:cxnLst/>
              <a:rect l="l" t="t" r="r" b="b"/>
              <a:pathLst>
                <a:path w="2641" h="3146" extrusionOk="0">
                  <a:moveTo>
                    <a:pt x="225" y="0"/>
                  </a:moveTo>
                  <a:lnTo>
                    <a:pt x="1" y="169"/>
                  </a:lnTo>
                  <a:lnTo>
                    <a:pt x="2472" y="3146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4947300" y="18570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225" y="1"/>
                  </a:moveTo>
                  <a:lnTo>
                    <a:pt x="1" y="57"/>
                  </a:lnTo>
                  <a:lnTo>
                    <a:pt x="1461" y="3651"/>
                  </a:lnTo>
                  <a:lnTo>
                    <a:pt x="1686" y="353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490800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13"/>
                  </a:lnTo>
                  <a:lnTo>
                    <a:pt x="1797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4871475" y="1896375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1" y="113"/>
                  </a:lnTo>
                  <a:lnTo>
                    <a:pt x="2135" y="3314"/>
                  </a:lnTo>
                  <a:lnTo>
                    <a:pt x="2360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4986625" y="1843025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0" y="56"/>
                  </a:lnTo>
                  <a:lnTo>
                    <a:pt x="1067" y="3763"/>
                  </a:lnTo>
                  <a:lnTo>
                    <a:pt x="1348" y="370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5113000" y="1826175"/>
              <a:ext cx="7025" cy="95500"/>
            </a:xfrm>
            <a:custGeom>
              <a:avLst/>
              <a:gdLst/>
              <a:ahLst/>
              <a:cxnLst/>
              <a:rect l="l" t="t" r="r" b="b"/>
              <a:pathLst>
                <a:path w="281" h="3820" extrusionOk="0">
                  <a:moveTo>
                    <a:pt x="0" y="0"/>
                  </a:moveTo>
                  <a:lnTo>
                    <a:pt x="0" y="3819"/>
                  </a:lnTo>
                  <a:lnTo>
                    <a:pt x="281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5028750" y="1833175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0" y="57"/>
                  </a:lnTo>
                  <a:lnTo>
                    <a:pt x="674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5069475" y="1827575"/>
              <a:ext cx="15450" cy="95500"/>
            </a:xfrm>
            <a:custGeom>
              <a:avLst/>
              <a:gdLst/>
              <a:ahLst/>
              <a:cxnLst/>
              <a:rect l="l" t="t" r="r" b="b"/>
              <a:pathLst>
                <a:path w="618" h="3820" extrusionOk="0">
                  <a:moveTo>
                    <a:pt x="0" y="0"/>
                  </a:moveTo>
                  <a:lnTo>
                    <a:pt x="393" y="3819"/>
                  </a:lnTo>
                  <a:lnTo>
                    <a:pt x="618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805500" y="1949725"/>
              <a:ext cx="73025" cy="73050"/>
            </a:xfrm>
            <a:custGeom>
              <a:avLst/>
              <a:gdLst/>
              <a:ahLst/>
              <a:cxnLst/>
              <a:rect l="l" t="t" r="r" b="b"/>
              <a:pathLst>
                <a:path w="2921" h="2922" extrusionOk="0">
                  <a:moveTo>
                    <a:pt x="169" y="1"/>
                  </a:moveTo>
                  <a:lnTo>
                    <a:pt x="0" y="169"/>
                  </a:lnTo>
                  <a:lnTo>
                    <a:pt x="2752" y="2921"/>
                  </a:lnTo>
                  <a:cubicBezTo>
                    <a:pt x="2808" y="2865"/>
                    <a:pt x="2864" y="2809"/>
                    <a:pt x="2921" y="2753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776000" y="1982025"/>
              <a:ext cx="78650" cy="66025"/>
            </a:xfrm>
            <a:custGeom>
              <a:avLst/>
              <a:gdLst/>
              <a:ahLst/>
              <a:cxnLst/>
              <a:rect l="l" t="t" r="r" b="b"/>
              <a:pathLst>
                <a:path w="3146" h="2641" extrusionOk="0">
                  <a:moveTo>
                    <a:pt x="169" y="0"/>
                  </a:moveTo>
                  <a:cubicBezTo>
                    <a:pt x="113" y="57"/>
                    <a:pt x="57" y="113"/>
                    <a:pt x="1" y="169"/>
                  </a:cubicBezTo>
                  <a:lnTo>
                    <a:pt x="2977" y="2640"/>
                  </a:lnTo>
                  <a:lnTo>
                    <a:pt x="3146" y="241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4752125" y="2015725"/>
              <a:ext cx="82875" cy="59000"/>
            </a:xfrm>
            <a:custGeom>
              <a:avLst/>
              <a:gdLst/>
              <a:ahLst/>
              <a:cxnLst/>
              <a:rect l="l" t="t" r="r" b="b"/>
              <a:pathLst>
                <a:path w="3315" h="2360" extrusionOk="0">
                  <a:moveTo>
                    <a:pt x="113" y="0"/>
                  </a:moveTo>
                  <a:lnTo>
                    <a:pt x="1" y="169"/>
                  </a:lnTo>
                  <a:lnTo>
                    <a:pt x="3202" y="2359"/>
                  </a:lnTo>
                  <a:lnTo>
                    <a:pt x="3315" y="213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5145275" y="1827575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394" y="0"/>
                  </a:moveTo>
                  <a:lnTo>
                    <a:pt x="1" y="3876"/>
                  </a:lnTo>
                  <a:lnTo>
                    <a:pt x="282" y="3876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5211275" y="1844425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5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5178975" y="1833175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1" y="1"/>
                  </a:moveTo>
                  <a:lnTo>
                    <a:pt x="1" y="3764"/>
                  </a:lnTo>
                  <a:lnTo>
                    <a:pt x="282" y="3820"/>
                  </a:lnTo>
                  <a:lnTo>
                    <a:pt x="1012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5353100" y="2011500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7" y="1"/>
                  </a:moveTo>
                  <a:lnTo>
                    <a:pt x="0" y="338"/>
                  </a:lnTo>
                  <a:lnTo>
                    <a:pt x="169" y="506"/>
                  </a:lnTo>
                  <a:lnTo>
                    <a:pt x="337" y="39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5243575" y="18584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1461" y="1"/>
                  </a:moveTo>
                  <a:lnTo>
                    <a:pt x="0" y="3539"/>
                  </a:lnTo>
                  <a:lnTo>
                    <a:pt x="225" y="3652"/>
                  </a:lnTo>
                  <a:lnTo>
                    <a:pt x="1685" y="57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527305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8" y="1"/>
                  </a:moveTo>
                  <a:lnTo>
                    <a:pt x="1" y="3427"/>
                  </a:lnTo>
                  <a:lnTo>
                    <a:pt x="226" y="3539"/>
                  </a:lnTo>
                  <a:lnTo>
                    <a:pt x="2023" y="113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5327825" y="1955350"/>
              <a:ext cx="33725" cy="46350"/>
            </a:xfrm>
            <a:custGeom>
              <a:avLst/>
              <a:gdLst/>
              <a:ahLst/>
              <a:cxnLst/>
              <a:rect l="l" t="t" r="r" b="b"/>
              <a:pathLst>
                <a:path w="1349" h="1854" extrusionOk="0">
                  <a:moveTo>
                    <a:pt x="1348" y="0"/>
                  </a:moveTo>
                  <a:lnTo>
                    <a:pt x="0" y="1629"/>
                  </a:lnTo>
                  <a:lnTo>
                    <a:pt x="225" y="1854"/>
                  </a:lnTo>
                  <a:lnTo>
                    <a:pt x="1348" y="4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5301150" y="1897775"/>
              <a:ext cx="59000" cy="84275"/>
            </a:xfrm>
            <a:custGeom>
              <a:avLst/>
              <a:gdLst/>
              <a:ahLst/>
              <a:cxnLst/>
              <a:rect l="l" t="t" r="r" b="b"/>
              <a:pathLst>
                <a:path w="2360" h="3371" extrusionOk="0">
                  <a:moveTo>
                    <a:pt x="2191" y="1"/>
                  </a:moveTo>
                  <a:lnTo>
                    <a:pt x="0" y="3202"/>
                  </a:lnTo>
                  <a:lnTo>
                    <a:pt x="225" y="3370"/>
                  </a:lnTo>
                  <a:lnTo>
                    <a:pt x="2359" y="169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4903775" y="2062050"/>
              <a:ext cx="487250" cy="430375"/>
            </a:xfrm>
            <a:custGeom>
              <a:avLst/>
              <a:gdLst/>
              <a:ahLst/>
              <a:cxnLst/>
              <a:rect l="l" t="t" r="r" b="b"/>
              <a:pathLst>
                <a:path w="19490" h="17215" extrusionOk="0">
                  <a:moveTo>
                    <a:pt x="8650" y="1"/>
                  </a:moveTo>
                  <a:lnTo>
                    <a:pt x="8650" y="1012"/>
                  </a:lnTo>
                  <a:cubicBezTo>
                    <a:pt x="15446" y="1012"/>
                    <a:pt x="18816" y="9156"/>
                    <a:pt x="14042" y="13986"/>
                  </a:cubicBezTo>
                  <a:cubicBezTo>
                    <a:pt x="12496" y="15532"/>
                    <a:pt x="10590" y="16224"/>
                    <a:pt x="8721" y="16224"/>
                  </a:cubicBezTo>
                  <a:cubicBezTo>
                    <a:pt x="4817" y="16224"/>
                    <a:pt x="1068" y="13207"/>
                    <a:pt x="1068" y="8650"/>
                  </a:cubicBezTo>
                  <a:lnTo>
                    <a:pt x="1" y="8650"/>
                  </a:lnTo>
                  <a:cubicBezTo>
                    <a:pt x="41" y="13703"/>
                    <a:pt x="4214" y="17215"/>
                    <a:pt x="8664" y="17215"/>
                  </a:cubicBezTo>
                  <a:cubicBezTo>
                    <a:pt x="10397" y="17215"/>
                    <a:pt x="12171" y="16683"/>
                    <a:pt x="13761" y="15502"/>
                  </a:cubicBezTo>
                  <a:cubicBezTo>
                    <a:pt x="19490" y="11346"/>
                    <a:pt x="17973" y="2472"/>
                    <a:pt x="11234" y="338"/>
                  </a:cubicBezTo>
                  <a:lnTo>
                    <a:pt x="11234" y="394"/>
                  </a:lnTo>
                  <a:cubicBezTo>
                    <a:pt x="10391" y="113"/>
                    <a:pt x="9549" y="1"/>
                    <a:pt x="865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982400" y="2160350"/>
              <a:ext cx="330000" cy="255575"/>
            </a:xfrm>
            <a:custGeom>
              <a:avLst/>
              <a:gdLst/>
              <a:ahLst/>
              <a:cxnLst/>
              <a:rect l="l" t="t" r="r" b="b"/>
              <a:pathLst>
                <a:path w="13200" h="10223" extrusionOk="0">
                  <a:moveTo>
                    <a:pt x="8538" y="0"/>
                  </a:moveTo>
                  <a:lnTo>
                    <a:pt x="8313" y="337"/>
                  </a:lnTo>
                  <a:cubicBezTo>
                    <a:pt x="10167" y="1573"/>
                    <a:pt x="11065" y="3876"/>
                    <a:pt x="10447" y="6066"/>
                  </a:cubicBezTo>
                  <a:cubicBezTo>
                    <a:pt x="10054" y="7358"/>
                    <a:pt x="9212" y="8481"/>
                    <a:pt x="7976" y="9099"/>
                  </a:cubicBezTo>
                  <a:cubicBezTo>
                    <a:pt x="7184" y="9542"/>
                    <a:pt x="6347" y="9744"/>
                    <a:pt x="5530" y="9744"/>
                  </a:cubicBezTo>
                  <a:cubicBezTo>
                    <a:pt x="2930" y="9744"/>
                    <a:pt x="536" y="7694"/>
                    <a:pt x="450" y="4830"/>
                  </a:cubicBezTo>
                  <a:lnTo>
                    <a:pt x="1" y="4830"/>
                  </a:lnTo>
                  <a:cubicBezTo>
                    <a:pt x="57" y="7246"/>
                    <a:pt x="1686" y="9324"/>
                    <a:pt x="4045" y="9998"/>
                  </a:cubicBezTo>
                  <a:cubicBezTo>
                    <a:pt x="4550" y="10110"/>
                    <a:pt x="5056" y="10222"/>
                    <a:pt x="5561" y="10222"/>
                  </a:cubicBezTo>
                  <a:cubicBezTo>
                    <a:pt x="11065" y="10166"/>
                    <a:pt x="13199" y="2977"/>
                    <a:pt x="853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5028675" y="2210725"/>
              <a:ext cx="175600" cy="133675"/>
            </a:xfrm>
            <a:custGeom>
              <a:avLst/>
              <a:gdLst/>
              <a:ahLst/>
              <a:cxnLst/>
              <a:rect l="l" t="t" r="r" b="b"/>
              <a:pathLst>
                <a:path w="7024" h="5347" extrusionOk="0">
                  <a:moveTo>
                    <a:pt x="3631" y="463"/>
                  </a:moveTo>
                  <a:cubicBezTo>
                    <a:pt x="4755" y="463"/>
                    <a:pt x="5844" y="1327"/>
                    <a:pt x="5844" y="2647"/>
                  </a:cubicBezTo>
                  <a:cubicBezTo>
                    <a:pt x="5901" y="3826"/>
                    <a:pt x="4890" y="4894"/>
                    <a:pt x="3654" y="4894"/>
                  </a:cubicBezTo>
                  <a:cubicBezTo>
                    <a:pt x="1688" y="4837"/>
                    <a:pt x="677" y="2478"/>
                    <a:pt x="2081" y="1131"/>
                  </a:cubicBezTo>
                  <a:cubicBezTo>
                    <a:pt x="2524" y="669"/>
                    <a:pt x="3082" y="463"/>
                    <a:pt x="3631" y="463"/>
                  </a:cubicBezTo>
                  <a:close/>
                  <a:moveTo>
                    <a:pt x="3444" y="1"/>
                  </a:moveTo>
                  <a:cubicBezTo>
                    <a:pt x="0" y="1"/>
                    <a:pt x="17" y="5347"/>
                    <a:pt x="3495" y="5347"/>
                  </a:cubicBezTo>
                  <a:cubicBezTo>
                    <a:pt x="3547" y="5347"/>
                    <a:pt x="3600" y="5345"/>
                    <a:pt x="3654" y="5343"/>
                  </a:cubicBezTo>
                  <a:cubicBezTo>
                    <a:pt x="7024" y="5118"/>
                    <a:pt x="7024" y="176"/>
                    <a:pt x="3654" y="7"/>
                  </a:cubicBezTo>
                  <a:cubicBezTo>
                    <a:pt x="3583" y="3"/>
                    <a:pt x="3513" y="1"/>
                    <a:pt x="344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5027350" y="1948325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2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3496850" y="1723675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113" y="0"/>
                  </a:moveTo>
                  <a:cubicBezTo>
                    <a:pt x="1" y="0"/>
                    <a:pt x="1" y="56"/>
                    <a:pt x="1" y="112"/>
                  </a:cubicBezTo>
                  <a:lnTo>
                    <a:pt x="113" y="1517"/>
                  </a:lnTo>
                  <a:lnTo>
                    <a:pt x="338" y="1460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3211825" y="1856000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41" y="1"/>
                  </a:moveTo>
                  <a:cubicBezTo>
                    <a:pt x="113" y="1"/>
                    <a:pt x="85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068" y="1222"/>
                  </a:lnTo>
                  <a:lnTo>
                    <a:pt x="1236" y="1054"/>
                  </a:lnTo>
                  <a:lnTo>
                    <a:pt x="225" y="43"/>
                  </a:lnTo>
                  <a:cubicBezTo>
                    <a:pt x="197" y="15"/>
                    <a:pt x="169" y="1"/>
                    <a:pt x="1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3245525" y="1826525"/>
              <a:ext cx="28100" cy="31950"/>
            </a:xfrm>
            <a:custGeom>
              <a:avLst/>
              <a:gdLst/>
              <a:ahLst/>
              <a:cxnLst/>
              <a:rect l="l" t="t" r="r" b="b"/>
              <a:pathLst>
                <a:path w="1124" h="1278" extrusionOk="0">
                  <a:moveTo>
                    <a:pt x="141" y="0"/>
                  </a:moveTo>
                  <a:cubicBezTo>
                    <a:pt x="113" y="0"/>
                    <a:pt x="85" y="14"/>
                    <a:pt x="57" y="42"/>
                  </a:cubicBezTo>
                  <a:cubicBezTo>
                    <a:pt x="0" y="42"/>
                    <a:pt x="0" y="155"/>
                    <a:pt x="57" y="155"/>
                  </a:cubicBezTo>
                  <a:lnTo>
                    <a:pt x="955" y="1278"/>
                  </a:lnTo>
                  <a:lnTo>
                    <a:pt x="1124" y="1166"/>
                  </a:lnTo>
                  <a:lnTo>
                    <a:pt x="225" y="42"/>
                  </a:lnTo>
                  <a:cubicBezTo>
                    <a:pt x="197" y="14"/>
                    <a:pt x="169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283425" y="17980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787" y="1349"/>
                  </a:lnTo>
                  <a:lnTo>
                    <a:pt x="1012" y="1236"/>
                  </a:lnTo>
                  <a:lnTo>
                    <a:pt x="225" y="57"/>
                  </a:lnTo>
                  <a:cubicBezTo>
                    <a:pt x="169" y="1"/>
                    <a:pt x="113" y="1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451925" y="1730100"/>
              <a:ext cx="12675" cy="38525"/>
            </a:xfrm>
            <a:custGeom>
              <a:avLst/>
              <a:gdLst/>
              <a:ahLst/>
              <a:cxnLst/>
              <a:rect l="l" t="t" r="r" b="b"/>
              <a:pathLst>
                <a:path w="507" h="1541" extrusionOk="0">
                  <a:moveTo>
                    <a:pt x="161" y="1"/>
                  </a:moveTo>
                  <a:cubicBezTo>
                    <a:pt x="146" y="1"/>
                    <a:pt x="129" y="7"/>
                    <a:pt x="113" y="24"/>
                  </a:cubicBezTo>
                  <a:cubicBezTo>
                    <a:pt x="57" y="24"/>
                    <a:pt x="1" y="80"/>
                    <a:pt x="1" y="136"/>
                  </a:cubicBezTo>
                  <a:lnTo>
                    <a:pt x="281" y="1540"/>
                  </a:lnTo>
                  <a:lnTo>
                    <a:pt x="506" y="1484"/>
                  </a:lnTo>
                  <a:lnTo>
                    <a:pt x="225" y="80"/>
                  </a:lnTo>
                  <a:cubicBezTo>
                    <a:pt x="225" y="40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363475" y="17553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160" y="1"/>
                  </a:moveTo>
                  <a:cubicBezTo>
                    <a:pt x="145" y="1"/>
                    <a:pt x="129" y="7"/>
                    <a:pt x="113" y="24"/>
                  </a:cubicBezTo>
                  <a:cubicBezTo>
                    <a:pt x="56" y="24"/>
                    <a:pt x="0" y="80"/>
                    <a:pt x="56" y="136"/>
                  </a:cubicBezTo>
                  <a:lnTo>
                    <a:pt x="618" y="1484"/>
                  </a:lnTo>
                  <a:lnTo>
                    <a:pt x="787" y="1372"/>
                  </a:lnTo>
                  <a:lnTo>
                    <a:pt x="225" y="80"/>
                  </a:lnTo>
                  <a:cubicBezTo>
                    <a:pt x="225" y="40"/>
                    <a:pt x="197" y="1"/>
                    <a:pt x="16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407000" y="1739100"/>
              <a:ext cx="15475" cy="39350"/>
            </a:xfrm>
            <a:custGeom>
              <a:avLst/>
              <a:gdLst/>
              <a:ahLst/>
              <a:cxnLst/>
              <a:rect l="l" t="t" r="r" b="b"/>
              <a:pathLst>
                <a:path w="619" h="1574" extrusionOk="0">
                  <a:moveTo>
                    <a:pt x="56" y="1"/>
                  </a:moveTo>
                  <a:cubicBezTo>
                    <a:pt x="0" y="57"/>
                    <a:pt x="0" y="113"/>
                    <a:pt x="0" y="169"/>
                  </a:cubicBezTo>
                  <a:lnTo>
                    <a:pt x="393" y="1574"/>
                  </a:lnTo>
                  <a:lnTo>
                    <a:pt x="618" y="1517"/>
                  </a:lnTo>
                  <a:lnTo>
                    <a:pt x="225" y="113"/>
                  </a:lnTo>
                  <a:cubicBezTo>
                    <a:pt x="169" y="1"/>
                    <a:pt x="113" y="1"/>
                    <a:pt x="5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321350" y="1775025"/>
              <a:ext cx="22475" cy="35725"/>
            </a:xfrm>
            <a:custGeom>
              <a:avLst/>
              <a:gdLst/>
              <a:ahLst/>
              <a:cxnLst/>
              <a:rect l="l" t="t" r="r" b="b"/>
              <a:pathLst>
                <a:path w="899" h="1429" extrusionOk="0">
                  <a:moveTo>
                    <a:pt x="106" y="1"/>
                  </a:moveTo>
                  <a:cubicBezTo>
                    <a:pt x="89" y="1"/>
                    <a:pt x="73" y="8"/>
                    <a:pt x="56" y="24"/>
                  </a:cubicBezTo>
                  <a:cubicBezTo>
                    <a:pt x="0" y="24"/>
                    <a:pt x="0" y="137"/>
                    <a:pt x="0" y="193"/>
                  </a:cubicBezTo>
                  <a:lnTo>
                    <a:pt x="730" y="1428"/>
                  </a:lnTo>
                  <a:lnTo>
                    <a:pt x="899" y="1316"/>
                  </a:lnTo>
                  <a:lnTo>
                    <a:pt x="225" y="80"/>
                  </a:lnTo>
                  <a:cubicBezTo>
                    <a:pt x="185" y="41"/>
                    <a:pt x="146" y="1"/>
                    <a:pt x="10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093875" y="2050825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1517" y="674"/>
                  </a:lnTo>
                  <a:lnTo>
                    <a:pt x="1573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3082650" y="2095175"/>
              <a:ext cx="39325" cy="13250"/>
            </a:xfrm>
            <a:custGeom>
              <a:avLst/>
              <a:gdLst/>
              <a:ahLst/>
              <a:cxnLst/>
              <a:rect l="l" t="t" r="r" b="b"/>
              <a:pathLst>
                <a:path w="1573" h="530" extrusionOk="0">
                  <a:moveTo>
                    <a:pt x="121" y="0"/>
                  </a:moveTo>
                  <a:cubicBezTo>
                    <a:pt x="85" y="0"/>
                    <a:pt x="56" y="40"/>
                    <a:pt x="56" y="80"/>
                  </a:cubicBezTo>
                  <a:cubicBezTo>
                    <a:pt x="0" y="136"/>
                    <a:pt x="56" y="192"/>
                    <a:pt x="113" y="248"/>
                  </a:cubicBezTo>
                  <a:lnTo>
                    <a:pt x="1517" y="529"/>
                  </a:lnTo>
                  <a:lnTo>
                    <a:pt x="1573" y="305"/>
                  </a:lnTo>
                  <a:lnTo>
                    <a:pt x="169" y="24"/>
                  </a:lnTo>
                  <a:cubicBezTo>
                    <a:pt x="152" y="7"/>
                    <a:pt x="136" y="0"/>
                    <a:pt x="1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3075625" y="2140675"/>
              <a:ext cx="37925" cy="9875"/>
            </a:xfrm>
            <a:custGeom>
              <a:avLst/>
              <a:gdLst/>
              <a:ahLst/>
              <a:cxnLst/>
              <a:rect l="l" t="t" r="r" b="b"/>
              <a:pathLst>
                <a:path w="1517" h="395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cubicBezTo>
                    <a:pt x="0" y="169"/>
                    <a:pt x="57" y="226"/>
                    <a:pt x="113" y="226"/>
                  </a:cubicBezTo>
                  <a:lnTo>
                    <a:pt x="1517" y="394"/>
                  </a:lnTo>
                  <a:lnTo>
                    <a:pt x="1517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3128975" y="19660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66" y="0"/>
                  </a:moveTo>
                  <a:cubicBezTo>
                    <a:pt x="113" y="0"/>
                    <a:pt x="57" y="40"/>
                    <a:pt x="57" y="80"/>
                  </a:cubicBezTo>
                  <a:cubicBezTo>
                    <a:pt x="1" y="136"/>
                    <a:pt x="57" y="192"/>
                    <a:pt x="113" y="192"/>
                  </a:cubicBezTo>
                  <a:lnTo>
                    <a:pt x="1349" y="922"/>
                  </a:lnTo>
                  <a:lnTo>
                    <a:pt x="1461" y="698"/>
                  </a:lnTo>
                  <a:lnTo>
                    <a:pt x="225" y="24"/>
                  </a:lnTo>
                  <a:cubicBezTo>
                    <a:pt x="209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3109625" y="2007075"/>
              <a:ext cx="37625" cy="19900"/>
            </a:xfrm>
            <a:custGeom>
              <a:avLst/>
              <a:gdLst/>
              <a:ahLst/>
              <a:cxnLst/>
              <a:rect l="l" t="t" r="r" b="b"/>
              <a:pathLst>
                <a:path w="1505" h="796" extrusionOk="0">
                  <a:moveTo>
                    <a:pt x="162" y="0"/>
                  </a:moveTo>
                  <a:cubicBezTo>
                    <a:pt x="34" y="0"/>
                    <a:pt x="1" y="184"/>
                    <a:pt x="101" y="234"/>
                  </a:cubicBezTo>
                  <a:lnTo>
                    <a:pt x="1449" y="796"/>
                  </a:lnTo>
                  <a:lnTo>
                    <a:pt x="1505" y="571"/>
                  </a:lnTo>
                  <a:lnTo>
                    <a:pt x="213" y="9"/>
                  </a:lnTo>
                  <a:cubicBezTo>
                    <a:pt x="195" y="3"/>
                    <a:pt x="178" y="0"/>
                    <a:pt x="16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3154250" y="1926200"/>
              <a:ext cx="35125" cy="24950"/>
            </a:xfrm>
            <a:custGeom>
              <a:avLst/>
              <a:gdLst/>
              <a:ahLst/>
              <a:cxnLst/>
              <a:rect l="l" t="t" r="r" b="b"/>
              <a:pathLst>
                <a:path w="1405" h="998" extrusionOk="0">
                  <a:moveTo>
                    <a:pt x="113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1" y="99"/>
                    <a:pt x="1" y="155"/>
                    <a:pt x="57" y="211"/>
                  </a:cubicBezTo>
                  <a:lnTo>
                    <a:pt x="1236" y="998"/>
                  </a:lnTo>
                  <a:lnTo>
                    <a:pt x="1405" y="829"/>
                  </a:lnTo>
                  <a:lnTo>
                    <a:pt x="169" y="43"/>
                  </a:lnTo>
                  <a:cubicBezTo>
                    <a:pt x="169" y="15"/>
                    <a:pt x="141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3180925" y="1890750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1124" y="1124"/>
                  </a:lnTo>
                  <a:lnTo>
                    <a:pt x="1293" y="95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849300" y="1858800"/>
              <a:ext cx="29500" cy="29175"/>
            </a:xfrm>
            <a:custGeom>
              <a:avLst/>
              <a:gdLst/>
              <a:ahLst/>
              <a:cxnLst/>
              <a:rect l="l" t="t" r="r" b="b"/>
              <a:pathLst>
                <a:path w="1180" h="1167" extrusionOk="0">
                  <a:moveTo>
                    <a:pt x="1095" y="1"/>
                  </a:moveTo>
                  <a:cubicBezTo>
                    <a:pt x="1067" y="1"/>
                    <a:pt x="1039" y="15"/>
                    <a:pt x="1011" y="43"/>
                  </a:cubicBezTo>
                  <a:lnTo>
                    <a:pt x="0" y="1054"/>
                  </a:lnTo>
                  <a:lnTo>
                    <a:pt x="112" y="1166"/>
                  </a:lnTo>
                  <a:lnTo>
                    <a:pt x="1180" y="155"/>
                  </a:lnTo>
                  <a:cubicBezTo>
                    <a:pt x="1180" y="99"/>
                    <a:pt x="1180" y="43"/>
                    <a:pt x="1180" y="43"/>
                  </a:cubicBezTo>
                  <a:cubicBezTo>
                    <a:pt x="1151" y="15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901250" y="1930075"/>
              <a:ext cx="35125" cy="23900"/>
            </a:xfrm>
            <a:custGeom>
              <a:avLst/>
              <a:gdLst/>
              <a:ahLst/>
              <a:cxnLst/>
              <a:rect l="l" t="t" r="r" b="b"/>
              <a:pathLst>
                <a:path w="1405" h="956" extrusionOk="0">
                  <a:moveTo>
                    <a:pt x="1180" y="0"/>
                  </a:moveTo>
                  <a:lnTo>
                    <a:pt x="0" y="843"/>
                  </a:lnTo>
                  <a:cubicBezTo>
                    <a:pt x="113" y="843"/>
                    <a:pt x="169" y="899"/>
                    <a:pt x="169" y="955"/>
                  </a:cubicBezTo>
                  <a:lnTo>
                    <a:pt x="1348" y="169"/>
                  </a:lnTo>
                  <a:cubicBezTo>
                    <a:pt x="1404" y="113"/>
                    <a:pt x="1404" y="56"/>
                    <a:pt x="134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074225" y="2185625"/>
              <a:ext cx="37925" cy="5625"/>
            </a:xfrm>
            <a:custGeom>
              <a:avLst/>
              <a:gdLst/>
              <a:ahLst/>
              <a:cxnLst/>
              <a:rect l="l" t="t" r="r" b="b"/>
              <a:pathLst>
                <a:path w="1517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875975" y="1891375"/>
              <a:ext cx="34575" cy="27475"/>
            </a:xfrm>
            <a:custGeom>
              <a:avLst/>
              <a:gdLst/>
              <a:ahLst/>
              <a:cxnLst/>
              <a:rect l="l" t="t" r="r" b="b"/>
              <a:pathLst>
                <a:path w="1383" h="1099" extrusionOk="0">
                  <a:moveTo>
                    <a:pt x="1193" y="1"/>
                  </a:moveTo>
                  <a:cubicBezTo>
                    <a:pt x="1170" y="1"/>
                    <a:pt x="1145" y="10"/>
                    <a:pt x="1124" y="32"/>
                  </a:cubicBezTo>
                  <a:lnTo>
                    <a:pt x="0" y="930"/>
                  </a:lnTo>
                  <a:lnTo>
                    <a:pt x="169" y="1099"/>
                  </a:lnTo>
                  <a:lnTo>
                    <a:pt x="1292" y="200"/>
                  </a:lnTo>
                  <a:cubicBezTo>
                    <a:pt x="1382" y="155"/>
                    <a:pt x="1291" y="1"/>
                    <a:pt x="119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943375" y="20101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292" y="1"/>
                  </a:moveTo>
                  <a:lnTo>
                    <a:pt x="0" y="562"/>
                  </a:lnTo>
                  <a:lnTo>
                    <a:pt x="56" y="787"/>
                  </a:lnTo>
                  <a:lnTo>
                    <a:pt x="1404" y="225"/>
                  </a:lnTo>
                  <a:cubicBezTo>
                    <a:pt x="1460" y="169"/>
                    <a:pt x="1460" y="113"/>
                    <a:pt x="1460" y="57"/>
                  </a:cubicBezTo>
                  <a:cubicBezTo>
                    <a:pt x="1404" y="1"/>
                    <a:pt x="1348" y="1"/>
                    <a:pt x="129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923700" y="19674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342" y="0"/>
                  </a:moveTo>
                  <a:cubicBezTo>
                    <a:pt x="1326" y="0"/>
                    <a:pt x="1309" y="7"/>
                    <a:pt x="1293" y="24"/>
                  </a:cubicBezTo>
                  <a:lnTo>
                    <a:pt x="1" y="698"/>
                  </a:lnTo>
                  <a:cubicBezTo>
                    <a:pt x="57" y="754"/>
                    <a:pt x="57" y="866"/>
                    <a:pt x="113" y="922"/>
                  </a:cubicBezTo>
                  <a:lnTo>
                    <a:pt x="1405" y="192"/>
                  </a:lnTo>
                  <a:cubicBezTo>
                    <a:pt x="1461" y="192"/>
                    <a:pt x="1461" y="136"/>
                    <a:pt x="1461" y="80"/>
                  </a:cubicBezTo>
                  <a:cubicBezTo>
                    <a:pt x="1421" y="40"/>
                    <a:pt x="1382" y="0"/>
                    <a:pt x="13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3974250" y="2142100"/>
              <a:ext cx="36550" cy="9850"/>
            </a:xfrm>
            <a:custGeom>
              <a:avLst/>
              <a:gdLst/>
              <a:ahLst/>
              <a:cxnLst/>
              <a:rect l="l" t="t" r="r" b="b"/>
              <a:pathLst>
                <a:path w="1462" h="394" extrusionOk="0">
                  <a:moveTo>
                    <a:pt x="1349" y="0"/>
                  </a:moveTo>
                  <a:lnTo>
                    <a:pt x="1" y="169"/>
                  </a:lnTo>
                  <a:lnTo>
                    <a:pt x="1" y="393"/>
                  </a:lnTo>
                  <a:lnTo>
                    <a:pt x="1405" y="225"/>
                  </a:lnTo>
                  <a:cubicBezTo>
                    <a:pt x="1461" y="225"/>
                    <a:pt x="1461" y="169"/>
                    <a:pt x="1461" y="112"/>
                  </a:cubicBezTo>
                  <a:cubicBezTo>
                    <a:pt x="1461" y="56"/>
                    <a:pt x="1405" y="0"/>
                    <a:pt x="134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3956000" y="2052050"/>
              <a:ext cx="40375" cy="17050"/>
            </a:xfrm>
            <a:custGeom>
              <a:avLst/>
              <a:gdLst/>
              <a:ahLst/>
              <a:cxnLst/>
              <a:rect l="l" t="t" r="r" b="b"/>
              <a:pathLst>
                <a:path w="1615" h="682" extrusionOk="0">
                  <a:moveTo>
                    <a:pt x="1435" y="0"/>
                  </a:moveTo>
                  <a:cubicBezTo>
                    <a:pt x="1425" y="0"/>
                    <a:pt x="1415" y="3"/>
                    <a:pt x="1405" y="8"/>
                  </a:cubicBezTo>
                  <a:lnTo>
                    <a:pt x="1" y="457"/>
                  </a:lnTo>
                  <a:lnTo>
                    <a:pt x="57" y="682"/>
                  </a:lnTo>
                  <a:lnTo>
                    <a:pt x="1461" y="232"/>
                  </a:lnTo>
                  <a:cubicBezTo>
                    <a:pt x="1614" y="232"/>
                    <a:pt x="1535" y="0"/>
                    <a:pt x="143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3967225" y="2098575"/>
              <a:ext cx="39350" cy="12650"/>
            </a:xfrm>
            <a:custGeom>
              <a:avLst/>
              <a:gdLst/>
              <a:ahLst/>
              <a:cxnLst/>
              <a:rect l="l" t="t" r="r" b="b"/>
              <a:pathLst>
                <a:path w="1574" h="506" extrusionOk="0">
                  <a:moveTo>
                    <a:pt x="1405" y="0"/>
                  </a:moveTo>
                  <a:lnTo>
                    <a:pt x="1" y="281"/>
                  </a:lnTo>
                  <a:cubicBezTo>
                    <a:pt x="1" y="337"/>
                    <a:pt x="57" y="393"/>
                    <a:pt x="57" y="506"/>
                  </a:cubicBezTo>
                  <a:lnTo>
                    <a:pt x="1461" y="225"/>
                  </a:lnTo>
                  <a:cubicBezTo>
                    <a:pt x="1574" y="169"/>
                    <a:pt x="1517" y="0"/>
                    <a:pt x="14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3668150" y="1740525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563" y="0"/>
                  </a:moveTo>
                  <a:cubicBezTo>
                    <a:pt x="506" y="0"/>
                    <a:pt x="394" y="0"/>
                    <a:pt x="394" y="56"/>
                  </a:cubicBezTo>
                  <a:lnTo>
                    <a:pt x="1" y="1460"/>
                  </a:lnTo>
                  <a:lnTo>
                    <a:pt x="169" y="1573"/>
                  </a:lnTo>
                  <a:lnTo>
                    <a:pt x="619" y="169"/>
                  </a:lnTo>
                  <a:cubicBezTo>
                    <a:pt x="619" y="56"/>
                    <a:pt x="619" y="0"/>
                    <a:pt x="56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3627450" y="1728700"/>
              <a:ext cx="12650" cy="38525"/>
            </a:xfrm>
            <a:custGeom>
              <a:avLst/>
              <a:gdLst/>
              <a:ahLst/>
              <a:cxnLst/>
              <a:rect l="l" t="t" r="r" b="b"/>
              <a:pathLst>
                <a:path w="506" h="1541" extrusionOk="0">
                  <a:moveTo>
                    <a:pt x="345" y="1"/>
                  </a:moveTo>
                  <a:cubicBezTo>
                    <a:pt x="309" y="1"/>
                    <a:pt x="281" y="40"/>
                    <a:pt x="281" y="80"/>
                  </a:cubicBezTo>
                  <a:lnTo>
                    <a:pt x="0" y="1484"/>
                  </a:lnTo>
                  <a:lnTo>
                    <a:pt x="225" y="1540"/>
                  </a:lnTo>
                  <a:lnTo>
                    <a:pt x="506" y="136"/>
                  </a:lnTo>
                  <a:cubicBezTo>
                    <a:pt x="506" y="80"/>
                    <a:pt x="449" y="24"/>
                    <a:pt x="393" y="24"/>
                  </a:cubicBezTo>
                  <a:cubicBezTo>
                    <a:pt x="377" y="7"/>
                    <a:pt x="360" y="1"/>
                    <a:pt x="34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543200" y="1720850"/>
              <a:ext cx="5625" cy="37950"/>
            </a:xfrm>
            <a:custGeom>
              <a:avLst/>
              <a:gdLst/>
              <a:ahLst/>
              <a:cxnLst/>
              <a:rect l="l" t="t" r="r" b="b"/>
              <a:pathLst>
                <a:path w="225" h="1518" extrusionOk="0">
                  <a:moveTo>
                    <a:pt x="113" y="1"/>
                  </a:moveTo>
                  <a:cubicBezTo>
                    <a:pt x="56" y="1"/>
                    <a:pt x="0" y="1"/>
                    <a:pt x="0" y="113"/>
                  </a:cubicBezTo>
                  <a:lnTo>
                    <a:pt x="0" y="1517"/>
                  </a:lnTo>
                  <a:lnTo>
                    <a:pt x="225" y="1517"/>
                  </a:lnTo>
                  <a:lnTo>
                    <a:pt x="225" y="113"/>
                  </a:lnTo>
                  <a:cubicBezTo>
                    <a:pt x="225" y="1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817000" y="1826525"/>
              <a:ext cx="28100" cy="33375"/>
            </a:xfrm>
            <a:custGeom>
              <a:avLst/>
              <a:gdLst/>
              <a:ahLst/>
              <a:cxnLst/>
              <a:rect l="l" t="t" r="r" b="b"/>
              <a:pathLst>
                <a:path w="1124" h="1335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166"/>
                  </a:lnTo>
                  <a:lnTo>
                    <a:pt x="169" y="1334"/>
                  </a:lnTo>
                  <a:lnTo>
                    <a:pt x="1067" y="211"/>
                  </a:lnTo>
                  <a:cubicBezTo>
                    <a:pt x="1124" y="155"/>
                    <a:pt x="1124" y="98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585325" y="1722250"/>
              <a:ext cx="8450" cy="37950"/>
            </a:xfrm>
            <a:custGeom>
              <a:avLst/>
              <a:gdLst/>
              <a:ahLst/>
              <a:cxnLst/>
              <a:rect l="l" t="t" r="r" b="b"/>
              <a:pathLst>
                <a:path w="338" h="1518" extrusionOk="0">
                  <a:moveTo>
                    <a:pt x="225" y="1"/>
                  </a:moveTo>
                  <a:cubicBezTo>
                    <a:pt x="169" y="1"/>
                    <a:pt x="113" y="57"/>
                    <a:pt x="113" y="113"/>
                  </a:cubicBezTo>
                  <a:lnTo>
                    <a:pt x="0" y="1517"/>
                  </a:lnTo>
                  <a:lnTo>
                    <a:pt x="169" y="1517"/>
                  </a:lnTo>
                  <a:lnTo>
                    <a:pt x="337" y="113"/>
                  </a:lnTo>
                  <a:cubicBezTo>
                    <a:pt x="337" y="57"/>
                    <a:pt x="281" y="1"/>
                    <a:pt x="22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3781900" y="1799850"/>
              <a:ext cx="26700" cy="34775"/>
            </a:xfrm>
            <a:custGeom>
              <a:avLst/>
              <a:gdLst/>
              <a:ahLst/>
              <a:cxnLst/>
              <a:rect l="l" t="t" r="r" b="b"/>
              <a:pathLst>
                <a:path w="1068" h="1391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222"/>
                  </a:lnTo>
                  <a:lnTo>
                    <a:pt x="225" y="1390"/>
                  </a:lnTo>
                  <a:lnTo>
                    <a:pt x="1067" y="154"/>
                  </a:lnTo>
                  <a:cubicBezTo>
                    <a:pt x="1067" y="154"/>
                    <a:pt x="1067" y="42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3745375" y="1775625"/>
              <a:ext cx="23900" cy="36525"/>
            </a:xfrm>
            <a:custGeom>
              <a:avLst/>
              <a:gdLst/>
              <a:ahLst/>
              <a:cxnLst/>
              <a:rect l="l" t="t" r="r" b="b"/>
              <a:pathLst>
                <a:path w="956" h="1461" extrusionOk="0">
                  <a:moveTo>
                    <a:pt x="900" y="0"/>
                  </a:moveTo>
                  <a:cubicBezTo>
                    <a:pt x="843" y="0"/>
                    <a:pt x="731" y="0"/>
                    <a:pt x="731" y="56"/>
                  </a:cubicBezTo>
                  <a:lnTo>
                    <a:pt x="1" y="1348"/>
                  </a:lnTo>
                  <a:lnTo>
                    <a:pt x="226" y="1460"/>
                  </a:lnTo>
                  <a:lnTo>
                    <a:pt x="900" y="169"/>
                  </a:lnTo>
                  <a:cubicBezTo>
                    <a:pt x="956" y="113"/>
                    <a:pt x="956" y="56"/>
                    <a:pt x="90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3708875" y="17567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627" y="1"/>
                  </a:moveTo>
                  <a:cubicBezTo>
                    <a:pt x="590" y="1"/>
                    <a:pt x="562" y="41"/>
                    <a:pt x="562" y="80"/>
                  </a:cubicBezTo>
                  <a:lnTo>
                    <a:pt x="1" y="1372"/>
                  </a:lnTo>
                  <a:lnTo>
                    <a:pt x="169" y="1484"/>
                  </a:lnTo>
                  <a:lnTo>
                    <a:pt x="731" y="136"/>
                  </a:lnTo>
                  <a:cubicBezTo>
                    <a:pt x="787" y="80"/>
                    <a:pt x="731" y="24"/>
                    <a:pt x="675" y="24"/>
                  </a:cubicBezTo>
                  <a:cubicBezTo>
                    <a:pt x="658" y="8"/>
                    <a:pt x="642" y="1"/>
                    <a:pt x="62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3319950" y="2568950"/>
              <a:ext cx="22475" cy="36525"/>
            </a:xfrm>
            <a:custGeom>
              <a:avLst/>
              <a:gdLst/>
              <a:ahLst/>
              <a:cxnLst/>
              <a:rect l="l" t="t" r="r" b="b"/>
              <a:pathLst>
                <a:path w="899" h="1461" extrusionOk="0">
                  <a:moveTo>
                    <a:pt x="730" y="0"/>
                  </a:moveTo>
                  <a:lnTo>
                    <a:pt x="0" y="1292"/>
                  </a:lnTo>
                  <a:cubicBezTo>
                    <a:pt x="0" y="1348"/>
                    <a:pt x="0" y="1404"/>
                    <a:pt x="56" y="1460"/>
                  </a:cubicBezTo>
                  <a:lnTo>
                    <a:pt x="112" y="1460"/>
                  </a:lnTo>
                  <a:cubicBezTo>
                    <a:pt x="169" y="1404"/>
                    <a:pt x="225" y="1404"/>
                    <a:pt x="225" y="1348"/>
                  </a:cubicBezTo>
                  <a:lnTo>
                    <a:pt x="899" y="1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780500" y="2547875"/>
              <a:ext cx="25275" cy="35125"/>
            </a:xfrm>
            <a:custGeom>
              <a:avLst/>
              <a:gdLst/>
              <a:ahLst/>
              <a:cxnLst/>
              <a:rect l="l" t="t" r="r" b="b"/>
              <a:pathLst>
                <a:path w="1011" h="1405" extrusionOk="0">
                  <a:moveTo>
                    <a:pt x="169" y="1"/>
                  </a:moveTo>
                  <a:lnTo>
                    <a:pt x="0" y="169"/>
                  </a:lnTo>
                  <a:lnTo>
                    <a:pt x="786" y="1349"/>
                  </a:lnTo>
                  <a:cubicBezTo>
                    <a:pt x="786" y="1405"/>
                    <a:pt x="843" y="1405"/>
                    <a:pt x="899" y="1405"/>
                  </a:cubicBezTo>
                  <a:lnTo>
                    <a:pt x="955" y="1405"/>
                  </a:lnTo>
                  <a:cubicBezTo>
                    <a:pt x="1011" y="1349"/>
                    <a:pt x="1011" y="1293"/>
                    <a:pt x="955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815600" y="2522600"/>
              <a:ext cx="28100" cy="32325"/>
            </a:xfrm>
            <a:custGeom>
              <a:avLst/>
              <a:gdLst/>
              <a:ahLst/>
              <a:cxnLst/>
              <a:rect l="l" t="t" r="r" b="b"/>
              <a:pathLst>
                <a:path w="1124" h="1293" extrusionOk="0">
                  <a:moveTo>
                    <a:pt x="169" y="1"/>
                  </a:moveTo>
                  <a:lnTo>
                    <a:pt x="0" y="113"/>
                  </a:lnTo>
                  <a:lnTo>
                    <a:pt x="899" y="1236"/>
                  </a:lnTo>
                  <a:cubicBezTo>
                    <a:pt x="899" y="1236"/>
                    <a:pt x="955" y="1236"/>
                    <a:pt x="1011" y="1293"/>
                  </a:cubicBezTo>
                  <a:lnTo>
                    <a:pt x="1067" y="1293"/>
                  </a:lnTo>
                  <a:cubicBezTo>
                    <a:pt x="1123" y="1236"/>
                    <a:pt x="1123" y="1124"/>
                    <a:pt x="1067" y="112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846475" y="2494525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69" y="0"/>
                  </a:moveTo>
                  <a:lnTo>
                    <a:pt x="1" y="169"/>
                  </a:lnTo>
                  <a:lnTo>
                    <a:pt x="1012" y="1180"/>
                  </a:lnTo>
                  <a:cubicBezTo>
                    <a:pt x="1040" y="1208"/>
                    <a:pt x="1068" y="1222"/>
                    <a:pt x="1096" y="1222"/>
                  </a:cubicBezTo>
                  <a:cubicBezTo>
                    <a:pt x="1124" y="1222"/>
                    <a:pt x="1152" y="1208"/>
                    <a:pt x="1180" y="1180"/>
                  </a:cubicBezTo>
                  <a:cubicBezTo>
                    <a:pt x="1236" y="1124"/>
                    <a:pt x="1236" y="1068"/>
                    <a:pt x="1180" y="101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3745375" y="2570350"/>
              <a:ext cx="22500" cy="35125"/>
            </a:xfrm>
            <a:custGeom>
              <a:avLst/>
              <a:gdLst/>
              <a:ahLst/>
              <a:cxnLst/>
              <a:rect l="l" t="t" r="r" b="b"/>
              <a:pathLst>
                <a:path w="900" h="1405" extrusionOk="0">
                  <a:moveTo>
                    <a:pt x="169" y="0"/>
                  </a:moveTo>
                  <a:lnTo>
                    <a:pt x="1" y="113"/>
                  </a:lnTo>
                  <a:lnTo>
                    <a:pt x="675" y="1348"/>
                  </a:lnTo>
                  <a:cubicBezTo>
                    <a:pt x="675" y="1404"/>
                    <a:pt x="731" y="1404"/>
                    <a:pt x="787" y="1404"/>
                  </a:cubicBezTo>
                  <a:lnTo>
                    <a:pt x="843" y="1404"/>
                  </a:lnTo>
                  <a:cubicBezTo>
                    <a:pt x="900" y="1404"/>
                    <a:pt x="900" y="1292"/>
                    <a:pt x="843" y="129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3666750" y="2602650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225" y="0"/>
                  </a:moveTo>
                  <a:lnTo>
                    <a:pt x="1" y="56"/>
                  </a:lnTo>
                  <a:lnTo>
                    <a:pt x="394" y="1460"/>
                  </a:lnTo>
                  <a:cubicBezTo>
                    <a:pt x="394" y="1517"/>
                    <a:pt x="450" y="1573"/>
                    <a:pt x="506" y="1573"/>
                  </a:cubicBezTo>
                  <a:lnTo>
                    <a:pt x="562" y="1573"/>
                  </a:lnTo>
                  <a:cubicBezTo>
                    <a:pt x="619" y="1517"/>
                    <a:pt x="619" y="1460"/>
                    <a:pt x="619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3624625" y="2613875"/>
              <a:ext cx="12675" cy="37925"/>
            </a:xfrm>
            <a:custGeom>
              <a:avLst/>
              <a:gdLst/>
              <a:ahLst/>
              <a:cxnLst/>
              <a:rect l="l" t="t" r="r" b="b"/>
              <a:pathLst>
                <a:path w="507" h="1517" extrusionOk="0">
                  <a:moveTo>
                    <a:pt x="1" y="0"/>
                  </a:moveTo>
                  <a:lnTo>
                    <a:pt x="282" y="1405"/>
                  </a:lnTo>
                  <a:cubicBezTo>
                    <a:pt x="282" y="1461"/>
                    <a:pt x="338" y="1517"/>
                    <a:pt x="394" y="1517"/>
                  </a:cubicBezTo>
                  <a:cubicBezTo>
                    <a:pt x="450" y="1517"/>
                    <a:pt x="506" y="1461"/>
                    <a:pt x="450" y="140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3706075" y="2588600"/>
              <a:ext cx="18275" cy="36525"/>
            </a:xfrm>
            <a:custGeom>
              <a:avLst/>
              <a:gdLst/>
              <a:ahLst/>
              <a:cxnLst/>
              <a:rect l="l" t="t" r="r" b="b"/>
              <a:pathLst>
                <a:path w="731" h="1461" extrusionOk="0">
                  <a:moveTo>
                    <a:pt x="169" y="0"/>
                  </a:moveTo>
                  <a:lnTo>
                    <a:pt x="0" y="57"/>
                  </a:lnTo>
                  <a:lnTo>
                    <a:pt x="506" y="1405"/>
                  </a:lnTo>
                  <a:cubicBezTo>
                    <a:pt x="562" y="1461"/>
                    <a:pt x="562" y="1461"/>
                    <a:pt x="618" y="1461"/>
                  </a:cubicBezTo>
                  <a:lnTo>
                    <a:pt x="674" y="1461"/>
                  </a:lnTo>
                  <a:cubicBezTo>
                    <a:pt x="730" y="1461"/>
                    <a:pt x="730" y="1405"/>
                    <a:pt x="730" y="1348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875975" y="24622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3" y="1"/>
                  </a:moveTo>
                  <a:lnTo>
                    <a:pt x="0" y="169"/>
                  </a:lnTo>
                  <a:lnTo>
                    <a:pt x="1124" y="1124"/>
                  </a:lnTo>
                  <a:lnTo>
                    <a:pt x="1180" y="1124"/>
                  </a:lnTo>
                  <a:cubicBezTo>
                    <a:pt x="1180" y="1124"/>
                    <a:pt x="1236" y="1068"/>
                    <a:pt x="1236" y="1068"/>
                  </a:cubicBezTo>
                  <a:cubicBezTo>
                    <a:pt x="1292" y="1012"/>
                    <a:pt x="1292" y="955"/>
                    <a:pt x="1236" y="89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975650" y="22305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" y="1"/>
                  </a:moveTo>
                  <a:lnTo>
                    <a:pt x="1" y="225"/>
                  </a:lnTo>
                  <a:lnTo>
                    <a:pt x="1405" y="394"/>
                  </a:lnTo>
                  <a:cubicBezTo>
                    <a:pt x="1461" y="394"/>
                    <a:pt x="1517" y="338"/>
                    <a:pt x="1517" y="281"/>
                  </a:cubicBezTo>
                  <a:cubicBezTo>
                    <a:pt x="1517" y="225"/>
                    <a:pt x="1461" y="169"/>
                    <a:pt x="1405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3901250" y="2428525"/>
              <a:ext cx="35125" cy="25300"/>
            </a:xfrm>
            <a:custGeom>
              <a:avLst/>
              <a:gdLst/>
              <a:ahLst/>
              <a:cxnLst/>
              <a:rect l="l" t="t" r="r" b="b"/>
              <a:pathLst>
                <a:path w="1405" h="1012" extrusionOk="0">
                  <a:moveTo>
                    <a:pt x="113" y="1"/>
                  </a:moveTo>
                  <a:lnTo>
                    <a:pt x="0" y="225"/>
                  </a:lnTo>
                  <a:lnTo>
                    <a:pt x="1180" y="1012"/>
                  </a:lnTo>
                  <a:lnTo>
                    <a:pt x="1236" y="1012"/>
                  </a:lnTo>
                  <a:cubicBezTo>
                    <a:pt x="1348" y="1012"/>
                    <a:pt x="1404" y="843"/>
                    <a:pt x="1292" y="84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3967225" y="2274075"/>
              <a:ext cx="37950" cy="12675"/>
            </a:xfrm>
            <a:custGeom>
              <a:avLst/>
              <a:gdLst/>
              <a:ahLst/>
              <a:cxnLst/>
              <a:rect l="l" t="t" r="r" b="b"/>
              <a:pathLst>
                <a:path w="1518" h="507" extrusionOk="0">
                  <a:moveTo>
                    <a:pt x="57" y="1"/>
                  </a:moveTo>
                  <a:lnTo>
                    <a:pt x="1" y="169"/>
                  </a:lnTo>
                  <a:lnTo>
                    <a:pt x="1405" y="506"/>
                  </a:lnTo>
                  <a:cubicBezTo>
                    <a:pt x="1461" y="450"/>
                    <a:pt x="1517" y="450"/>
                    <a:pt x="1517" y="394"/>
                  </a:cubicBezTo>
                  <a:cubicBezTo>
                    <a:pt x="1517" y="338"/>
                    <a:pt x="1461" y="281"/>
                    <a:pt x="1461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3977075" y="2189825"/>
              <a:ext cx="37925" cy="5650"/>
            </a:xfrm>
            <a:custGeom>
              <a:avLst/>
              <a:gdLst/>
              <a:ahLst/>
              <a:cxnLst/>
              <a:rect l="l" t="t" r="r" b="b"/>
              <a:pathLst>
                <a:path w="1517" h="226" extrusionOk="0">
                  <a:moveTo>
                    <a:pt x="0" y="1"/>
                  </a:moveTo>
                  <a:lnTo>
                    <a:pt x="0" y="57"/>
                  </a:lnTo>
                  <a:cubicBezTo>
                    <a:pt x="0" y="113"/>
                    <a:pt x="0" y="169"/>
                    <a:pt x="0" y="225"/>
                  </a:cubicBezTo>
                  <a:lnTo>
                    <a:pt x="1404" y="225"/>
                  </a:lnTo>
                  <a:cubicBezTo>
                    <a:pt x="1460" y="225"/>
                    <a:pt x="1517" y="169"/>
                    <a:pt x="1517" y="113"/>
                  </a:cubicBezTo>
                  <a:cubicBezTo>
                    <a:pt x="1517" y="57"/>
                    <a:pt x="1460" y="1"/>
                    <a:pt x="140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3923700" y="2392025"/>
              <a:ext cx="36550" cy="22500"/>
            </a:xfrm>
            <a:custGeom>
              <a:avLst/>
              <a:gdLst/>
              <a:ahLst/>
              <a:cxnLst/>
              <a:rect l="l" t="t" r="r" b="b"/>
              <a:pathLst>
                <a:path w="1462" h="900" extrusionOk="0">
                  <a:moveTo>
                    <a:pt x="113" y="0"/>
                  </a:moveTo>
                  <a:lnTo>
                    <a:pt x="1" y="169"/>
                  </a:lnTo>
                  <a:lnTo>
                    <a:pt x="1236" y="899"/>
                  </a:lnTo>
                  <a:lnTo>
                    <a:pt x="1293" y="899"/>
                  </a:lnTo>
                  <a:cubicBezTo>
                    <a:pt x="1349" y="899"/>
                    <a:pt x="1405" y="843"/>
                    <a:pt x="1405" y="843"/>
                  </a:cubicBezTo>
                  <a:cubicBezTo>
                    <a:pt x="1461" y="787"/>
                    <a:pt x="1405" y="731"/>
                    <a:pt x="1349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956000" y="2313400"/>
              <a:ext cx="37950" cy="15475"/>
            </a:xfrm>
            <a:custGeom>
              <a:avLst/>
              <a:gdLst/>
              <a:ahLst/>
              <a:cxnLst/>
              <a:rect l="l" t="t" r="r" b="b"/>
              <a:pathLst>
                <a:path w="1518" h="619" extrusionOk="0">
                  <a:moveTo>
                    <a:pt x="57" y="0"/>
                  </a:moveTo>
                  <a:lnTo>
                    <a:pt x="1" y="225"/>
                  </a:lnTo>
                  <a:lnTo>
                    <a:pt x="1405" y="618"/>
                  </a:lnTo>
                  <a:cubicBezTo>
                    <a:pt x="1461" y="618"/>
                    <a:pt x="1517" y="618"/>
                    <a:pt x="1517" y="562"/>
                  </a:cubicBezTo>
                  <a:cubicBezTo>
                    <a:pt x="1517" y="506"/>
                    <a:pt x="1517" y="450"/>
                    <a:pt x="1461" y="45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3941950" y="2354125"/>
              <a:ext cx="36550" cy="19675"/>
            </a:xfrm>
            <a:custGeom>
              <a:avLst/>
              <a:gdLst/>
              <a:ahLst/>
              <a:cxnLst/>
              <a:rect l="l" t="t" r="r" b="b"/>
              <a:pathLst>
                <a:path w="1462" h="787" extrusionOk="0">
                  <a:moveTo>
                    <a:pt x="57" y="0"/>
                  </a:moveTo>
                  <a:lnTo>
                    <a:pt x="1" y="225"/>
                  </a:lnTo>
                  <a:lnTo>
                    <a:pt x="1293" y="786"/>
                  </a:lnTo>
                  <a:lnTo>
                    <a:pt x="1349" y="786"/>
                  </a:lnTo>
                  <a:cubicBezTo>
                    <a:pt x="1405" y="786"/>
                    <a:pt x="1405" y="730"/>
                    <a:pt x="1461" y="730"/>
                  </a:cubicBezTo>
                  <a:cubicBezTo>
                    <a:pt x="1461" y="618"/>
                    <a:pt x="1461" y="562"/>
                    <a:pt x="1405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3152850" y="2427125"/>
              <a:ext cx="32325" cy="23900"/>
            </a:xfrm>
            <a:custGeom>
              <a:avLst/>
              <a:gdLst/>
              <a:ahLst/>
              <a:cxnLst/>
              <a:rect l="l" t="t" r="r" b="b"/>
              <a:pathLst>
                <a:path w="1293" h="956" extrusionOk="0">
                  <a:moveTo>
                    <a:pt x="1236" y="1"/>
                  </a:moveTo>
                  <a:lnTo>
                    <a:pt x="1" y="787"/>
                  </a:lnTo>
                  <a:cubicBezTo>
                    <a:pt x="1" y="787"/>
                    <a:pt x="1" y="899"/>
                    <a:pt x="1" y="899"/>
                  </a:cubicBezTo>
                  <a:cubicBezTo>
                    <a:pt x="57" y="955"/>
                    <a:pt x="57" y="955"/>
                    <a:pt x="113" y="955"/>
                  </a:cubicBezTo>
                  <a:lnTo>
                    <a:pt x="169" y="955"/>
                  </a:lnTo>
                  <a:lnTo>
                    <a:pt x="1292" y="169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3077025" y="22291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517" y="0"/>
                  </a:moveTo>
                  <a:lnTo>
                    <a:pt x="113" y="169"/>
                  </a:lnTo>
                  <a:cubicBezTo>
                    <a:pt x="57" y="169"/>
                    <a:pt x="1" y="225"/>
                    <a:pt x="57" y="281"/>
                  </a:cubicBezTo>
                  <a:cubicBezTo>
                    <a:pt x="57" y="337"/>
                    <a:pt x="57" y="394"/>
                    <a:pt x="113" y="394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3179525" y="24608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80" y="1"/>
                  </a:moveTo>
                  <a:lnTo>
                    <a:pt x="57" y="955"/>
                  </a:lnTo>
                  <a:cubicBezTo>
                    <a:pt x="1" y="1011"/>
                    <a:pt x="1" y="1124"/>
                    <a:pt x="113" y="1124"/>
                  </a:cubicBezTo>
                  <a:lnTo>
                    <a:pt x="169" y="1124"/>
                  </a:lnTo>
                  <a:lnTo>
                    <a:pt x="1292" y="225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3128975" y="2390625"/>
              <a:ext cx="36550" cy="22475"/>
            </a:xfrm>
            <a:custGeom>
              <a:avLst/>
              <a:gdLst/>
              <a:ahLst/>
              <a:cxnLst/>
              <a:rect l="l" t="t" r="r" b="b"/>
              <a:pathLst>
                <a:path w="1462" h="899" extrusionOk="0">
                  <a:moveTo>
                    <a:pt x="1349" y="0"/>
                  </a:moveTo>
                  <a:lnTo>
                    <a:pt x="57" y="730"/>
                  </a:lnTo>
                  <a:cubicBezTo>
                    <a:pt x="1" y="730"/>
                    <a:pt x="1" y="787"/>
                    <a:pt x="1" y="843"/>
                  </a:cubicBezTo>
                  <a:cubicBezTo>
                    <a:pt x="57" y="899"/>
                    <a:pt x="57" y="899"/>
                    <a:pt x="113" y="899"/>
                  </a:cubicBezTo>
                  <a:lnTo>
                    <a:pt x="169" y="899"/>
                  </a:lnTo>
                  <a:lnTo>
                    <a:pt x="1461" y="22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3109325" y="23513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405" y="1"/>
                  </a:moveTo>
                  <a:lnTo>
                    <a:pt x="57" y="562"/>
                  </a:lnTo>
                  <a:cubicBezTo>
                    <a:pt x="0" y="562"/>
                    <a:pt x="0" y="618"/>
                    <a:pt x="0" y="675"/>
                  </a:cubicBezTo>
                  <a:cubicBezTo>
                    <a:pt x="0" y="731"/>
                    <a:pt x="57" y="787"/>
                    <a:pt x="113" y="787"/>
                  </a:cubicBezTo>
                  <a:lnTo>
                    <a:pt x="169" y="787"/>
                  </a:lnTo>
                  <a:lnTo>
                    <a:pt x="1461" y="225"/>
                  </a:lnTo>
                  <a:cubicBezTo>
                    <a:pt x="1461" y="169"/>
                    <a:pt x="1405" y="57"/>
                    <a:pt x="140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3082650" y="2269875"/>
              <a:ext cx="37925" cy="12650"/>
            </a:xfrm>
            <a:custGeom>
              <a:avLst/>
              <a:gdLst/>
              <a:ahLst/>
              <a:cxnLst/>
              <a:rect l="l" t="t" r="r" b="b"/>
              <a:pathLst>
                <a:path w="1517" h="506" extrusionOk="0">
                  <a:moveTo>
                    <a:pt x="1517" y="0"/>
                  </a:moveTo>
                  <a:lnTo>
                    <a:pt x="113" y="281"/>
                  </a:lnTo>
                  <a:cubicBezTo>
                    <a:pt x="56" y="281"/>
                    <a:pt x="0" y="337"/>
                    <a:pt x="0" y="449"/>
                  </a:cubicBezTo>
                  <a:cubicBezTo>
                    <a:pt x="56" y="449"/>
                    <a:pt x="56" y="506"/>
                    <a:pt x="113" y="506"/>
                  </a:cubicBezTo>
                  <a:lnTo>
                    <a:pt x="1517" y="225"/>
                  </a:lnTo>
                  <a:cubicBezTo>
                    <a:pt x="1517" y="169"/>
                    <a:pt x="1517" y="112"/>
                    <a:pt x="151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3092475" y="2312000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517" y="0"/>
                  </a:moveTo>
                  <a:lnTo>
                    <a:pt x="113" y="449"/>
                  </a:lnTo>
                  <a:cubicBezTo>
                    <a:pt x="57" y="449"/>
                    <a:pt x="0" y="506"/>
                    <a:pt x="57" y="562"/>
                  </a:cubicBezTo>
                  <a:cubicBezTo>
                    <a:pt x="57" y="618"/>
                    <a:pt x="113" y="674"/>
                    <a:pt x="169" y="674"/>
                  </a:cubicBezTo>
                  <a:lnTo>
                    <a:pt x="1573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3210425" y="2491725"/>
              <a:ext cx="29500" cy="30550"/>
            </a:xfrm>
            <a:custGeom>
              <a:avLst/>
              <a:gdLst/>
              <a:ahLst/>
              <a:cxnLst/>
              <a:rect l="l" t="t" r="r" b="b"/>
              <a:pathLst>
                <a:path w="1180" h="1222" extrusionOk="0">
                  <a:moveTo>
                    <a:pt x="1067" y="0"/>
                  </a:moveTo>
                  <a:lnTo>
                    <a:pt x="0" y="1067"/>
                  </a:lnTo>
                  <a:cubicBezTo>
                    <a:pt x="0" y="1067"/>
                    <a:pt x="0" y="1180"/>
                    <a:pt x="0" y="1180"/>
                  </a:cubicBezTo>
                  <a:cubicBezTo>
                    <a:pt x="28" y="1208"/>
                    <a:pt x="56" y="1222"/>
                    <a:pt x="85" y="1222"/>
                  </a:cubicBezTo>
                  <a:cubicBezTo>
                    <a:pt x="113" y="1222"/>
                    <a:pt x="141" y="1208"/>
                    <a:pt x="169" y="1180"/>
                  </a:cubicBezTo>
                  <a:lnTo>
                    <a:pt x="1180" y="169"/>
                  </a:lnTo>
                  <a:cubicBezTo>
                    <a:pt x="1124" y="112"/>
                    <a:pt x="1067" y="56"/>
                    <a:pt x="106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3540375" y="2622300"/>
              <a:ext cx="5650" cy="37925"/>
            </a:xfrm>
            <a:custGeom>
              <a:avLst/>
              <a:gdLst/>
              <a:ahLst/>
              <a:cxnLst/>
              <a:rect l="l" t="t" r="r" b="b"/>
              <a:pathLst>
                <a:path w="226" h="1517" extrusionOk="0">
                  <a:moveTo>
                    <a:pt x="1" y="0"/>
                  </a:moveTo>
                  <a:lnTo>
                    <a:pt x="1" y="1405"/>
                  </a:lnTo>
                  <a:cubicBezTo>
                    <a:pt x="1" y="1461"/>
                    <a:pt x="57" y="1517"/>
                    <a:pt x="113" y="1517"/>
                  </a:cubicBezTo>
                  <a:cubicBezTo>
                    <a:pt x="169" y="1517"/>
                    <a:pt x="226" y="1461"/>
                    <a:pt x="226" y="1405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3495450" y="2619500"/>
              <a:ext cx="8450" cy="39325"/>
            </a:xfrm>
            <a:custGeom>
              <a:avLst/>
              <a:gdLst/>
              <a:ahLst/>
              <a:cxnLst/>
              <a:rect l="l" t="t" r="r" b="b"/>
              <a:pathLst>
                <a:path w="338" h="1573" extrusionOk="0">
                  <a:moveTo>
                    <a:pt x="113" y="0"/>
                  </a:moveTo>
                  <a:lnTo>
                    <a:pt x="1" y="1460"/>
                  </a:lnTo>
                  <a:cubicBezTo>
                    <a:pt x="1" y="1517"/>
                    <a:pt x="1" y="1517"/>
                    <a:pt x="113" y="1573"/>
                  </a:cubicBezTo>
                  <a:cubicBezTo>
                    <a:pt x="113" y="1573"/>
                    <a:pt x="169" y="1517"/>
                    <a:pt x="169" y="1460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3449125" y="261247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281" y="0"/>
                  </a:moveTo>
                  <a:lnTo>
                    <a:pt x="0" y="1404"/>
                  </a:lnTo>
                  <a:cubicBezTo>
                    <a:pt x="0" y="1461"/>
                    <a:pt x="0" y="1517"/>
                    <a:pt x="56" y="1573"/>
                  </a:cubicBezTo>
                  <a:cubicBezTo>
                    <a:pt x="113" y="1573"/>
                    <a:pt x="169" y="1517"/>
                    <a:pt x="169" y="1461"/>
                  </a:cubicBezTo>
                  <a:lnTo>
                    <a:pt x="450" y="56"/>
                  </a:lnTo>
                  <a:cubicBezTo>
                    <a:pt x="393" y="56"/>
                    <a:pt x="337" y="56"/>
                    <a:pt x="28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3244125" y="2522600"/>
              <a:ext cx="28100" cy="31975"/>
            </a:xfrm>
            <a:custGeom>
              <a:avLst/>
              <a:gdLst/>
              <a:ahLst/>
              <a:cxnLst/>
              <a:rect l="l" t="t" r="r" b="b"/>
              <a:pathLst>
                <a:path w="1124" h="1279" extrusionOk="0">
                  <a:moveTo>
                    <a:pt x="955" y="1"/>
                  </a:moveTo>
                  <a:lnTo>
                    <a:pt x="56" y="1068"/>
                  </a:lnTo>
                  <a:cubicBezTo>
                    <a:pt x="0" y="1124"/>
                    <a:pt x="0" y="1180"/>
                    <a:pt x="56" y="1236"/>
                  </a:cubicBezTo>
                  <a:cubicBezTo>
                    <a:pt x="56" y="1264"/>
                    <a:pt x="84" y="1278"/>
                    <a:pt x="113" y="1278"/>
                  </a:cubicBezTo>
                  <a:cubicBezTo>
                    <a:pt x="141" y="1278"/>
                    <a:pt x="169" y="1264"/>
                    <a:pt x="169" y="1236"/>
                  </a:cubicBezTo>
                  <a:lnTo>
                    <a:pt x="1124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3583925" y="2619500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0" y="0"/>
                  </a:moveTo>
                  <a:lnTo>
                    <a:pt x="112" y="1404"/>
                  </a:lnTo>
                  <a:cubicBezTo>
                    <a:pt x="112" y="1460"/>
                    <a:pt x="169" y="1517"/>
                    <a:pt x="225" y="1517"/>
                  </a:cubicBezTo>
                  <a:cubicBezTo>
                    <a:pt x="281" y="1517"/>
                    <a:pt x="337" y="1460"/>
                    <a:pt x="337" y="14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3279225" y="25464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899" y="1"/>
                  </a:moveTo>
                  <a:lnTo>
                    <a:pt x="57" y="1180"/>
                  </a:lnTo>
                  <a:cubicBezTo>
                    <a:pt x="0" y="1236"/>
                    <a:pt x="0" y="1292"/>
                    <a:pt x="57" y="1349"/>
                  </a:cubicBezTo>
                  <a:lnTo>
                    <a:pt x="113" y="1349"/>
                  </a:lnTo>
                  <a:cubicBezTo>
                    <a:pt x="169" y="1349"/>
                    <a:pt x="225" y="1349"/>
                    <a:pt x="225" y="1292"/>
                  </a:cubicBezTo>
                  <a:lnTo>
                    <a:pt x="1011" y="113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3405600" y="2601225"/>
              <a:ext cx="14050" cy="39350"/>
            </a:xfrm>
            <a:custGeom>
              <a:avLst/>
              <a:gdLst/>
              <a:ahLst/>
              <a:cxnLst/>
              <a:rect l="l" t="t" r="r" b="b"/>
              <a:pathLst>
                <a:path w="562" h="1574" extrusionOk="0">
                  <a:moveTo>
                    <a:pt x="393" y="1"/>
                  </a:moveTo>
                  <a:lnTo>
                    <a:pt x="0" y="1405"/>
                  </a:lnTo>
                  <a:cubicBezTo>
                    <a:pt x="0" y="1461"/>
                    <a:pt x="0" y="1517"/>
                    <a:pt x="56" y="1574"/>
                  </a:cubicBezTo>
                  <a:cubicBezTo>
                    <a:pt x="112" y="1574"/>
                    <a:pt x="169" y="1517"/>
                    <a:pt x="169" y="1461"/>
                  </a:cubicBez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3360650" y="2587200"/>
              <a:ext cx="19700" cy="36525"/>
            </a:xfrm>
            <a:custGeom>
              <a:avLst/>
              <a:gdLst/>
              <a:ahLst/>
              <a:cxnLst/>
              <a:rect l="l" t="t" r="r" b="b"/>
              <a:pathLst>
                <a:path w="788" h="1461" extrusionOk="0">
                  <a:moveTo>
                    <a:pt x="563" y="0"/>
                  </a:moveTo>
                  <a:lnTo>
                    <a:pt x="1" y="1348"/>
                  </a:lnTo>
                  <a:cubicBezTo>
                    <a:pt x="1" y="1404"/>
                    <a:pt x="57" y="1461"/>
                    <a:pt x="113" y="1461"/>
                  </a:cubicBezTo>
                  <a:cubicBezTo>
                    <a:pt x="169" y="1461"/>
                    <a:pt x="226" y="1461"/>
                    <a:pt x="226" y="1404"/>
                  </a:cubicBezTo>
                  <a:lnTo>
                    <a:pt x="787" y="5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3301675" y="1786275"/>
              <a:ext cx="40750" cy="62375"/>
            </a:xfrm>
            <a:custGeom>
              <a:avLst/>
              <a:gdLst/>
              <a:ahLst/>
              <a:cxnLst/>
              <a:rect l="l" t="t" r="r" b="b"/>
              <a:pathLst>
                <a:path w="1630" h="2495" extrusionOk="0">
                  <a:moveTo>
                    <a:pt x="106" y="0"/>
                  </a:moveTo>
                  <a:cubicBezTo>
                    <a:pt x="90" y="0"/>
                    <a:pt x="74" y="7"/>
                    <a:pt x="57" y="24"/>
                  </a:cubicBezTo>
                  <a:cubicBezTo>
                    <a:pt x="1" y="24"/>
                    <a:pt x="1" y="136"/>
                    <a:pt x="57" y="192"/>
                  </a:cubicBezTo>
                  <a:lnTo>
                    <a:pt x="1461" y="2495"/>
                  </a:lnTo>
                  <a:lnTo>
                    <a:pt x="1630" y="2382"/>
                  </a:lnTo>
                  <a:lnTo>
                    <a:pt x="226" y="80"/>
                  </a:lnTo>
                  <a:cubicBezTo>
                    <a:pt x="186" y="40"/>
                    <a:pt x="146" y="0"/>
                    <a:pt x="1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3261650" y="1812575"/>
              <a:ext cx="47075" cy="58550"/>
            </a:xfrm>
            <a:custGeom>
              <a:avLst/>
              <a:gdLst/>
              <a:ahLst/>
              <a:cxnLst/>
              <a:rect l="l" t="t" r="r" b="b"/>
              <a:pathLst>
                <a:path w="1883" h="2342" extrusionOk="0">
                  <a:moveTo>
                    <a:pt x="191" y="1"/>
                  </a:moveTo>
                  <a:cubicBezTo>
                    <a:pt x="109" y="1"/>
                    <a:pt x="0" y="108"/>
                    <a:pt x="86" y="151"/>
                  </a:cubicBezTo>
                  <a:lnTo>
                    <a:pt x="1714" y="2341"/>
                  </a:lnTo>
                  <a:lnTo>
                    <a:pt x="1883" y="2229"/>
                  </a:lnTo>
                  <a:lnTo>
                    <a:pt x="254" y="39"/>
                  </a:lnTo>
                  <a:cubicBezTo>
                    <a:pt x="241" y="12"/>
                    <a:pt x="217" y="1"/>
                    <a:pt x="19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3341000" y="1765800"/>
              <a:ext cx="35125" cy="64600"/>
            </a:xfrm>
            <a:custGeom>
              <a:avLst/>
              <a:gdLst/>
              <a:ahLst/>
              <a:cxnLst/>
              <a:rect l="l" t="t" r="r" b="b"/>
              <a:pathLst>
                <a:path w="1405" h="2584" extrusionOk="0">
                  <a:moveTo>
                    <a:pt x="113" y="0"/>
                  </a:moveTo>
                  <a:cubicBezTo>
                    <a:pt x="57" y="0"/>
                    <a:pt x="1" y="112"/>
                    <a:pt x="57" y="169"/>
                  </a:cubicBezTo>
                  <a:lnTo>
                    <a:pt x="1236" y="2584"/>
                  </a:lnTo>
                  <a:lnTo>
                    <a:pt x="1405" y="2471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3226525" y="1840675"/>
              <a:ext cx="52725" cy="55725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95" y="1"/>
                  </a:moveTo>
                  <a:cubicBezTo>
                    <a:pt x="113" y="1"/>
                    <a:pt x="0" y="120"/>
                    <a:pt x="86" y="206"/>
                  </a:cubicBezTo>
                  <a:lnTo>
                    <a:pt x="1940" y="2228"/>
                  </a:lnTo>
                  <a:lnTo>
                    <a:pt x="2108" y="2060"/>
                  </a:lnTo>
                  <a:lnTo>
                    <a:pt x="255" y="38"/>
                  </a:lnTo>
                  <a:cubicBezTo>
                    <a:pt x="242" y="12"/>
                    <a:pt x="220" y="1"/>
                    <a:pt x="1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3384525" y="1747525"/>
              <a:ext cx="29525" cy="68825"/>
            </a:xfrm>
            <a:custGeom>
              <a:avLst/>
              <a:gdLst/>
              <a:ahLst/>
              <a:cxnLst/>
              <a:rect l="l" t="t" r="r" b="b"/>
              <a:pathLst>
                <a:path w="1181" h="2753" extrusionOk="0">
                  <a:moveTo>
                    <a:pt x="113" y="1"/>
                  </a:moveTo>
                  <a:cubicBezTo>
                    <a:pt x="57" y="57"/>
                    <a:pt x="1" y="113"/>
                    <a:pt x="57" y="169"/>
                  </a:cubicBezTo>
                  <a:lnTo>
                    <a:pt x="955" y="2753"/>
                  </a:lnTo>
                  <a:lnTo>
                    <a:pt x="1180" y="2641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3519325" y="1720850"/>
              <a:ext cx="8450" cy="71650"/>
            </a:xfrm>
            <a:custGeom>
              <a:avLst/>
              <a:gdLst/>
              <a:ahLst/>
              <a:cxnLst/>
              <a:rect l="l" t="t" r="r" b="b"/>
              <a:pathLst>
                <a:path w="338" h="2866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lnTo>
                    <a:pt x="113" y="2865"/>
                  </a:lnTo>
                  <a:lnTo>
                    <a:pt x="337" y="2809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3428050" y="1734325"/>
              <a:ext cx="22500" cy="69400"/>
            </a:xfrm>
            <a:custGeom>
              <a:avLst/>
              <a:gdLst/>
              <a:ahLst/>
              <a:cxnLst/>
              <a:rect l="l" t="t" r="r" b="b"/>
              <a:pathLst>
                <a:path w="900" h="2776" extrusionOk="0">
                  <a:moveTo>
                    <a:pt x="141" y="0"/>
                  </a:moveTo>
                  <a:cubicBezTo>
                    <a:pt x="118" y="0"/>
                    <a:pt x="90" y="7"/>
                    <a:pt x="57" y="23"/>
                  </a:cubicBezTo>
                  <a:cubicBezTo>
                    <a:pt x="1" y="23"/>
                    <a:pt x="1" y="80"/>
                    <a:pt x="1" y="136"/>
                  </a:cubicBezTo>
                  <a:lnTo>
                    <a:pt x="675" y="2775"/>
                  </a:lnTo>
                  <a:lnTo>
                    <a:pt x="899" y="2719"/>
                  </a:lnTo>
                  <a:lnTo>
                    <a:pt x="225" y="80"/>
                  </a:lnTo>
                  <a:cubicBezTo>
                    <a:pt x="225" y="40"/>
                    <a:pt x="197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3474400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113" y="0"/>
                  </a:moveTo>
                  <a:cubicBezTo>
                    <a:pt x="0" y="0"/>
                    <a:pt x="0" y="56"/>
                    <a:pt x="0" y="113"/>
                  </a:cubicBezTo>
                  <a:lnTo>
                    <a:pt x="393" y="2809"/>
                  </a:lnTo>
                  <a:lnTo>
                    <a:pt x="618" y="2809"/>
                  </a:lnTo>
                  <a:lnTo>
                    <a:pt x="225" y="113"/>
                  </a:lnTo>
                  <a:cubicBezTo>
                    <a:pt x="169" y="56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3100900" y="2030575"/>
              <a:ext cx="68825" cy="27300"/>
            </a:xfrm>
            <a:custGeom>
              <a:avLst/>
              <a:gdLst/>
              <a:ahLst/>
              <a:cxnLst/>
              <a:rect l="l" t="t" r="r" b="b"/>
              <a:pathLst>
                <a:path w="2753" h="109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0" y="136"/>
                    <a:pt x="57" y="193"/>
                    <a:pt x="113" y="193"/>
                  </a:cubicBezTo>
                  <a:lnTo>
                    <a:pt x="2696" y="1091"/>
                  </a:lnTo>
                  <a:lnTo>
                    <a:pt x="2753" y="923"/>
                  </a:lnTo>
                  <a:lnTo>
                    <a:pt x="169" y="24"/>
                  </a:lnTo>
                  <a:cubicBezTo>
                    <a:pt x="152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3194975" y="1874250"/>
              <a:ext cx="56200" cy="51625"/>
            </a:xfrm>
            <a:custGeom>
              <a:avLst/>
              <a:gdLst/>
              <a:ahLst/>
              <a:cxnLst/>
              <a:rect l="l" t="t" r="r" b="b"/>
              <a:pathLst>
                <a:path w="2248" h="2065" extrusionOk="0">
                  <a:moveTo>
                    <a:pt x="120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2079" y="2065"/>
                  </a:lnTo>
                  <a:lnTo>
                    <a:pt x="2247" y="1896"/>
                  </a:lnTo>
                  <a:lnTo>
                    <a:pt x="225" y="43"/>
                  </a:lnTo>
                  <a:cubicBezTo>
                    <a:pt x="197" y="15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3078425" y="2118225"/>
              <a:ext cx="70250" cy="16875"/>
            </a:xfrm>
            <a:custGeom>
              <a:avLst/>
              <a:gdLst/>
              <a:ahLst/>
              <a:cxnLst/>
              <a:rect l="l" t="t" r="r" b="b"/>
              <a:pathLst>
                <a:path w="2810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81"/>
                  </a:cubicBezTo>
                  <a:lnTo>
                    <a:pt x="2809" y="674"/>
                  </a:lnTo>
                  <a:lnTo>
                    <a:pt x="2809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3088250" y="2074100"/>
              <a:ext cx="70250" cy="21675"/>
            </a:xfrm>
            <a:custGeom>
              <a:avLst/>
              <a:gdLst/>
              <a:ahLst/>
              <a:cxnLst/>
              <a:rect l="l" t="t" r="r" b="b"/>
              <a:pathLst>
                <a:path w="2810" h="867" extrusionOk="0">
                  <a:moveTo>
                    <a:pt x="110" y="1"/>
                  </a:moveTo>
                  <a:cubicBezTo>
                    <a:pt x="57" y="1"/>
                    <a:pt x="1" y="41"/>
                    <a:pt x="1" y="80"/>
                  </a:cubicBezTo>
                  <a:cubicBezTo>
                    <a:pt x="1" y="137"/>
                    <a:pt x="57" y="137"/>
                    <a:pt x="113" y="193"/>
                  </a:cubicBezTo>
                  <a:lnTo>
                    <a:pt x="2753" y="867"/>
                  </a:lnTo>
                  <a:cubicBezTo>
                    <a:pt x="2753" y="811"/>
                    <a:pt x="2753" y="754"/>
                    <a:pt x="2809" y="642"/>
                  </a:cubicBezTo>
                  <a:lnTo>
                    <a:pt x="169" y="24"/>
                  </a:lnTo>
                  <a:cubicBezTo>
                    <a:pt x="153" y="8"/>
                    <a:pt x="132" y="1"/>
                    <a:pt x="11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3119150" y="1987050"/>
              <a:ext cx="66025" cy="34300"/>
            </a:xfrm>
            <a:custGeom>
              <a:avLst/>
              <a:gdLst/>
              <a:ahLst/>
              <a:cxnLst/>
              <a:rect l="l" t="t" r="r" b="b"/>
              <a:pathLst>
                <a:path w="2641" h="137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1" y="80"/>
                    <a:pt x="1" y="193"/>
                    <a:pt x="57" y="193"/>
                  </a:cubicBezTo>
                  <a:lnTo>
                    <a:pt x="2528" y="1372"/>
                  </a:lnTo>
                  <a:cubicBezTo>
                    <a:pt x="2584" y="1316"/>
                    <a:pt x="2584" y="1260"/>
                    <a:pt x="2640" y="1204"/>
                  </a:cubicBezTo>
                  <a:lnTo>
                    <a:pt x="169" y="24"/>
                  </a:lnTo>
                  <a:cubicBezTo>
                    <a:pt x="153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3166900" y="19079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84" y="1"/>
                  </a:moveTo>
                  <a:cubicBezTo>
                    <a:pt x="56" y="1"/>
                    <a:pt x="28" y="15"/>
                    <a:pt x="0" y="43"/>
                  </a:cubicBezTo>
                  <a:cubicBezTo>
                    <a:pt x="0" y="99"/>
                    <a:pt x="0" y="155"/>
                    <a:pt x="0" y="211"/>
                  </a:cubicBezTo>
                  <a:lnTo>
                    <a:pt x="2247" y="1840"/>
                  </a:lnTo>
                  <a:lnTo>
                    <a:pt x="2359" y="1672"/>
                  </a:lnTo>
                  <a:lnTo>
                    <a:pt x="169" y="43"/>
                  </a:lnTo>
                  <a:cubicBezTo>
                    <a:pt x="141" y="15"/>
                    <a:pt x="113" y="1"/>
                    <a:pt x="8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3140225" y="1947275"/>
              <a:ext cx="63200" cy="40400"/>
            </a:xfrm>
            <a:custGeom>
              <a:avLst/>
              <a:gdLst/>
              <a:ahLst/>
              <a:cxnLst/>
              <a:rect l="l" t="t" r="r" b="b"/>
              <a:pathLst>
                <a:path w="2528" h="1616" extrusionOk="0">
                  <a:moveTo>
                    <a:pt x="112" y="0"/>
                  </a:moveTo>
                  <a:cubicBezTo>
                    <a:pt x="84" y="0"/>
                    <a:pt x="56" y="14"/>
                    <a:pt x="56" y="42"/>
                  </a:cubicBezTo>
                  <a:cubicBezTo>
                    <a:pt x="0" y="42"/>
                    <a:pt x="0" y="155"/>
                    <a:pt x="56" y="155"/>
                  </a:cubicBezTo>
                  <a:lnTo>
                    <a:pt x="2415" y="1615"/>
                  </a:lnTo>
                  <a:lnTo>
                    <a:pt x="2527" y="1447"/>
                  </a:lnTo>
                  <a:lnTo>
                    <a:pt x="169" y="42"/>
                  </a:lnTo>
                  <a:cubicBezTo>
                    <a:pt x="169" y="14"/>
                    <a:pt x="140" y="0"/>
                    <a:pt x="1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3676575" y="1747525"/>
              <a:ext cx="28125" cy="67425"/>
            </a:xfrm>
            <a:custGeom>
              <a:avLst/>
              <a:gdLst/>
              <a:ahLst/>
              <a:cxnLst/>
              <a:rect l="l" t="t" r="r" b="b"/>
              <a:pathLst>
                <a:path w="1125" h="2697" extrusionOk="0">
                  <a:moveTo>
                    <a:pt x="1068" y="1"/>
                  </a:moveTo>
                  <a:cubicBezTo>
                    <a:pt x="1012" y="1"/>
                    <a:pt x="956" y="1"/>
                    <a:pt x="900" y="57"/>
                  </a:cubicBezTo>
                  <a:lnTo>
                    <a:pt x="1" y="2641"/>
                  </a:lnTo>
                  <a:lnTo>
                    <a:pt x="226" y="2697"/>
                  </a:lnTo>
                  <a:lnTo>
                    <a:pt x="1124" y="169"/>
                  </a:lnTo>
                  <a:cubicBezTo>
                    <a:pt x="1124" y="113"/>
                    <a:pt x="1124" y="57"/>
                    <a:pt x="1068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3919500" y="2031175"/>
              <a:ext cx="68825" cy="28100"/>
            </a:xfrm>
            <a:custGeom>
              <a:avLst/>
              <a:gdLst/>
              <a:ahLst/>
              <a:cxnLst/>
              <a:rect l="l" t="t" r="r" b="b"/>
              <a:pathLst>
                <a:path w="2753" h="1124" extrusionOk="0">
                  <a:moveTo>
                    <a:pt x="2584" y="0"/>
                  </a:moveTo>
                  <a:lnTo>
                    <a:pt x="0" y="899"/>
                  </a:lnTo>
                  <a:cubicBezTo>
                    <a:pt x="56" y="1011"/>
                    <a:pt x="56" y="1067"/>
                    <a:pt x="113" y="1123"/>
                  </a:cubicBezTo>
                  <a:lnTo>
                    <a:pt x="2640" y="225"/>
                  </a:lnTo>
                  <a:cubicBezTo>
                    <a:pt x="2696" y="169"/>
                    <a:pt x="2752" y="112"/>
                    <a:pt x="2696" y="56"/>
                  </a:cubicBezTo>
                  <a:cubicBezTo>
                    <a:pt x="2696" y="0"/>
                    <a:pt x="2640" y="0"/>
                    <a:pt x="258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3904050" y="1987650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472" y="0"/>
                  </a:moveTo>
                  <a:lnTo>
                    <a:pt x="1" y="1180"/>
                  </a:lnTo>
                  <a:lnTo>
                    <a:pt x="113" y="1404"/>
                  </a:lnTo>
                  <a:lnTo>
                    <a:pt x="2584" y="225"/>
                  </a:lnTo>
                  <a:cubicBezTo>
                    <a:pt x="2640" y="169"/>
                    <a:pt x="2640" y="112"/>
                    <a:pt x="2640" y="56"/>
                  </a:cubicBezTo>
                  <a:cubicBezTo>
                    <a:pt x="2584" y="0"/>
                    <a:pt x="2528" y="0"/>
                    <a:pt x="24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3885800" y="1948325"/>
              <a:ext cx="63200" cy="39350"/>
            </a:xfrm>
            <a:custGeom>
              <a:avLst/>
              <a:gdLst/>
              <a:ahLst/>
              <a:cxnLst/>
              <a:rect l="l" t="t" r="r" b="b"/>
              <a:pathLst>
                <a:path w="2528" h="1574" extrusionOk="0">
                  <a:moveTo>
                    <a:pt x="2359" y="0"/>
                  </a:moveTo>
                  <a:lnTo>
                    <a:pt x="0" y="1405"/>
                  </a:lnTo>
                  <a:lnTo>
                    <a:pt x="113" y="1573"/>
                  </a:lnTo>
                  <a:lnTo>
                    <a:pt x="2472" y="169"/>
                  </a:lnTo>
                  <a:cubicBezTo>
                    <a:pt x="2528" y="169"/>
                    <a:pt x="2528" y="113"/>
                    <a:pt x="2528" y="57"/>
                  </a:cubicBezTo>
                  <a:cubicBezTo>
                    <a:pt x="2472" y="0"/>
                    <a:pt x="2415" y="0"/>
                    <a:pt x="235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3863325" y="19093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2254" y="1"/>
                  </a:moveTo>
                  <a:cubicBezTo>
                    <a:pt x="2219" y="1"/>
                    <a:pt x="2191" y="15"/>
                    <a:pt x="2191" y="43"/>
                  </a:cubicBezTo>
                  <a:lnTo>
                    <a:pt x="1" y="1672"/>
                  </a:lnTo>
                  <a:cubicBezTo>
                    <a:pt x="57" y="1728"/>
                    <a:pt x="113" y="1784"/>
                    <a:pt x="169" y="1840"/>
                  </a:cubicBezTo>
                  <a:lnTo>
                    <a:pt x="2360" y="211"/>
                  </a:lnTo>
                  <a:cubicBezTo>
                    <a:pt x="2360" y="155"/>
                    <a:pt x="2360" y="99"/>
                    <a:pt x="2360" y="43"/>
                  </a:cubicBezTo>
                  <a:cubicBezTo>
                    <a:pt x="2332" y="15"/>
                    <a:pt x="2289" y="1"/>
                    <a:pt x="225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3941950" y="2164550"/>
              <a:ext cx="71650" cy="9850"/>
            </a:xfrm>
            <a:custGeom>
              <a:avLst/>
              <a:gdLst/>
              <a:ahLst/>
              <a:cxnLst/>
              <a:rect l="l" t="t" r="r" b="b"/>
              <a:pathLst>
                <a:path w="2866" h="394" extrusionOk="0">
                  <a:moveTo>
                    <a:pt x="2753" y="1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2753" y="225"/>
                  </a:lnTo>
                  <a:cubicBezTo>
                    <a:pt x="2809" y="225"/>
                    <a:pt x="2865" y="169"/>
                    <a:pt x="2865" y="113"/>
                  </a:cubicBezTo>
                  <a:cubicBezTo>
                    <a:pt x="2865" y="57"/>
                    <a:pt x="2809" y="1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3839450" y="1874250"/>
              <a:ext cx="54800" cy="51625"/>
            </a:xfrm>
            <a:custGeom>
              <a:avLst/>
              <a:gdLst/>
              <a:ahLst/>
              <a:cxnLst/>
              <a:rect l="l" t="t" r="r" b="b"/>
              <a:pathLst>
                <a:path w="2192" h="2065" extrusionOk="0">
                  <a:moveTo>
                    <a:pt x="2079" y="1"/>
                  </a:moveTo>
                  <a:cubicBezTo>
                    <a:pt x="2051" y="1"/>
                    <a:pt x="2023" y="15"/>
                    <a:pt x="2023" y="43"/>
                  </a:cubicBezTo>
                  <a:lnTo>
                    <a:pt x="1" y="1896"/>
                  </a:lnTo>
                  <a:lnTo>
                    <a:pt x="113" y="2065"/>
                  </a:lnTo>
                  <a:lnTo>
                    <a:pt x="2135" y="211"/>
                  </a:lnTo>
                  <a:cubicBezTo>
                    <a:pt x="2191" y="155"/>
                    <a:pt x="2191" y="99"/>
                    <a:pt x="2135" y="43"/>
                  </a:cubicBezTo>
                  <a:cubicBezTo>
                    <a:pt x="2135" y="15"/>
                    <a:pt x="2107" y="1"/>
                    <a:pt x="20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3930725" y="2074475"/>
              <a:ext cx="70200" cy="21300"/>
            </a:xfrm>
            <a:custGeom>
              <a:avLst/>
              <a:gdLst/>
              <a:ahLst/>
              <a:cxnLst/>
              <a:rect l="l" t="t" r="r" b="b"/>
              <a:pathLst>
                <a:path w="2808" h="852" extrusionOk="0">
                  <a:moveTo>
                    <a:pt x="2690" y="0"/>
                  </a:moveTo>
                  <a:cubicBezTo>
                    <a:pt x="2675" y="0"/>
                    <a:pt x="2659" y="3"/>
                    <a:pt x="2640" y="9"/>
                  </a:cubicBezTo>
                  <a:lnTo>
                    <a:pt x="1" y="627"/>
                  </a:lnTo>
                  <a:cubicBezTo>
                    <a:pt x="57" y="739"/>
                    <a:pt x="57" y="796"/>
                    <a:pt x="57" y="852"/>
                  </a:cubicBezTo>
                  <a:lnTo>
                    <a:pt x="2697" y="234"/>
                  </a:lnTo>
                  <a:cubicBezTo>
                    <a:pt x="2797" y="184"/>
                    <a:pt x="2808" y="0"/>
                    <a:pt x="26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3939150" y="2120450"/>
              <a:ext cx="71650" cy="16050"/>
            </a:xfrm>
            <a:custGeom>
              <a:avLst/>
              <a:gdLst/>
              <a:ahLst/>
              <a:cxnLst/>
              <a:rect l="l" t="t" r="r" b="b"/>
              <a:pathLst>
                <a:path w="2866" h="642" extrusionOk="0">
                  <a:moveTo>
                    <a:pt x="2746" y="0"/>
                  </a:moveTo>
                  <a:cubicBezTo>
                    <a:pt x="2729" y="0"/>
                    <a:pt x="2713" y="7"/>
                    <a:pt x="2697" y="24"/>
                  </a:cubicBezTo>
                  <a:lnTo>
                    <a:pt x="1" y="417"/>
                  </a:lnTo>
                  <a:cubicBezTo>
                    <a:pt x="1" y="473"/>
                    <a:pt x="57" y="529"/>
                    <a:pt x="57" y="641"/>
                  </a:cubicBezTo>
                  <a:lnTo>
                    <a:pt x="2753" y="248"/>
                  </a:lnTo>
                  <a:cubicBezTo>
                    <a:pt x="2809" y="192"/>
                    <a:pt x="2865" y="136"/>
                    <a:pt x="2865" y="80"/>
                  </a:cubicBezTo>
                  <a:cubicBezTo>
                    <a:pt x="2825" y="40"/>
                    <a:pt x="2786" y="0"/>
                    <a:pt x="274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3748200" y="1786850"/>
              <a:ext cx="39325" cy="63200"/>
            </a:xfrm>
            <a:custGeom>
              <a:avLst/>
              <a:gdLst/>
              <a:ahLst/>
              <a:cxnLst/>
              <a:rect l="l" t="t" r="r" b="b"/>
              <a:pathLst>
                <a:path w="1573" h="2528" extrusionOk="0">
                  <a:moveTo>
                    <a:pt x="1573" y="1"/>
                  </a:moveTo>
                  <a:cubicBezTo>
                    <a:pt x="1517" y="1"/>
                    <a:pt x="1461" y="1"/>
                    <a:pt x="1404" y="57"/>
                  </a:cubicBezTo>
                  <a:lnTo>
                    <a:pt x="0" y="2416"/>
                  </a:lnTo>
                  <a:lnTo>
                    <a:pt x="169" y="2528"/>
                  </a:lnTo>
                  <a:lnTo>
                    <a:pt x="1573" y="169"/>
                  </a:lnTo>
                  <a:cubicBezTo>
                    <a:pt x="1573" y="113"/>
                    <a:pt x="1573" y="57"/>
                    <a:pt x="157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3640075" y="1734900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843" y="0"/>
                  </a:moveTo>
                  <a:cubicBezTo>
                    <a:pt x="731" y="0"/>
                    <a:pt x="675" y="0"/>
                    <a:pt x="675" y="57"/>
                  </a:cubicBezTo>
                  <a:lnTo>
                    <a:pt x="1" y="2696"/>
                  </a:lnTo>
                  <a:lnTo>
                    <a:pt x="225" y="2752"/>
                  </a:lnTo>
                  <a:lnTo>
                    <a:pt x="899" y="113"/>
                  </a:lnTo>
                  <a:cubicBezTo>
                    <a:pt x="899" y="57"/>
                    <a:pt x="899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3600775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505" y="0"/>
                  </a:moveTo>
                  <a:cubicBezTo>
                    <a:pt x="449" y="0"/>
                    <a:pt x="393" y="56"/>
                    <a:pt x="393" y="113"/>
                  </a:cubicBezTo>
                  <a:lnTo>
                    <a:pt x="0" y="2809"/>
                  </a:lnTo>
                  <a:lnTo>
                    <a:pt x="225" y="2809"/>
                  </a:lnTo>
                  <a:lnTo>
                    <a:pt x="618" y="113"/>
                  </a:lnTo>
                  <a:cubicBezTo>
                    <a:pt x="618" y="56"/>
                    <a:pt x="562" y="0"/>
                    <a:pt x="5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3074225" y="2163150"/>
              <a:ext cx="71625" cy="9850"/>
            </a:xfrm>
            <a:custGeom>
              <a:avLst/>
              <a:gdLst/>
              <a:ahLst/>
              <a:cxnLst/>
              <a:rect l="l" t="t" r="r" b="b"/>
              <a:pathLst>
                <a:path w="2865" h="394" extrusionOk="0">
                  <a:moveTo>
                    <a:pt x="113" y="1"/>
                  </a:moveTo>
                  <a:cubicBezTo>
                    <a:pt x="56" y="1"/>
                    <a:pt x="0" y="57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2865" y="394"/>
                  </a:lnTo>
                  <a:lnTo>
                    <a:pt x="2865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3781900" y="181352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29" y="1"/>
                  </a:moveTo>
                  <a:lnTo>
                    <a:pt x="0" y="2191"/>
                  </a:lnTo>
                  <a:lnTo>
                    <a:pt x="113" y="2360"/>
                  </a:lnTo>
                  <a:lnTo>
                    <a:pt x="1741" y="169"/>
                  </a:lnTo>
                  <a:cubicBezTo>
                    <a:pt x="1797" y="113"/>
                    <a:pt x="1797" y="57"/>
                    <a:pt x="17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3811375" y="1841600"/>
              <a:ext cx="50575" cy="54800"/>
            </a:xfrm>
            <a:custGeom>
              <a:avLst/>
              <a:gdLst/>
              <a:ahLst/>
              <a:cxnLst/>
              <a:rect l="l" t="t" r="r" b="b"/>
              <a:pathLst>
                <a:path w="2023" h="2192" extrusionOk="0">
                  <a:moveTo>
                    <a:pt x="1798" y="1"/>
                  </a:moveTo>
                  <a:lnTo>
                    <a:pt x="1" y="2023"/>
                  </a:lnTo>
                  <a:lnTo>
                    <a:pt x="113" y="2191"/>
                  </a:lnTo>
                  <a:lnTo>
                    <a:pt x="1966" y="169"/>
                  </a:lnTo>
                  <a:cubicBezTo>
                    <a:pt x="2023" y="113"/>
                    <a:pt x="2023" y="57"/>
                    <a:pt x="196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3713100" y="1765200"/>
              <a:ext cx="35125" cy="65200"/>
            </a:xfrm>
            <a:custGeom>
              <a:avLst/>
              <a:gdLst/>
              <a:ahLst/>
              <a:cxnLst/>
              <a:rect l="l" t="t" r="r" b="b"/>
              <a:pathLst>
                <a:path w="1405" h="2608" extrusionOk="0">
                  <a:moveTo>
                    <a:pt x="1299" y="1"/>
                  </a:moveTo>
                  <a:cubicBezTo>
                    <a:pt x="1259" y="1"/>
                    <a:pt x="1219" y="41"/>
                    <a:pt x="1180" y="80"/>
                  </a:cubicBezTo>
                  <a:lnTo>
                    <a:pt x="0" y="2551"/>
                  </a:lnTo>
                  <a:lnTo>
                    <a:pt x="225" y="2608"/>
                  </a:lnTo>
                  <a:lnTo>
                    <a:pt x="1404" y="193"/>
                  </a:lnTo>
                  <a:cubicBezTo>
                    <a:pt x="1404" y="136"/>
                    <a:pt x="1404" y="24"/>
                    <a:pt x="1348" y="24"/>
                  </a:cubicBezTo>
                  <a:cubicBezTo>
                    <a:pt x="1332" y="8"/>
                    <a:pt x="1315" y="1"/>
                    <a:pt x="12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3562850" y="1720850"/>
              <a:ext cx="9850" cy="70250"/>
            </a:xfrm>
            <a:custGeom>
              <a:avLst/>
              <a:gdLst/>
              <a:ahLst/>
              <a:cxnLst/>
              <a:rect l="l" t="t" r="r" b="b"/>
              <a:pathLst>
                <a:path w="394" h="2810" extrusionOk="0">
                  <a:moveTo>
                    <a:pt x="281" y="1"/>
                  </a:moveTo>
                  <a:cubicBezTo>
                    <a:pt x="169" y="1"/>
                    <a:pt x="169" y="57"/>
                    <a:pt x="169" y="113"/>
                  </a:cubicBezTo>
                  <a:lnTo>
                    <a:pt x="1" y="2809"/>
                  </a:lnTo>
                  <a:lnTo>
                    <a:pt x="225" y="2809"/>
                  </a:lnTo>
                  <a:lnTo>
                    <a:pt x="338" y="113"/>
                  </a:lnTo>
                  <a:cubicBezTo>
                    <a:pt x="394" y="57"/>
                    <a:pt x="338" y="1"/>
                    <a:pt x="28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3473000" y="2585800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393" y="0"/>
                  </a:moveTo>
                  <a:lnTo>
                    <a:pt x="0" y="2640"/>
                  </a:lnTo>
                  <a:cubicBezTo>
                    <a:pt x="0" y="2696"/>
                    <a:pt x="56" y="2752"/>
                    <a:pt x="112" y="2808"/>
                  </a:cubicBezTo>
                  <a:cubicBezTo>
                    <a:pt x="169" y="2808"/>
                    <a:pt x="225" y="2752"/>
                    <a:pt x="225" y="2696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3780500" y="250997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9" y="0"/>
                  </a:moveTo>
                  <a:lnTo>
                    <a:pt x="0" y="113"/>
                  </a:lnTo>
                  <a:lnTo>
                    <a:pt x="1629" y="2303"/>
                  </a:lnTo>
                  <a:cubicBezTo>
                    <a:pt x="1629" y="2303"/>
                    <a:pt x="1685" y="2359"/>
                    <a:pt x="1685" y="2359"/>
                  </a:cubicBezTo>
                  <a:lnTo>
                    <a:pt x="1741" y="2359"/>
                  </a:lnTo>
                  <a:cubicBezTo>
                    <a:pt x="1797" y="2303"/>
                    <a:pt x="1797" y="2247"/>
                    <a:pt x="1741" y="219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3746800" y="2532425"/>
              <a:ext cx="40725" cy="61825"/>
            </a:xfrm>
            <a:custGeom>
              <a:avLst/>
              <a:gdLst/>
              <a:ahLst/>
              <a:cxnLst/>
              <a:rect l="l" t="t" r="r" b="b"/>
              <a:pathLst>
                <a:path w="1629" h="2473" extrusionOk="0">
                  <a:moveTo>
                    <a:pt x="169" y="1"/>
                  </a:moveTo>
                  <a:lnTo>
                    <a:pt x="0" y="113"/>
                  </a:lnTo>
                  <a:lnTo>
                    <a:pt x="1404" y="2416"/>
                  </a:lnTo>
                  <a:cubicBezTo>
                    <a:pt x="1404" y="2472"/>
                    <a:pt x="1460" y="2472"/>
                    <a:pt x="1517" y="2472"/>
                  </a:cubicBezTo>
                  <a:lnTo>
                    <a:pt x="1573" y="2472"/>
                  </a:lnTo>
                  <a:cubicBezTo>
                    <a:pt x="1573" y="2472"/>
                    <a:pt x="1629" y="2360"/>
                    <a:pt x="1573" y="236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38099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69" y="0"/>
                  </a:moveTo>
                  <a:lnTo>
                    <a:pt x="1" y="169"/>
                  </a:lnTo>
                  <a:lnTo>
                    <a:pt x="1798" y="2191"/>
                  </a:lnTo>
                  <a:lnTo>
                    <a:pt x="1966" y="2191"/>
                  </a:lnTo>
                  <a:cubicBezTo>
                    <a:pt x="2022" y="2135"/>
                    <a:pt x="2022" y="2078"/>
                    <a:pt x="1966" y="202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3713100" y="2550700"/>
              <a:ext cx="33725" cy="64600"/>
            </a:xfrm>
            <a:custGeom>
              <a:avLst/>
              <a:gdLst/>
              <a:ahLst/>
              <a:cxnLst/>
              <a:rect l="l" t="t" r="r" b="b"/>
              <a:pathLst>
                <a:path w="1349" h="2584" extrusionOk="0">
                  <a:moveTo>
                    <a:pt x="169" y="0"/>
                  </a:moveTo>
                  <a:lnTo>
                    <a:pt x="0" y="56"/>
                  </a:lnTo>
                  <a:lnTo>
                    <a:pt x="1123" y="2527"/>
                  </a:lnTo>
                  <a:cubicBezTo>
                    <a:pt x="1180" y="2584"/>
                    <a:pt x="1180" y="2584"/>
                    <a:pt x="1236" y="2584"/>
                  </a:cubicBezTo>
                  <a:lnTo>
                    <a:pt x="1292" y="2584"/>
                  </a:lnTo>
                  <a:cubicBezTo>
                    <a:pt x="1348" y="2584"/>
                    <a:pt x="1348" y="2527"/>
                    <a:pt x="1348" y="247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3838050" y="2456625"/>
              <a:ext cx="56200" cy="50550"/>
            </a:xfrm>
            <a:custGeom>
              <a:avLst/>
              <a:gdLst/>
              <a:ahLst/>
              <a:cxnLst/>
              <a:rect l="l" t="t" r="r" b="b"/>
              <a:pathLst>
                <a:path w="2248" h="2022" extrusionOk="0">
                  <a:moveTo>
                    <a:pt x="169" y="0"/>
                  </a:moveTo>
                  <a:lnTo>
                    <a:pt x="1" y="169"/>
                  </a:lnTo>
                  <a:lnTo>
                    <a:pt x="2023" y="2022"/>
                  </a:lnTo>
                  <a:lnTo>
                    <a:pt x="2135" y="2022"/>
                  </a:lnTo>
                  <a:cubicBezTo>
                    <a:pt x="2191" y="2022"/>
                    <a:pt x="2247" y="1853"/>
                    <a:pt x="2191" y="179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3638675" y="2577375"/>
              <a:ext cx="21075" cy="68825"/>
            </a:xfrm>
            <a:custGeom>
              <a:avLst/>
              <a:gdLst/>
              <a:ahLst/>
              <a:cxnLst/>
              <a:rect l="l" t="t" r="r" b="b"/>
              <a:pathLst>
                <a:path w="843" h="2753" extrusionOk="0">
                  <a:moveTo>
                    <a:pt x="169" y="0"/>
                  </a:moveTo>
                  <a:lnTo>
                    <a:pt x="0" y="56"/>
                  </a:lnTo>
                  <a:lnTo>
                    <a:pt x="674" y="2696"/>
                  </a:lnTo>
                  <a:cubicBezTo>
                    <a:pt x="674" y="2752"/>
                    <a:pt x="731" y="2752"/>
                    <a:pt x="787" y="2752"/>
                  </a:cubicBezTo>
                  <a:cubicBezTo>
                    <a:pt x="843" y="2752"/>
                    <a:pt x="843" y="2696"/>
                    <a:pt x="843" y="264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3675175" y="2566125"/>
              <a:ext cx="28100" cy="67425"/>
            </a:xfrm>
            <a:custGeom>
              <a:avLst/>
              <a:gdLst/>
              <a:ahLst/>
              <a:cxnLst/>
              <a:rect l="l" t="t" r="r" b="b"/>
              <a:pathLst>
                <a:path w="1124" h="2697" extrusionOk="0">
                  <a:moveTo>
                    <a:pt x="169" y="1"/>
                  </a:moveTo>
                  <a:lnTo>
                    <a:pt x="1" y="57"/>
                  </a:lnTo>
                  <a:lnTo>
                    <a:pt x="956" y="2641"/>
                  </a:lnTo>
                  <a:cubicBezTo>
                    <a:pt x="956" y="2697"/>
                    <a:pt x="1012" y="2697"/>
                    <a:pt x="1012" y="2697"/>
                  </a:cubicBezTo>
                  <a:cubicBezTo>
                    <a:pt x="1068" y="2697"/>
                    <a:pt x="1124" y="2584"/>
                    <a:pt x="1124" y="252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3863325" y="2427125"/>
              <a:ext cx="59000" cy="44950"/>
            </a:xfrm>
            <a:custGeom>
              <a:avLst/>
              <a:gdLst/>
              <a:ahLst/>
              <a:cxnLst/>
              <a:rect l="l" t="t" r="r" b="b"/>
              <a:pathLst>
                <a:path w="2360" h="1798" extrusionOk="0">
                  <a:moveTo>
                    <a:pt x="113" y="1"/>
                  </a:moveTo>
                  <a:cubicBezTo>
                    <a:pt x="57" y="57"/>
                    <a:pt x="57" y="113"/>
                    <a:pt x="1" y="169"/>
                  </a:cubicBezTo>
                  <a:lnTo>
                    <a:pt x="2191" y="1798"/>
                  </a:lnTo>
                  <a:lnTo>
                    <a:pt x="2247" y="1798"/>
                  </a:lnTo>
                  <a:cubicBezTo>
                    <a:pt x="2247" y="1798"/>
                    <a:pt x="2303" y="1798"/>
                    <a:pt x="2303" y="1742"/>
                  </a:cubicBezTo>
                  <a:cubicBezTo>
                    <a:pt x="2360" y="1686"/>
                    <a:pt x="2360" y="1629"/>
                    <a:pt x="2303" y="157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3930725" y="2285300"/>
              <a:ext cx="68825" cy="22500"/>
            </a:xfrm>
            <a:custGeom>
              <a:avLst/>
              <a:gdLst/>
              <a:ahLst/>
              <a:cxnLst/>
              <a:rect l="l" t="t" r="r" b="b"/>
              <a:pathLst>
                <a:path w="2753" h="900" extrusionOk="0">
                  <a:moveTo>
                    <a:pt x="57" y="1"/>
                  </a:moveTo>
                  <a:cubicBezTo>
                    <a:pt x="57" y="113"/>
                    <a:pt x="1" y="169"/>
                    <a:pt x="1" y="226"/>
                  </a:cubicBezTo>
                  <a:lnTo>
                    <a:pt x="2640" y="900"/>
                  </a:lnTo>
                  <a:cubicBezTo>
                    <a:pt x="2697" y="900"/>
                    <a:pt x="2753" y="843"/>
                    <a:pt x="2753" y="787"/>
                  </a:cubicBezTo>
                  <a:cubicBezTo>
                    <a:pt x="2753" y="731"/>
                    <a:pt x="2753" y="731"/>
                    <a:pt x="2697" y="67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3940550" y="2246000"/>
              <a:ext cx="70250" cy="15475"/>
            </a:xfrm>
            <a:custGeom>
              <a:avLst/>
              <a:gdLst/>
              <a:ahLst/>
              <a:cxnLst/>
              <a:rect l="l" t="t" r="r" b="b"/>
              <a:pathLst>
                <a:path w="2810" h="619" extrusionOk="0">
                  <a:moveTo>
                    <a:pt x="1" y="0"/>
                  </a:moveTo>
                  <a:cubicBezTo>
                    <a:pt x="1" y="113"/>
                    <a:pt x="1" y="169"/>
                    <a:pt x="1" y="225"/>
                  </a:cubicBezTo>
                  <a:lnTo>
                    <a:pt x="2697" y="618"/>
                  </a:lnTo>
                  <a:cubicBezTo>
                    <a:pt x="2753" y="618"/>
                    <a:pt x="2809" y="618"/>
                    <a:pt x="2809" y="562"/>
                  </a:cubicBezTo>
                  <a:cubicBezTo>
                    <a:pt x="2809" y="450"/>
                    <a:pt x="2753" y="393"/>
                    <a:pt x="2697" y="39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3943375" y="2208075"/>
              <a:ext cx="70225" cy="8450"/>
            </a:xfrm>
            <a:custGeom>
              <a:avLst/>
              <a:gdLst/>
              <a:ahLst/>
              <a:cxnLst/>
              <a:rect l="l" t="t" r="r" b="b"/>
              <a:pathLst>
                <a:path w="2809" h="338" extrusionOk="0">
                  <a:moveTo>
                    <a:pt x="0" y="1"/>
                  </a:moveTo>
                  <a:lnTo>
                    <a:pt x="0" y="226"/>
                  </a:lnTo>
                  <a:lnTo>
                    <a:pt x="2696" y="338"/>
                  </a:lnTo>
                  <a:cubicBezTo>
                    <a:pt x="2808" y="338"/>
                    <a:pt x="2808" y="169"/>
                    <a:pt x="2696" y="169"/>
                  </a:cubicBezTo>
                  <a:lnTo>
                    <a:pt x="2752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3919500" y="2321825"/>
              <a:ext cx="68825" cy="29500"/>
            </a:xfrm>
            <a:custGeom>
              <a:avLst/>
              <a:gdLst/>
              <a:ahLst/>
              <a:cxnLst/>
              <a:rect l="l" t="t" r="r" b="b"/>
              <a:pathLst>
                <a:path w="2753" h="1180" extrusionOk="0">
                  <a:moveTo>
                    <a:pt x="56" y="0"/>
                  </a:moveTo>
                  <a:cubicBezTo>
                    <a:pt x="56" y="113"/>
                    <a:pt x="0" y="169"/>
                    <a:pt x="0" y="225"/>
                  </a:cubicBezTo>
                  <a:lnTo>
                    <a:pt x="2584" y="1180"/>
                  </a:lnTo>
                  <a:cubicBezTo>
                    <a:pt x="2696" y="1124"/>
                    <a:pt x="2752" y="1011"/>
                    <a:pt x="2640" y="955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3884400" y="2393425"/>
              <a:ext cx="64300" cy="39575"/>
            </a:xfrm>
            <a:custGeom>
              <a:avLst/>
              <a:gdLst/>
              <a:ahLst/>
              <a:cxnLst/>
              <a:rect l="l" t="t" r="r" b="b"/>
              <a:pathLst>
                <a:path w="2572" h="1583" extrusionOk="0">
                  <a:moveTo>
                    <a:pt x="113" y="1"/>
                  </a:moveTo>
                  <a:cubicBezTo>
                    <a:pt x="113" y="57"/>
                    <a:pt x="56" y="113"/>
                    <a:pt x="0" y="169"/>
                  </a:cubicBezTo>
                  <a:lnTo>
                    <a:pt x="2359" y="1573"/>
                  </a:lnTo>
                  <a:lnTo>
                    <a:pt x="2415" y="1573"/>
                  </a:lnTo>
                  <a:cubicBezTo>
                    <a:pt x="2428" y="1579"/>
                    <a:pt x="2440" y="1582"/>
                    <a:pt x="2451" y="1582"/>
                  </a:cubicBezTo>
                  <a:cubicBezTo>
                    <a:pt x="2538" y="1582"/>
                    <a:pt x="2571" y="1405"/>
                    <a:pt x="2471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3599350" y="2585800"/>
              <a:ext cx="15475" cy="70225"/>
            </a:xfrm>
            <a:custGeom>
              <a:avLst/>
              <a:gdLst/>
              <a:ahLst/>
              <a:cxnLst/>
              <a:rect l="l" t="t" r="r" b="b"/>
              <a:pathLst>
                <a:path w="619" h="2809" extrusionOk="0">
                  <a:moveTo>
                    <a:pt x="1" y="0"/>
                  </a:moveTo>
                  <a:lnTo>
                    <a:pt x="394" y="2696"/>
                  </a:lnTo>
                  <a:cubicBezTo>
                    <a:pt x="394" y="2752"/>
                    <a:pt x="450" y="2808"/>
                    <a:pt x="506" y="2808"/>
                  </a:cubicBezTo>
                  <a:cubicBezTo>
                    <a:pt x="562" y="2808"/>
                    <a:pt x="619" y="2752"/>
                    <a:pt x="619" y="2696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3904050" y="2359725"/>
              <a:ext cx="66025" cy="33725"/>
            </a:xfrm>
            <a:custGeom>
              <a:avLst/>
              <a:gdLst/>
              <a:ahLst/>
              <a:cxnLst/>
              <a:rect l="l" t="t" r="r" b="b"/>
              <a:pathLst>
                <a:path w="2641" h="1349" extrusionOk="0">
                  <a:moveTo>
                    <a:pt x="113" y="1"/>
                  </a:moveTo>
                  <a:cubicBezTo>
                    <a:pt x="113" y="57"/>
                    <a:pt x="1" y="113"/>
                    <a:pt x="1" y="169"/>
                  </a:cubicBezTo>
                  <a:lnTo>
                    <a:pt x="2472" y="1349"/>
                  </a:lnTo>
                  <a:cubicBezTo>
                    <a:pt x="2528" y="1349"/>
                    <a:pt x="2584" y="1349"/>
                    <a:pt x="2584" y="1292"/>
                  </a:cubicBezTo>
                  <a:cubicBezTo>
                    <a:pt x="2640" y="1236"/>
                    <a:pt x="2584" y="1180"/>
                    <a:pt x="2528" y="1124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3100900" y="2321825"/>
              <a:ext cx="67425" cy="28100"/>
            </a:xfrm>
            <a:custGeom>
              <a:avLst/>
              <a:gdLst/>
              <a:ahLst/>
              <a:cxnLst/>
              <a:rect l="l" t="t" r="r" b="b"/>
              <a:pathLst>
                <a:path w="2697" h="1124" extrusionOk="0">
                  <a:moveTo>
                    <a:pt x="2640" y="0"/>
                  </a:moveTo>
                  <a:lnTo>
                    <a:pt x="113" y="899"/>
                  </a:lnTo>
                  <a:cubicBezTo>
                    <a:pt x="57" y="899"/>
                    <a:pt x="0" y="1011"/>
                    <a:pt x="0" y="1067"/>
                  </a:cubicBezTo>
                  <a:cubicBezTo>
                    <a:pt x="57" y="1067"/>
                    <a:pt x="57" y="1124"/>
                    <a:pt x="113" y="1124"/>
                  </a:cubicBezTo>
                  <a:lnTo>
                    <a:pt x="169" y="1124"/>
                  </a:lnTo>
                  <a:lnTo>
                    <a:pt x="2696" y="225"/>
                  </a:lnTo>
                  <a:cubicBezTo>
                    <a:pt x="2696" y="113"/>
                    <a:pt x="2696" y="56"/>
                    <a:pt x="264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3140225" y="2392025"/>
              <a:ext cx="63200" cy="40750"/>
            </a:xfrm>
            <a:custGeom>
              <a:avLst/>
              <a:gdLst/>
              <a:ahLst/>
              <a:cxnLst/>
              <a:rect l="l" t="t" r="r" b="b"/>
              <a:pathLst>
                <a:path w="2528" h="1630" extrusionOk="0">
                  <a:moveTo>
                    <a:pt x="2415" y="0"/>
                  </a:moveTo>
                  <a:lnTo>
                    <a:pt x="56" y="1405"/>
                  </a:lnTo>
                  <a:cubicBezTo>
                    <a:pt x="0" y="1461"/>
                    <a:pt x="0" y="1517"/>
                    <a:pt x="0" y="1573"/>
                  </a:cubicBezTo>
                  <a:cubicBezTo>
                    <a:pt x="56" y="1629"/>
                    <a:pt x="56" y="1629"/>
                    <a:pt x="112" y="1629"/>
                  </a:cubicBezTo>
                  <a:lnTo>
                    <a:pt x="169" y="1629"/>
                  </a:lnTo>
                  <a:lnTo>
                    <a:pt x="2527" y="225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3119150" y="2358325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528" y="1"/>
                  </a:moveTo>
                  <a:lnTo>
                    <a:pt x="57" y="1180"/>
                  </a:lnTo>
                  <a:cubicBezTo>
                    <a:pt x="1" y="1180"/>
                    <a:pt x="1" y="1236"/>
                    <a:pt x="1" y="1348"/>
                  </a:cubicBezTo>
                  <a:cubicBezTo>
                    <a:pt x="1" y="1348"/>
                    <a:pt x="57" y="1405"/>
                    <a:pt x="113" y="1405"/>
                  </a:cubicBezTo>
                  <a:lnTo>
                    <a:pt x="169" y="1405"/>
                  </a:lnTo>
                  <a:lnTo>
                    <a:pt x="2640" y="22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3166900" y="2425725"/>
              <a:ext cx="60400" cy="46350"/>
            </a:xfrm>
            <a:custGeom>
              <a:avLst/>
              <a:gdLst/>
              <a:ahLst/>
              <a:cxnLst/>
              <a:rect l="l" t="t" r="r" b="b"/>
              <a:pathLst>
                <a:path w="2416" h="1854" extrusionOk="0">
                  <a:moveTo>
                    <a:pt x="2191" y="0"/>
                  </a:moveTo>
                  <a:lnTo>
                    <a:pt x="56" y="1629"/>
                  </a:lnTo>
                  <a:cubicBezTo>
                    <a:pt x="0" y="1685"/>
                    <a:pt x="0" y="1742"/>
                    <a:pt x="56" y="1798"/>
                  </a:cubicBezTo>
                  <a:cubicBezTo>
                    <a:pt x="56" y="1798"/>
                    <a:pt x="113" y="1854"/>
                    <a:pt x="169" y="1854"/>
                  </a:cubicBezTo>
                  <a:lnTo>
                    <a:pt x="225" y="1854"/>
                  </a:lnTo>
                  <a:lnTo>
                    <a:pt x="2415" y="22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3078425" y="2246000"/>
              <a:ext cx="71650" cy="15475"/>
            </a:xfrm>
            <a:custGeom>
              <a:avLst/>
              <a:gdLst/>
              <a:ahLst/>
              <a:cxnLst/>
              <a:rect l="l" t="t" r="r" b="b"/>
              <a:pathLst>
                <a:path w="2866" h="619" extrusionOk="0">
                  <a:moveTo>
                    <a:pt x="2809" y="0"/>
                  </a:moveTo>
                  <a:lnTo>
                    <a:pt x="113" y="393"/>
                  </a:lnTo>
                  <a:cubicBezTo>
                    <a:pt x="57" y="393"/>
                    <a:pt x="1" y="450"/>
                    <a:pt x="57" y="506"/>
                  </a:cubicBezTo>
                  <a:cubicBezTo>
                    <a:pt x="57" y="562"/>
                    <a:pt x="57" y="618"/>
                    <a:pt x="169" y="618"/>
                  </a:cubicBezTo>
                  <a:lnTo>
                    <a:pt x="2865" y="225"/>
                  </a:lnTo>
                  <a:cubicBezTo>
                    <a:pt x="2865" y="113"/>
                    <a:pt x="2809" y="56"/>
                    <a:pt x="28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3194975" y="2455200"/>
              <a:ext cx="54775" cy="50575"/>
            </a:xfrm>
            <a:custGeom>
              <a:avLst/>
              <a:gdLst/>
              <a:ahLst/>
              <a:cxnLst/>
              <a:rect l="l" t="t" r="r" b="b"/>
              <a:pathLst>
                <a:path w="2191" h="2023" extrusionOk="0">
                  <a:moveTo>
                    <a:pt x="2022" y="1"/>
                  </a:moveTo>
                  <a:lnTo>
                    <a:pt x="0" y="1854"/>
                  </a:lnTo>
                  <a:cubicBezTo>
                    <a:pt x="0" y="1910"/>
                    <a:pt x="0" y="1967"/>
                    <a:pt x="0" y="2023"/>
                  </a:cubicBezTo>
                  <a:lnTo>
                    <a:pt x="169" y="2023"/>
                  </a:lnTo>
                  <a:lnTo>
                    <a:pt x="2191" y="169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3088250" y="2285300"/>
              <a:ext cx="68850" cy="22500"/>
            </a:xfrm>
            <a:custGeom>
              <a:avLst/>
              <a:gdLst/>
              <a:ahLst/>
              <a:cxnLst/>
              <a:rect l="l" t="t" r="r" b="b"/>
              <a:pathLst>
                <a:path w="2754" h="900" extrusionOk="0">
                  <a:moveTo>
                    <a:pt x="2753" y="1"/>
                  </a:moveTo>
                  <a:lnTo>
                    <a:pt x="113" y="675"/>
                  </a:lnTo>
                  <a:cubicBezTo>
                    <a:pt x="1" y="675"/>
                    <a:pt x="1" y="731"/>
                    <a:pt x="1" y="787"/>
                  </a:cubicBezTo>
                  <a:cubicBezTo>
                    <a:pt x="1" y="843"/>
                    <a:pt x="57" y="900"/>
                    <a:pt x="113" y="900"/>
                  </a:cubicBezTo>
                  <a:lnTo>
                    <a:pt x="2753" y="226"/>
                  </a:lnTo>
                  <a:cubicBezTo>
                    <a:pt x="2753" y="169"/>
                    <a:pt x="2753" y="57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3561450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225" y="0"/>
                  </a:moveTo>
                  <a:lnTo>
                    <a:pt x="0" y="57"/>
                  </a:lnTo>
                  <a:lnTo>
                    <a:pt x="113" y="2753"/>
                  </a:lnTo>
                  <a:cubicBezTo>
                    <a:pt x="113" y="2809"/>
                    <a:pt x="169" y="2865"/>
                    <a:pt x="225" y="2865"/>
                  </a:cubicBezTo>
                  <a:cubicBezTo>
                    <a:pt x="281" y="2865"/>
                    <a:pt x="337" y="2809"/>
                    <a:pt x="337" y="275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3075625" y="2206675"/>
              <a:ext cx="70225" cy="9850"/>
            </a:xfrm>
            <a:custGeom>
              <a:avLst/>
              <a:gdLst/>
              <a:ahLst/>
              <a:cxnLst/>
              <a:rect l="l" t="t" r="r" b="b"/>
              <a:pathLst>
                <a:path w="2809" h="394" extrusionOk="0">
                  <a:moveTo>
                    <a:pt x="2809" y="1"/>
                  </a:moveTo>
                  <a:lnTo>
                    <a:pt x="113" y="169"/>
                  </a:lnTo>
                  <a:cubicBezTo>
                    <a:pt x="0" y="169"/>
                    <a:pt x="0" y="225"/>
                    <a:pt x="0" y="282"/>
                  </a:cubicBezTo>
                  <a:cubicBezTo>
                    <a:pt x="0" y="338"/>
                    <a:pt x="57" y="394"/>
                    <a:pt x="113" y="394"/>
                  </a:cubicBezTo>
                  <a:lnTo>
                    <a:pt x="2809" y="225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3426650" y="2577375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675" y="0"/>
                  </a:moveTo>
                  <a:lnTo>
                    <a:pt x="1" y="2640"/>
                  </a:lnTo>
                  <a:cubicBezTo>
                    <a:pt x="1" y="2696"/>
                    <a:pt x="57" y="2752"/>
                    <a:pt x="113" y="2752"/>
                  </a:cubicBezTo>
                  <a:cubicBezTo>
                    <a:pt x="169" y="2752"/>
                    <a:pt x="169" y="2696"/>
                    <a:pt x="225" y="2696"/>
                  </a:cubicBezTo>
                  <a:lnTo>
                    <a:pt x="899" y="56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3384525" y="2566125"/>
              <a:ext cx="26700" cy="67425"/>
            </a:xfrm>
            <a:custGeom>
              <a:avLst/>
              <a:gdLst/>
              <a:ahLst/>
              <a:cxnLst/>
              <a:rect l="l" t="t" r="r" b="b"/>
              <a:pathLst>
                <a:path w="1068" h="2697" extrusionOk="0">
                  <a:moveTo>
                    <a:pt x="899" y="1"/>
                  </a:moveTo>
                  <a:lnTo>
                    <a:pt x="1" y="2528"/>
                  </a:lnTo>
                  <a:cubicBezTo>
                    <a:pt x="1" y="2584"/>
                    <a:pt x="1" y="2641"/>
                    <a:pt x="57" y="2697"/>
                  </a:cubicBezTo>
                  <a:cubicBezTo>
                    <a:pt x="113" y="2697"/>
                    <a:pt x="169" y="2641"/>
                    <a:pt x="169" y="2584"/>
                  </a:cubicBezTo>
                  <a:lnTo>
                    <a:pt x="1068" y="57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32272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854" y="0"/>
                  </a:moveTo>
                  <a:lnTo>
                    <a:pt x="0" y="2022"/>
                  </a:lnTo>
                  <a:cubicBezTo>
                    <a:pt x="0" y="2078"/>
                    <a:pt x="0" y="2135"/>
                    <a:pt x="0" y="2191"/>
                  </a:cubicBezTo>
                  <a:lnTo>
                    <a:pt x="169" y="2191"/>
                  </a:lnTo>
                  <a:lnTo>
                    <a:pt x="2022" y="113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3517925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113" y="0"/>
                  </a:moveTo>
                  <a:lnTo>
                    <a:pt x="0" y="2753"/>
                  </a:lnTo>
                  <a:cubicBezTo>
                    <a:pt x="0" y="2809"/>
                    <a:pt x="56" y="2865"/>
                    <a:pt x="113" y="2865"/>
                  </a:cubicBezTo>
                  <a:cubicBezTo>
                    <a:pt x="169" y="2865"/>
                    <a:pt x="225" y="2809"/>
                    <a:pt x="225" y="2753"/>
                  </a:cubicBez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3341000" y="2549275"/>
              <a:ext cx="33725" cy="66025"/>
            </a:xfrm>
            <a:custGeom>
              <a:avLst/>
              <a:gdLst/>
              <a:ahLst/>
              <a:cxnLst/>
              <a:rect l="l" t="t" r="r" b="b"/>
              <a:pathLst>
                <a:path w="1349" h="2641" extrusionOk="0">
                  <a:moveTo>
                    <a:pt x="1180" y="1"/>
                  </a:moveTo>
                  <a:lnTo>
                    <a:pt x="1" y="2472"/>
                  </a:lnTo>
                  <a:cubicBezTo>
                    <a:pt x="1" y="2528"/>
                    <a:pt x="1" y="2584"/>
                    <a:pt x="57" y="2641"/>
                  </a:cubicBezTo>
                  <a:lnTo>
                    <a:pt x="113" y="2641"/>
                  </a:lnTo>
                  <a:cubicBezTo>
                    <a:pt x="169" y="2641"/>
                    <a:pt x="169" y="2584"/>
                    <a:pt x="225" y="2584"/>
                  </a:cubicBez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3262375" y="2508575"/>
              <a:ext cx="46350" cy="59000"/>
            </a:xfrm>
            <a:custGeom>
              <a:avLst/>
              <a:gdLst/>
              <a:ahLst/>
              <a:cxnLst/>
              <a:rect l="l" t="t" r="r" b="b"/>
              <a:pathLst>
                <a:path w="1854" h="2360" extrusionOk="0">
                  <a:moveTo>
                    <a:pt x="1629" y="0"/>
                  </a:moveTo>
                  <a:lnTo>
                    <a:pt x="0" y="2191"/>
                  </a:lnTo>
                  <a:cubicBezTo>
                    <a:pt x="0" y="2247"/>
                    <a:pt x="0" y="2303"/>
                    <a:pt x="0" y="2359"/>
                  </a:cubicBezTo>
                  <a:lnTo>
                    <a:pt x="113" y="2359"/>
                  </a:lnTo>
                  <a:cubicBezTo>
                    <a:pt x="113" y="2359"/>
                    <a:pt x="169" y="2359"/>
                    <a:pt x="169" y="2303"/>
                  </a:cubicBezTo>
                  <a:lnTo>
                    <a:pt x="1854" y="169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3300275" y="2531025"/>
              <a:ext cx="40750" cy="63225"/>
            </a:xfrm>
            <a:custGeom>
              <a:avLst/>
              <a:gdLst/>
              <a:ahLst/>
              <a:cxnLst/>
              <a:rect l="l" t="t" r="r" b="b"/>
              <a:pathLst>
                <a:path w="1630" h="2529" extrusionOk="0">
                  <a:moveTo>
                    <a:pt x="1461" y="1"/>
                  </a:moveTo>
                  <a:lnTo>
                    <a:pt x="57" y="2360"/>
                  </a:lnTo>
                  <a:cubicBezTo>
                    <a:pt x="1" y="2416"/>
                    <a:pt x="1" y="2472"/>
                    <a:pt x="57" y="2528"/>
                  </a:cubicBezTo>
                  <a:lnTo>
                    <a:pt x="113" y="2528"/>
                  </a:lnTo>
                  <a:cubicBezTo>
                    <a:pt x="169" y="2528"/>
                    <a:pt x="169" y="2472"/>
                    <a:pt x="225" y="2472"/>
                  </a:cubicBezTo>
                  <a:lnTo>
                    <a:pt x="1630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3065800" y="1831775"/>
              <a:ext cx="836875" cy="718050"/>
            </a:xfrm>
            <a:custGeom>
              <a:avLst/>
              <a:gdLst/>
              <a:ahLst/>
              <a:cxnLst/>
              <a:rect l="l" t="t" r="r" b="b"/>
              <a:pathLst>
                <a:path w="33475" h="28722" extrusionOk="0">
                  <a:moveTo>
                    <a:pt x="19038" y="344"/>
                  </a:moveTo>
                  <a:cubicBezTo>
                    <a:pt x="26234" y="344"/>
                    <a:pt x="33137" y="5917"/>
                    <a:pt x="33137" y="14323"/>
                  </a:cubicBezTo>
                  <a:cubicBezTo>
                    <a:pt x="33081" y="22073"/>
                    <a:pt x="26847" y="28308"/>
                    <a:pt x="19152" y="28308"/>
                  </a:cubicBezTo>
                  <a:cubicBezTo>
                    <a:pt x="6684" y="28308"/>
                    <a:pt x="450" y="13256"/>
                    <a:pt x="9267" y="4438"/>
                  </a:cubicBezTo>
                  <a:cubicBezTo>
                    <a:pt x="12114" y="1610"/>
                    <a:pt x="15609" y="344"/>
                    <a:pt x="19038" y="344"/>
                  </a:cubicBezTo>
                  <a:close/>
                  <a:moveTo>
                    <a:pt x="19152" y="1"/>
                  </a:moveTo>
                  <a:cubicBezTo>
                    <a:pt x="6347" y="1"/>
                    <a:pt x="0" y="15446"/>
                    <a:pt x="8987" y="24489"/>
                  </a:cubicBezTo>
                  <a:cubicBezTo>
                    <a:pt x="11910" y="27412"/>
                    <a:pt x="15503" y="28721"/>
                    <a:pt x="19027" y="28721"/>
                  </a:cubicBezTo>
                  <a:cubicBezTo>
                    <a:pt x="26402" y="28721"/>
                    <a:pt x="33474" y="22988"/>
                    <a:pt x="33474" y="14323"/>
                  </a:cubicBezTo>
                  <a:cubicBezTo>
                    <a:pt x="33474" y="6404"/>
                    <a:pt x="27072" y="1"/>
                    <a:pt x="1915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3427300" y="2075175"/>
              <a:ext cx="42900" cy="41675"/>
            </a:xfrm>
            <a:custGeom>
              <a:avLst/>
              <a:gdLst/>
              <a:ahLst/>
              <a:cxnLst/>
              <a:rect l="l" t="t" r="r" b="b"/>
              <a:pathLst>
                <a:path w="1716" h="1667" extrusionOk="0">
                  <a:moveTo>
                    <a:pt x="172" y="0"/>
                  </a:moveTo>
                  <a:cubicBezTo>
                    <a:pt x="80" y="0"/>
                    <a:pt x="1" y="120"/>
                    <a:pt x="87" y="206"/>
                  </a:cubicBezTo>
                  <a:lnTo>
                    <a:pt x="1547" y="1666"/>
                  </a:lnTo>
                  <a:lnTo>
                    <a:pt x="1716" y="1498"/>
                  </a:lnTo>
                  <a:lnTo>
                    <a:pt x="255" y="37"/>
                  </a:lnTo>
                  <a:cubicBezTo>
                    <a:pt x="229" y="11"/>
                    <a:pt x="200" y="0"/>
                    <a:pt x="1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3329775" y="2185625"/>
              <a:ext cx="106725" cy="5625"/>
            </a:xfrm>
            <a:custGeom>
              <a:avLst/>
              <a:gdLst/>
              <a:ahLst/>
              <a:cxnLst/>
              <a:rect l="l" t="t" r="r" b="b"/>
              <a:pathLst>
                <a:path w="4269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4269" y="225"/>
                  </a:lnTo>
                  <a:lnTo>
                    <a:pt x="4269" y="169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3539675" y="1977100"/>
              <a:ext cx="6350" cy="106050"/>
            </a:xfrm>
            <a:custGeom>
              <a:avLst/>
              <a:gdLst/>
              <a:ahLst/>
              <a:cxnLst/>
              <a:rect l="l" t="t" r="r" b="b"/>
              <a:pathLst>
                <a:path w="254" h="4242" extrusionOk="0">
                  <a:moveTo>
                    <a:pt x="120" y="1"/>
                  </a:moveTo>
                  <a:cubicBezTo>
                    <a:pt x="57" y="1"/>
                    <a:pt x="1" y="29"/>
                    <a:pt x="29" y="85"/>
                  </a:cubicBezTo>
                  <a:lnTo>
                    <a:pt x="29" y="4241"/>
                  </a:lnTo>
                  <a:lnTo>
                    <a:pt x="254" y="4241"/>
                  </a:lnTo>
                  <a:lnTo>
                    <a:pt x="254" y="85"/>
                  </a:lnTo>
                  <a:cubicBezTo>
                    <a:pt x="254" y="29"/>
                    <a:pt x="183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3390150" y="2036775"/>
              <a:ext cx="366500" cy="365100"/>
            </a:xfrm>
            <a:custGeom>
              <a:avLst/>
              <a:gdLst/>
              <a:ahLst/>
              <a:cxnLst/>
              <a:rect l="l" t="t" r="r" b="b"/>
              <a:pathLst>
                <a:path w="14660" h="14604" extrusionOk="0">
                  <a:moveTo>
                    <a:pt x="7976" y="1"/>
                  </a:moveTo>
                  <a:lnTo>
                    <a:pt x="7751" y="731"/>
                  </a:lnTo>
                  <a:cubicBezTo>
                    <a:pt x="8593" y="1012"/>
                    <a:pt x="9324" y="1461"/>
                    <a:pt x="9998" y="2079"/>
                  </a:cubicBezTo>
                  <a:lnTo>
                    <a:pt x="9099" y="2978"/>
                  </a:lnTo>
                  <a:cubicBezTo>
                    <a:pt x="9155" y="2978"/>
                    <a:pt x="9211" y="3034"/>
                    <a:pt x="9267" y="3090"/>
                  </a:cubicBezTo>
                  <a:lnTo>
                    <a:pt x="10166" y="2247"/>
                  </a:lnTo>
                  <a:cubicBezTo>
                    <a:pt x="11121" y="3258"/>
                    <a:pt x="11683" y="4550"/>
                    <a:pt x="11739" y="5954"/>
                  </a:cubicBezTo>
                  <a:lnTo>
                    <a:pt x="10503" y="5954"/>
                  </a:lnTo>
                  <a:lnTo>
                    <a:pt x="10503" y="6123"/>
                  </a:lnTo>
                  <a:lnTo>
                    <a:pt x="10503" y="6179"/>
                  </a:lnTo>
                  <a:lnTo>
                    <a:pt x="11739" y="6179"/>
                  </a:lnTo>
                  <a:cubicBezTo>
                    <a:pt x="11683" y="7583"/>
                    <a:pt x="11121" y="8931"/>
                    <a:pt x="10166" y="9998"/>
                  </a:cubicBezTo>
                  <a:lnTo>
                    <a:pt x="9324" y="9099"/>
                  </a:lnTo>
                  <a:lnTo>
                    <a:pt x="9155" y="9268"/>
                  </a:lnTo>
                  <a:lnTo>
                    <a:pt x="9998" y="10110"/>
                  </a:lnTo>
                  <a:cubicBezTo>
                    <a:pt x="8987" y="11121"/>
                    <a:pt x="7639" y="11683"/>
                    <a:pt x="6235" y="11683"/>
                  </a:cubicBezTo>
                  <a:lnTo>
                    <a:pt x="6235" y="10447"/>
                  </a:lnTo>
                  <a:lnTo>
                    <a:pt x="6010" y="10447"/>
                  </a:lnTo>
                  <a:lnTo>
                    <a:pt x="6010" y="11683"/>
                  </a:lnTo>
                  <a:cubicBezTo>
                    <a:pt x="4550" y="11683"/>
                    <a:pt x="3202" y="11121"/>
                    <a:pt x="2191" y="10110"/>
                  </a:cubicBezTo>
                  <a:lnTo>
                    <a:pt x="3146" y="9212"/>
                  </a:lnTo>
                  <a:lnTo>
                    <a:pt x="2977" y="9043"/>
                  </a:lnTo>
                  <a:lnTo>
                    <a:pt x="2022" y="9942"/>
                  </a:lnTo>
                  <a:cubicBezTo>
                    <a:pt x="1461" y="9324"/>
                    <a:pt x="1011" y="8594"/>
                    <a:pt x="730" y="7752"/>
                  </a:cubicBezTo>
                  <a:lnTo>
                    <a:pt x="0" y="7976"/>
                  </a:lnTo>
                  <a:cubicBezTo>
                    <a:pt x="787" y="10616"/>
                    <a:pt x="3202" y="12469"/>
                    <a:pt x="6010" y="12469"/>
                  </a:cubicBezTo>
                  <a:lnTo>
                    <a:pt x="6010" y="14491"/>
                  </a:lnTo>
                  <a:cubicBezTo>
                    <a:pt x="6010" y="14547"/>
                    <a:pt x="6066" y="14547"/>
                    <a:pt x="6122" y="14604"/>
                  </a:cubicBezTo>
                  <a:cubicBezTo>
                    <a:pt x="6178" y="14604"/>
                    <a:pt x="6178" y="14547"/>
                    <a:pt x="6235" y="14491"/>
                  </a:cubicBezTo>
                  <a:lnTo>
                    <a:pt x="6235" y="12526"/>
                  </a:lnTo>
                  <a:cubicBezTo>
                    <a:pt x="9661" y="12469"/>
                    <a:pt x="12469" y="9661"/>
                    <a:pt x="12525" y="6179"/>
                  </a:cubicBezTo>
                  <a:lnTo>
                    <a:pt x="14547" y="6179"/>
                  </a:lnTo>
                  <a:cubicBezTo>
                    <a:pt x="14603" y="6179"/>
                    <a:pt x="14659" y="6123"/>
                    <a:pt x="14659" y="6067"/>
                  </a:cubicBezTo>
                  <a:cubicBezTo>
                    <a:pt x="14659" y="6010"/>
                    <a:pt x="14603" y="5954"/>
                    <a:pt x="14547" y="5954"/>
                  </a:cubicBezTo>
                  <a:lnTo>
                    <a:pt x="12525" y="5954"/>
                  </a:lnTo>
                  <a:cubicBezTo>
                    <a:pt x="12469" y="4325"/>
                    <a:pt x="11795" y="2753"/>
                    <a:pt x="10672" y="1630"/>
                  </a:cubicBezTo>
                  <a:lnTo>
                    <a:pt x="10672" y="1573"/>
                  </a:lnTo>
                  <a:cubicBezTo>
                    <a:pt x="9885" y="843"/>
                    <a:pt x="8987" y="282"/>
                    <a:pt x="797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3238500" y="1894975"/>
              <a:ext cx="659950" cy="590600"/>
            </a:xfrm>
            <a:custGeom>
              <a:avLst/>
              <a:gdLst/>
              <a:ahLst/>
              <a:cxnLst/>
              <a:rect l="l" t="t" r="r" b="b"/>
              <a:pathLst>
                <a:path w="26398" h="23624" extrusionOk="0">
                  <a:moveTo>
                    <a:pt x="12244" y="0"/>
                  </a:moveTo>
                  <a:lnTo>
                    <a:pt x="12244" y="1067"/>
                  </a:lnTo>
                  <a:lnTo>
                    <a:pt x="12076" y="1067"/>
                  </a:lnTo>
                  <a:cubicBezTo>
                    <a:pt x="11177" y="1067"/>
                    <a:pt x="10223" y="1180"/>
                    <a:pt x="9380" y="1404"/>
                  </a:cubicBezTo>
                  <a:lnTo>
                    <a:pt x="9436" y="1685"/>
                  </a:lnTo>
                  <a:cubicBezTo>
                    <a:pt x="8706" y="1854"/>
                    <a:pt x="7976" y="2134"/>
                    <a:pt x="7302" y="2471"/>
                  </a:cubicBezTo>
                  <a:lnTo>
                    <a:pt x="7190" y="2191"/>
                  </a:lnTo>
                  <a:cubicBezTo>
                    <a:pt x="2303" y="4662"/>
                    <a:pt x="1" y="10334"/>
                    <a:pt x="1798" y="15445"/>
                  </a:cubicBezTo>
                  <a:lnTo>
                    <a:pt x="2079" y="15389"/>
                  </a:lnTo>
                  <a:cubicBezTo>
                    <a:pt x="3580" y="19561"/>
                    <a:pt x="7506" y="22411"/>
                    <a:pt x="11946" y="22411"/>
                  </a:cubicBezTo>
                  <a:cubicBezTo>
                    <a:pt x="11989" y="22411"/>
                    <a:pt x="12033" y="22410"/>
                    <a:pt x="12076" y="22410"/>
                  </a:cubicBezTo>
                  <a:lnTo>
                    <a:pt x="12076" y="20837"/>
                  </a:lnTo>
                  <a:cubicBezTo>
                    <a:pt x="7807" y="20837"/>
                    <a:pt x="4157" y="17861"/>
                    <a:pt x="3314" y="13704"/>
                  </a:cubicBezTo>
                  <a:cubicBezTo>
                    <a:pt x="3202" y="13087"/>
                    <a:pt x="3146" y="12469"/>
                    <a:pt x="3146" y="11907"/>
                  </a:cubicBezTo>
                  <a:lnTo>
                    <a:pt x="2416" y="11907"/>
                  </a:lnTo>
                  <a:cubicBezTo>
                    <a:pt x="2416" y="9380"/>
                    <a:pt x="3427" y="6965"/>
                    <a:pt x="5168" y="5167"/>
                  </a:cubicBezTo>
                  <a:lnTo>
                    <a:pt x="5673" y="5617"/>
                  </a:lnTo>
                  <a:cubicBezTo>
                    <a:pt x="7419" y="3871"/>
                    <a:pt x="9729" y="2952"/>
                    <a:pt x="12141" y="2952"/>
                  </a:cubicBezTo>
                  <a:cubicBezTo>
                    <a:pt x="12677" y="2952"/>
                    <a:pt x="13219" y="2997"/>
                    <a:pt x="13761" y="3089"/>
                  </a:cubicBezTo>
                  <a:lnTo>
                    <a:pt x="13873" y="2415"/>
                  </a:lnTo>
                  <a:cubicBezTo>
                    <a:pt x="14659" y="2528"/>
                    <a:pt x="15390" y="2808"/>
                    <a:pt x="16120" y="3089"/>
                  </a:cubicBezTo>
                  <a:lnTo>
                    <a:pt x="15839" y="3763"/>
                  </a:lnTo>
                  <a:cubicBezTo>
                    <a:pt x="16569" y="4100"/>
                    <a:pt x="17299" y="4550"/>
                    <a:pt x="17917" y="5167"/>
                  </a:cubicBezTo>
                  <a:lnTo>
                    <a:pt x="18366" y="4606"/>
                  </a:lnTo>
                  <a:cubicBezTo>
                    <a:pt x="21624" y="7414"/>
                    <a:pt x="22635" y="12076"/>
                    <a:pt x="20838" y="15951"/>
                  </a:cubicBezTo>
                  <a:lnTo>
                    <a:pt x="21905" y="16456"/>
                  </a:lnTo>
                  <a:cubicBezTo>
                    <a:pt x="22579" y="15052"/>
                    <a:pt x="22916" y="13480"/>
                    <a:pt x="22916" y="11907"/>
                  </a:cubicBezTo>
                  <a:cubicBezTo>
                    <a:pt x="22916" y="6571"/>
                    <a:pt x="19040" y="2078"/>
                    <a:pt x="13817" y="1236"/>
                  </a:cubicBezTo>
                  <a:lnTo>
                    <a:pt x="13817" y="1236"/>
                  </a:lnTo>
                  <a:cubicBezTo>
                    <a:pt x="21006" y="2247"/>
                    <a:pt x="25106" y="10110"/>
                    <a:pt x="21849" y="16625"/>
                  </a:cubicBezTo>
                  <a:cubicBezTo>
                    <a:pt x="19925" y="20505"/>
                    <a:pt x="16083" y="22583"/>
                    <a:pt x="12195" y="22583"/>
                  </a:cubicBezTo>
                  <a:cubicBezTo>
                    <a:pt x="9498" y="22583"/>
                    <a:pt x="6779" y="21583"/>
                    <a:pt x="4662" y="19489"/>
                  </a:cubicBezTo>
                  <a:lnTo>
                    <a:pt x="3876" y="20163"/>
                  </a:lnTo>
                  <a:cubicBezTo>
                    <a:pt x="6229" y="22516"/>
                    <a:pt x="9231" y="23623"/>
                    <a:pt x="12200" y="23623"/>
                  </a:cubicBezTo>
                  <a:cubicBezTo>
                    <a:pt x="16742" y="23623"/>
                    <a:pt x="21204" y="21031"/>
                    <a:pt x="23140" y="16344"/>
                  </a:cubicBezTo>
                  <a:cubicBezTo>
                    <a:pt x="26398" y="8537"/>
                    <a:pt x="20669" y="0"/>
                    <a:pt x="1224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3560050" y="2137875"/>
              <a:ext cx="33725" cy="33725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067" y="1"/>
                  </a:moveTo>
                  <a:lnTo>
                    <a:pt x="0" y="1068"/>
                  </a:lnTo>
                  <a:cubicBezTo>
                    <a:pt x="113" y="1124"/>
                    <a:pt x="225" y="1236"/>
                    <a:pt x="281" y="1349"/>
                  </a:cubicBezTo>
                  <a:lnTo>
                    <a:pt x="1348" y="28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3489850" y="2208075"/>
              <a:ext cx="32300" cy="33725"/>
            </a:xfrm>
            <a:custGeom>
              <a:avLst/>
              <a:gdLst/>
              <a:ahLst/>
              <a:cxnLst/>
              <a:rect l="l" t="t" r="r" b="b"/>
              <a:pathLst>
                <a:path w="1292" h="1349" extrusionOk="0">
                  <a:moveTo>
                    <a:pt x="1011" y="1"/>
                  </a:moveTo>
                  <a:lnTo>
                    <a:pt x="0" y="1068"/>
                  </a:lnTo>
                  <a:lnTo>
                    <a:pt x="281" y="1349"/>
                  </a:lnTo>
                  <a:lnTo>
                    <a:pt x="1292" y="282"/>
                  </a:lnTo>
                  <a:cubicBezTo>
                    <a:pt x="1179" y="226"/>
                    <a:pt x="1067" y="113"/>
                    <a:pt x="101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3561450" y="2208075"/>
              <a:ext cx="32325" cy="33725"/>
            </a:xfrm>
            <a:custGeom>
              <a:avLst/>
              <a:gdLst/>
              <a:ahLst/>
              <a:cxnLst/>
              <a:rect l="l" t="t" r="r" b="b"/>
              <a:pathLst>
                <a:path w="1293" h="1349" extrusionOk="0">
                  <a:moveTo>
                    <a:pt x="281" y="1"/>
                  </a:moveTo>
                  <a:cubicBezTo>
                    <a:pt x="169" y="113"/>
                    <a:pt x="57" y="226"/>
                    <a:pt x="0" y="338"/>
                  </a:cubicBezTo>
                  <a:lnTo>
                    <a:pt x="1011" y="1349"/>
                  </a:lnTo>
                  <a:lnTo>
                    <a:pt x="1292" y="1068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3489850" y="2137875"/>
              <a:ext cx="33700" cy="33725"/>
            </a:xfrm>
            <a:custGeom>
              <a:avLst/>
              <a:gdLst/>
              <a:ahLst/>
              <a:cxnLst/>
              <a:rect l="l" t="t" r="r" b="b"/>
              <a:pathLst>
                <a:path w="1348" h="1349" extrusionOk="0">
                  <a:moveTo>
                    <a:pt x="281" y="1"/>
                  </a:moveTo>
                  <a:lnTo>
                    <a:pt x="0" y="281"/>
                  </a:lnTo>
                  <a:lnTo>
                    <a:pt x="1067" y="1349"/>
                  </a:lnTo>
                  <a:cubicBezTo>
                    <a:pt x="1123" y="1236"/>
                    <a:pt x="1236" y="1124"/>
                    <a:pt x="1348" y="1068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3519325" y="2168775"/>
              <a:ext cx="51975" cy="44500"/>
            </a:xfrm>
            <a:custGeom>
              <a:avLst/>
              <a:gdLst/>
              <a:ahLst/>
              <a:cxnLst/>
              <a:rect l="l" t="t" r="r" b="b"/>
              <a:pathLst>
                <a:path w="2079" h="1780" extrusionOk="0">
                  <a:moveTo>
                    <a:pt x="899" y="0"/>
                  </a:moveTo>
                  <a:cubicBezTo>
                    <a:pt x="394" y="0"/>
                    <a:pt x="0" y="393"/>
                    <a:pt x="0" y="843"/>
                  </a:cubicBezTo>
                  <a:cubicBezTo>
                    <a:pt x="0" y="1414"/>
                    <a:pt x="440" y="1779"/>
                    <a:pt x="898" y="1779"/>
                  </a:cubicBezTo>
                  <a:cubicBezTo>
                    <a:pt x="1115" y="1779"/>
                    <a:pt x="1336" y="1697"/>
                    <a:pt x="1517" y="1517"/>
                  </a:cubicBezTo>
                  <a:cubicBezTo>
                    <a:pt x="2079" y="955"/>
                    <a:pt x="1685" y="0"/>
                    <a:pt x="89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2634725" y="2247400"/>
              <a:ext cx="370725" cy="209250"/>
            </a:xfrm>
            <a:custGeom>
              <a:avLst/>
              <a:gdLst/>
              <a:ahLst/>
              <a:cxnLst/>
              <a:rect l="l" t="t" r="r" b="b"/>
              <a:pathLst>
                <a:path w="14829" h="8370" extrusionOk="0">
                  <a:moveTo>
                    <a:pt x="11627" y="0"/>
                  </a:moveTo>
                  <a:lnTo>
                    <a:pt x="6965" y="8201"/>
                  </a:lnTo>
                  <a:lnTo>
                    <a:pt x="1" y="8201"/>
                  </a:lnTo>
                  <a:lnTo>
                    <a:pt x="1" y="8369"/>
                  </a:lnTo>
                  <a:lnTo>
                    <a:pt x="7078" y="8369"/>
                  </a:lnTo>
                  <a:lnTo>
                    <a:pt x="11739" y="169"/>
                  </a:lnTo>
                  <a:lnTo>
                    <a:pt x="14828" y="169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2624900" y="2438350"/>
              <a:ext cx="28100" cy="28125"/>
            </a:xfrm>
            <a:custGeom>
              <a:avLst/>
              <a:gdLst/>
              <a:ahLst/>
              <a:cxnLst/>
              <a:rect l="l" t="t" r="r" b="b"/>
              <a:pathLst>
                <a:path w="1124" h="1125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2997000" y="223617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0" y="0"/>
                  </a:moveTo>
                  <a:lnTo>
                    <a:pt x="0" y="1067"/>
                  </a:lnTo>
                  <a:lnTo>
                    <a:pt x="1067" y="1067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4052875" y="1882325"/>
              <a:ext cx="754050" cy="563075"/>
            </a:xfrm>
            <a:custGeom>
              <a:avLst/>
              <a:gdLst/>
              <a:ahLst/>
              <a:cxnLst/>
              <a:rect l="l" t="t" r="r" b="b"/>
              <a:pathLst>
                <a:path w="30162" h="22523" extrusionOk="0">
                  <a:moveTo>
                    <a:pt x="26960" y="1"/>
                  </a:moveTo>
                  <a:lnTo>
                    <a:pt x="12750" y="22354"/>
                  </a:lnTo>
                  <a:lnTo>
                    <a:pt x="1" y="22354"/>
                  </a:lnTo>
                  <a:lnTo>
                    <a:pt x="1" y="22523"/>
                  </a:lnTo>
                  <a:lnTo>
                    <a:pt x="12863" y="22523"/>
                  </a:lnTo>
                  <a:lnTo>
                    <a:pt x="27072" y="225"/>
                  </a:lnTo>
                  <a:lnTo>
                    <a:pt x="30161" y="225"/>
                  </a:lnTo>
                  <a:lnTo>
                    <a:pt x="301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4044450" y="2427125"/>
              <a:ext cx="26725" cy="28100"/>
            </a:xfrm>
            <a:custGeom>
              <a:avLst/>
              <a:gdLst/>
              <a:ahLst/>
              <a:cxnLst/>
              <a:rect l="l" t="t" r="r" b="b"/>
              <a:pathLst>
                <a:path w="1069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068" y="112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4798475" y="187110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0" y="0"/>
                  </a:moveTo>
                  <a:lnTo>
                    <a:pt x="0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2660000" y="1812125"/>
              <a:ext cx="91300" cy="636100"/>
            </a:xfrm>
            <a:custGeom>
              <a:avLst/>
              <a:gdLst/>
              <a:ahLst/>
              <a:cxnLst/>
              <a:rect l="l" t="t" r="r" b="b"/>
              <a:pathLst>
                <a:path w="3652" h="25444" extrusionOk="0">
                  <a:moveTo>
                    <a:pt x="1" y="0"/>
                  </a:moveTo>
                  <a:lnTo>
                    <a:pt x="1" y="14322"/>
                  </a:lnTo>
                  <a:lnTo>
                    <a:pt x="3483" y="18085"/>
                  </a:lnTo>
                  <a:lnTo>
                    <a:pt x="3483" y="25443"/>
                  </a:lnTo>
                  <a:lnTo>
                    <a:pt x="3652" y="25443"/>
                  </a:lnTo>
                  <a:lnTo>
                    <a:pt x="3652" y="18029"/>
                  </a:lnTo>
                  <a:lnTo>
                    <a:pt x="169" y="1421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2735825" y="243695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4229800" y="1924450"/>
              <a:ext cx="61800" cy="520950"/>
            </a:xfrm>
            <a:custGeom>
              <a:avLst/>
              <a:gdLst/>
              <a:ahLst/>
              <a:cxnLst/>
              <a:rect l="l" t="t" r="r" b="b"/>
              <a:pathLst>
                <a:path w="2472" h="20838" extrusionOk="0">
                  <a:moveTo>
                    <a:pt x="1" y="1"/>
                  </a:moveTo>
                  <a:lnTo>
                    <a:pt x="1" y="169"/>
                  </a:lnTo>
                  <a:lnTo>
                    <a:pt x="2303" y="169"/>
                  </a:lnTo>
                  <a:lnTo>
                    <a:pt x="2303" y="20838"/>
                  </a:lnTo>
                  <a:lnTo>
                    <a:pt x="2472" y="20838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4205925" y="19104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3"/>
                  </a:lnTo>
                  <a:lnTo>
                    <a:pt x="1124" y="1123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4274725" y="24257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3641475" y="2257225"/>
              <a:ext cx="35125" cy="47775"/>
            </a:xfrm>
            <a:custGeom>
              <a:avLst/>
              <a:gdLst/>
              <a:ahLst/>
              <a:cxnLst/>
              <a:rect l="l" t="t" r="r" b="b"/>
              <a:pathLst>
                <a:path w="1405" h="1911" extrusionOk="0">
                  <a:moveTo>
                    <a:pt x="1405" y="955"/>
                  </a:moveTo>
                  <a:cubicBezTo>
                    <a:pt x="1405" y="1910"/>
                    <a:pt x="1" y="1910"/>
                    <a:pt x="1" y="955"/>
                  </a:cubicBezTo>
                  <a:cubicBezTo>
                    <a:pt x="1" y="1"/>
                    <a:pt x="1405" y="1"/>
                    <a:pt x="1405" y="955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3645700" y="2272675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899" y="337"/>
                  </a:moveTo>
                  <a:cubicBezTo>
                    <a:pt x="899" y="899"/>
                    <a:pt x="0" y="0"/>
                    <a:pt x="562" y="0"/>
                  </a:cubicBezTo>
                  <a:cubicBezTo>
                    <a:pt x="730" y="0"/>
                    <a:pt x="899" y="169"/>
                    <a:pt x="899" y="337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3238500" y="2196850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extrusionOk="0">
                  <a:moveTo>
                    <a:pt x="2640" y="1686"/>
                  </a:moveTo>
                  <a:cubicBezTo>
                    <a:pt x="2753" y="675"/>
                    <a:pt x="1573" y="1"/>
                    <a:pt x="787" y="675"/>
                  </a:cubicBezTo>
                  <a:cubicBezTo>
                    <a:pt x="1" y="1292"/>
                    <a:pt x="394" y="2584"/>
                    <a:pt x="1405" y="2696"/>
                  </a:cubicBezTo>
                  <a:cubicBezTo>
                    <a:pt x="2022" y="2753"/>
                    <a:pt x="2584" y="2303"/>
                    <a:pt x="2696" y="1686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3253950" y="2216500"/>
              <a:ext cx="42150" cy="37950"/>
            </a:xfrm>
            <a:custGeom>
              <a:avLst/>
              <a:gdLst/>
              <a:ahLst/>
              <a:cxnLst/>
              <a:rect l="l" t="t" r="r" b="b"/>
              <a:pathLst>
                <a:path w="1686" h="1518" extrusionOk="0">
                  <a:moveTo>
                    <a:pt x="1629" y="843"/>
                  </a:moveTo>
                  <a:cubicBezTo>
                    <a:pt x="1685" y="394"/>
                    <a:pt x="1404" y="57"/>
                    <a:pt x="955" y="1"/>
                  </a:cubicBezTo>
                  <a:lnTo>
                    <a:pt x="899" y="1"/>
                  </a:lnTo>
                  <a:cubicBezTo>
                    <a:pt x="0" y="113"/>
                    <a:pt x="0" y="1405"/>
                    <a:pt x="899" y="1517"/>
                  </a:cubicBezTo>
                  <a:lnTo>
                    <a:pt x="955" y="1517"/>
                  </a:lnTo>
                  <a:cubicBezTo>
                    <a:pt x="1292" y="1461"/>
                    <a:pt x="1573" y="1180"/>
                    <a:pt x="1629" y="843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3266575" y="2224925"/>
              <a:ext cx="19700" cy="21100"/>
            </a:xfrm>
            <a:custGeom>
              <a:avLst/>
              <a:gdLst/>
              <a:ahLst/>
              <a:cxnLst/>
              <a:rect l="l" t="t" r="r" b="b"/>
              <a:pathLst>
                <a:path w="788" h="844" extrusionOk="0">
                  <a:moveTo>
                    <a:pt x="787" y="450"/>
                  </a:moveTo>
                  <a:cubicBezTo>
                    <a:pt x="787" y="226"/>
                    <a:pt x="619" y="57"/>
                    <a:pt x="450" y="57"/>
                  </a:cubicBezTo>
                  <a:cubicBezTo>
                    <a:pt x="226" y="1"/>
                    <a:pt x="1" y="169"/>
                    <a:pt x="1" y="394"/>
                  </a:cubicBezTo>
                  <a:cubicBezTo>
                    <a:pt x="1" y="619"/>
                    <a:pt x="113" y="787"/>
                    <a:pt x="338" y="787"/>
                  </a:cubicBezTo>
                  <a:cubicBezTo>
                    <a:pt x="563" y="843"/>
                    <a:pt x="731" y="675"/>
                    <a:pt x="787" y="45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3269400" y="2234775"/>
              <a:ext cx="5625" cy="7025"/>
            </a:xfrm>
            <a:custGeom>
              <a:avLst/>
              <a:gdLst/>
              <a:ahLst/>
              <a:cxnLst/>
              <a:rect l="l" t="t" r="r" b="b"/>
              <a:pathLst>
                <a:path w="225" h="281" extrusionOk="0">
                  <a:moveTo>
                    <a:pt x="225" y="112"/>
                  </a:moveTo>
                  <a:cubicBezTo>
                    <a:pt x="169" y="0"/>
                    <a:pt x="0" y="0"/>
                    <a:pt x="0" y="112"/>
                  </a:cubicBezTo>
                  <a:cubicBezTo>
                    <a:pt x="0" y="225"/>
                    <a:pt x="0" y="281"/>
                    <a:pt x="113" y="281"/>
                  </a:cubicBezTo>
                  <a:cubicBezTo>
                    <a:pt x="169" y="281"/>
                    <a:pt x="225" y="225"/>
                    <a:pt x="225" y="169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" name="Google Shape;778;p3"/>
          <p:cNvGrpSpPr/>
          <p:nvPr/>
        </p:nvGrpSpPr>
        <p:grpSpPr>
          <a:xfrm flipH="1">
            <a:off x="79" y="56"/>
            <a:ext cx="9143721" cy="2251922"/>
            <a:chOff x="-347225" y="-1310325"/>
            <a:chExt cx="7672194" cy="1889514"/>
          </a:xfrm>
        </p:grpSpPr>
        <p:sp>
          <p:nvSpPr>
            <p:cNvPr id="779" name="Google Shape;779;p3"/>
            <p:cNvSpPr/>
            <p:nvPr/>
          </p:nvSpPr>
          <p:spPr>
            <a:xfrm>
              <a:off x="1908395" y="18533"/>
              <a:ext cx="98243" cy="116656"/>
            </a:xfrm>
            <a:custGeom>
              <a:avLst/>
              <a:gdLst/>
              <a:ahLst/>
              <a:cxnLst/>
              <a:rect l="l" t="t" r="r" b="b"/>
              <a:pathLst>
                <a:path w="179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797" y="2134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2046472" y="18533"/>
              <a:ext cx="92123" cy="116656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85" y="213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2184549" y="18533"/>
              <a:ext cx="89063" cy="116656"/>
            </a:xfrm>
            <a:custGeom>
              <a:avLst/>
              <a:gdLst/>
              <a:ahLst/>
              <a:cxnLst/>
              <a:rect l="l" t="t" r="r" b="b"/>
              <a:pathLst>
                <a:path w="1630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630" y="2134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2319620" y="18533"/>
              <a:ext cx="89009" cy="116656"/>
            </a:xfrm>
            <a:custGeom>
              <a:avLst/>
              <a:gdLst/>
              <a:ahLst/>
              <a:cxnLst/>
              <a:rect l="l" t="t" r="r" b="b"/>
              <a:pathLst>
                <a:path w="1629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29" y="213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2457697" y="18533"/>
              <a:ext cx="82889" cy="116656"/>
            </a:xfrm>
            <a:custGeom>
              <a:avLst/>
              <a:gdLst/>
              <a:ahLst/>
              <a:cxnLst/>
              <a:rect l="l" t="t" r="r" b="b"/>
              <a:pathLst>
                <a:path w="1517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517" y="213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2595774" y="18533"/>
              <a:ext cx="79884" cy="116656"/>
            </a:xfrm>
            <a:custGeom>
              <a:avLst/>
              <a:gdLst/>
              <a:ahLst/>
              <a:cxnLst/>
              <a:rect l="l" t="t" r="r" b="b"/>
              <a:pathLst>
                <a:path w="146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461" y="2134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2730846" y="18533"/>
              <a:ext cx="76769" cy="116656"/>
            </a:xfrm>
            <a:custGeom>
              <a:avLst/>
              <a:gdLst/>
              <a:ahLst/>
              <a:cxnLst/>
              <a:rect l="l" t="t" r="r" b="b"/>
              <a:pathLst>
                <a:path w="1405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404" y="2134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2868922" y="18533"/>
              <a:ext cx="73709" cy="116656"/>
            </a:xfrm>
            <a:custGeom>
              <a:avLst/>
              <a:gdLst/>
              <a:ahLst/>
              <a:cxnLst/>
              <a:rect l="l" t="t" r="r" b="b"/>
              <a:pathLst>
                <a:path w="1349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348" y="213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3003939" y="18533"/>
              <a:ext cx="70650" cy="116656"/>
            </a:xfrm>
            <a:custGeom>
              <a:avLst/>
              <a:gdLst/>
              <a:ahLst/>
              <a:cxnLst/>
              <a:rect l="l" t="t" r="r" b="b"/>
              <a:pathLst>
                <a:path w="1293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293" y="2134"/>
                  </a:lnTo>
                  <a:lnTo>
                    <a:pt x="129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3142071" y="18533"/>
              <a:ext cx="67535" cy="116656"/>
            </a:xfrm>
            <a:custGeom>
              <a:avLst/>
              <a:gdLst/>
              <a:ahLst/>
              <a:cxnLst/>
              <a:rect l="l" t="t" r="r" b="b"/>
              <a:pathLst>
                <a:path w="123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236" y="2134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3280148" y="18533"/>
              <a:ext cx="61415" cy="116656"/>
            </a:xfrm>
            <a:custGeom>
              <a:avLst/>
              <a:gdLst/>
              <a:ahLst/>
              <a:cxnLst/>
              <a:rect l="l" t="t" r="r" b="b"/>
              <a:pathLst>
                <a:path w="1124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3415165" y="18533"/>
              <a:ext cx="61470" cy="116656"/>
            </a:xfrm>
            <a:custGeom>
              <a:avLst/>
              <a:gdLst/>
              <a:ahLst/>
              <a:cxnLst/>
              <a:rect l="l" t="t" r="r" b="b"/>
              <a:pathLst>
                <a:path w="1125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3553296" y="18533"/>
              <a:ext cx="58356" cy="116656"/>
            </a:xfrm>
            <a:custGeom>
              <a:avLst/>
              <a:gdLst/>
              <a:ahLst/>
              <a:cxnLst/>
              <a:rect l="l" t="t" r="r" b="b"/>
              <a:pathLst>
                <a:path w="106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067" y="213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3691373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5" y="2134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3826390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6" y="2134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3964522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4099539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4237616" y="18533"/>
              <a:ext cx="39996" cy="116656"/>
            </a:xfrm>
            <a:custGeom>
              <a:avLst/>
              <a:gdLst/>
              <a:ahLst/>
              <a:cxnLst/>
              <a:rect l="l" t="t" r="r" b="b"/>
              <a:pathLst>
                <a:path w="73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731" y="2134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2362568" y="-1307210"/>
              <a:ext cx="15408" cy="6174"/>
            </a:xfrm>
            <a:custGeom>
              <a:avLst/>
              <a:gdLst/>
              <a:ahLst/>
              <a:cxnLst/>
              <a:rect l="l" t="t" r="r" b="b"/>
              <a:pathLst>
                <a:path w="282" h="113" extrusionOk="0">
                  <a:moveTo>
                    <a:pt x="0" y="0"/>
                  </a:moveTo>
                  <a:lnTo>
                    <a:pt x="169" y="112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2221376" y="-1294971"/>
              <a:ext cx="95183" cy="73709"/>
            </a:xfrm>
            <a:custGeom>
              <a:avLst/>
              <a:gdLst/>
              <a:ahLst/>
              <a:cxnLst/>
              <a:rect l="l" t="t" r="r" b="b"/>
              <a:pathLst>
                <a:path w="1742" h="1349" extrusionOk="0">
                  <a:moveTo>
                    <a:pt x="169" y="1"/>
                  </a:moveTo>
                  <a:cubicBezTo>
                    <a:pt x="113" y="113"/>
                    <a:pt x="57" y="169"/>
                    <a:pt x="1" y="282"/>
                  </a:cubicBezTo>
                  <a:lnTo>
                    <a:pt x="1573" y="1349"/>
                  </a:lnTo>
                  <a:cubicBezTo>
                    <a:pt x="1630" y="1236"/>
                    <a:pt x="1686" y="1124"/>
                    <a:pt x="1742" y="106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2132421" y="-1080124"/>
              <a:ext cx="104362" cy="36882"/>
            </a:xfrm>
            <a:custGeom>
              <a:avLst/>
              <a:gdLst/>
              <a:ahLst/>
              <a:cxnLst/>
              <a:rect l="l" t="t" r="r" b="b"/>
              <a:pathLst>
                <a:path w="1910" h="675" extrusionOk="0">
                  <a:moveTo>
                    <a:pt x="56" y="0"/>
                  </a:moveTo>
                  <a:cubicBezTo>
                    <a:pt x="0" y="113"/>
                    <a:pt x="0" y="169"/>
                    <a:pt x="0" y="281"/>
                  </a:cubicBezTo>
                  <a:lnTo>
                    <a:pt x="1854" y="674"/>
                  </a:lnTo>
                  <a:cubicBezTo>
                    <a:pt x="1854" y="618"/>
                    <a:pt x="1910" y="562"/>
                    <a:pt x="1910" y="506"/>
                  </a:cubicBezTo>
                  <a:lnTo>
                    <a:pt x="1910" y="39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2147721" y="-1135366"/>
              <a:ext cx="104417" cy="46062"/>
            </a:xfrm>
            <a:custGeom>
              <a:avLst/>
              <a:gdLst/>
              <a:ahLst/>
              <a:cxnLst/>
              <a:rect l="l" t="t" r="r" b="b"/>
              <a:pathLst>
                <a:path w="1911" h="843" extrusionOk="0">
                  <a:moveTo>
                    <a:pt x="57" y="0"/>
                  </a:moveTo>
                  <a:lnTo>
                    <a:pt x="57" y="56"/>
                  </a:lnTo>
                  <a:cubicBezTo>
                    <a:pt x="57" y="113"/>
                    <a:pt x="57" y="225"/>
                    <a:pt x="1" y="281"/>
                  </a:cubicBezTo>
                  <a:lnTo>
                    <a:pt x="1854" y="843"/>
                  </a:lnTo>
                  <a:cubicBezTo>
                    <a:pt x="1854" y="730"/>
                    <a:pt x="1854" y="618"/>
                    <a:pt x="1910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2282792" y="-1307210"/>
              <a:ext cx="64475" cy="43002"/>
            </a:xfrm>
            <a:custGeom>
              <a:avLst/>
              <a:gdLst/>
              <a:ahLst/>
              <a:cxnLst/>
              <a:rect l="l" t="t" r="r" b="b"/>
              <a:pathLst>
                <a:path w="1180" h="787" extrusionOk="0">
                  <a:moveTo>
                    <a:pt x="0" y="0"/>
                  </a:moveTo>
                  <a:lnTo>
                    <a:pt x="955" y="786"/>
                  </a:lnTo>
                  <a:lnTo>
                    <a:pt x="1180" y="56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2126247" y="-1021823"/>
              <a:ext cx="104417" cy="27648"/>
            </a:xfrm>
            <a:custGeom>
              <a:avLst/>
              <a:gdLst/>
              <a:ahLst/>
              <a:cxnLst/>
              <a:rect l="l" t="t" r="r" b="b"/>
              <a:pathLst>
                <a:path w="1911" h="506" extrusionOk="0">
                  <a:moveTo>
                    <a:pt x="1" y="0"/>
                  </a:moveTo>
                  <a:lnTo>
                    <a:pt x="1" y="337"/>
                  </a:lnTo>
                  <a:lnTo>
                    <a:pt x="1910" y="506"/>
                  </a:lnTo>
                  <a:cubicBezTo>
                    <a:pt x="1910" y="394"/>
                    <a:pt x="1910" y="337"/>
                    <a:pt x="1910" y="2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2166135" y="-1193667"/>
              <a:ext cx="101357" cy="55296"/>
            </a:xfrm>
            <a:custGeom>
              <a:avLst/>
              <a:gdLst/>
              <a:ahLst/>
              <a:cxnLst/>
              <a:rect l="l" t="t" r="r" b="b"/>
              <a:pathLst>
                <a:path w="1855" h="1012" extrusionOk="0">
                  <a:moveTo>
                    <a:pt x="113" y="0"/>
                  </a:moveTo>
                  <a:cubicBezTo>
                    <a:pt x="57" y="113"/>
                    <a:pt x="57" y="225"/>
                    <a:pt x="1" y="281"/>
                  </a:cubicBezTo>
                  <a:lnTo>
                    <a:pt x="1742" y="1011"/>
                  </a:lnTo>
                  <a:cubicBezTo>
                    <a:pt x="1798" y="955"/>
                    <a:pt x="1854" y="843"/>
                    <a:pt x="1854" y="73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2190723" y="-1245849"/>
              <a:ext cx="98243" cy="67535"/>
            </a:xfrm>
            <a:custGeom>
              <a:avLst/>
              <a:gdLst/>
              <a:ahLst/>
              <a:cxnLst/>
              <a:rect l="l" t="t" r="r" b="b"/>
              <a:pathLst>
                <a:path w="1798" h="1236" extrusionOk="0">
                  <a:moveTo>
                    <a:pt x="113" y="0"/>
                  </a:moveTo>
                  <a:lnTo>
                    <a:pt x="0" y="281"/>
                  </a:lnTo>
                  <a:lnTo>
                    <a:pt x="1685" y="1236"/>
                  </a:lnTo>
                  <a:lnTo>
                    <a:pt x="1797" y="89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2123187" y="-1307210"/>
              <a:ext cx="1206123" cy="957511"/>
            </a:xfrm>
            <a:custGeom>
              <a:avLst/>
              <a:gdLst/>
              <a:ahLst/>
              <a:cxnLst/>
              <a:rect l="l" t="t" r="r" b="b"/>
              <a:pathLst>
                <a:path w="22074" h="17524" extrusionOk="0">
                  <a:moveTo>
                    <a:pt x="18310" y="0"/>
                  </a:moveTo>
                  <a:cubicBezTo>
                    <a:pt x="18366" y="56"/>
                    <a:pt x="18423" y="112"/>
                    <a:pt x="18479" y="225"/>
                  </a:cubicBezTo>
                  <a:lnTo>
                    <a:pt x="18029" y="618"/>
                  </a:lnTo>
                  <a:cubicBezTo>
                    <a:pt x="18086" y="674"/>
                    <a:pt x="18142" y="786"/>
                    <a:pt x="18198" y="843"/>
                  </a:cubicBezTo>
                  <a:lnTo>
                    <a:pt x="18703" y="449"/>
                  </a:lnTo>
                  <a:cubicBezTo>
                    <a:pt x="18816" y="618"/>
                    <a:pt x="18928" y="843"/>
                    <a:pt x="19097" y="1011"/>
                  </a:cubicBezTo>
                  <a:lnTo>
                    <a:pt x="18591" y="1348"/>
                  </a:lnTo>
                  <a:lnTo>
                    <a:pt x="18760" y="1573"/>
                  </a:lnTo>
                  <a:lnTo>
                    <a:pt x="19265" y="1236"/>
                  </a:lnTo>
                  <a:cubicBezTo>
                    <a:pt x="19377" y="1460"/>
                    <a:pt x="19490" y="1629"/>
                    <a:pt x="19546" y="1797"/>
                  </a:cubicBezTo>
                  <a:lnTo>
                    <a:pt x="19040" y="2078"/>
                  </a:lnTo>
                  <a:lnTo>
                    <a:pt x="19153" y="2359"/>
                  </a:lnTo>
                  <a:lnTo>
                    <a:pt x="19714" y="2078"/>
                  </a:lnTo>
                  <a:cubicBezTo>
                    <a:pt x="19827" y="2247"/>
                    <a:pt x="19939" y="2471"/>
                    <a:pt x="19995" y="2696"/>
                  </a:cubicBezTo>
                  <a:lnTo>
                    <a:pt x="19433" y="2921"/>
                  </a:lnTo>
                  <a:cubicBezTo>
                    <a:pt x="19433" y="2977"/>
                    <a:pt x="19546" y="3089"/>
                    <a:pt x="19546" y="3201"/>
                  </a:cubicBezTo>
                  <a:lnTo>
                    <a:pt x="20107" y="2977"/>
                  </a:lnTo>
                  <a:cubicBezTo>
                    <a:pt x="20164" y="3145"/>
                    <a:pt x="20276" y="3370"/>
                    <a:pt x="20332" y="3538"/>
                  </a:cubicBezTo>
                  <a:lnTo>
                    <a:pt x="19770" y="3707"/>
                  </a:lnTo>
                  <a:lnTo>
                    <a:pt x="19827" y="4044"/>
                  </a:lnTo>
                  <a:lnTo>
                    <a:pt x="20388" y="3819"/>
                  </a:lnTo>
                  <a:cubicBezTo>
                    <a:pt x="20501" y="4044"/>
                    <a:pt x="20557" y="4269"/>
                    <a:pt x="20557" y="4493"/>
                  </a:cubicBezTo>
                  <a:lnTo>
                    <a:pt x="19995" y="4606"/>
                  </a:lnTo>
                  <a:cubicBezTo>
                    <a:pt x="19995" y="4718"/>
                    <a:pt x="20051" y="4830"/>
                    <a:pt x="20051" y="4886"/>
                  </a:cubicBezTo>
                  <a:lnTo>
                    <a:pt x="20613" y="4774"/>
                  </a:lnTo>
                  <a:cubicBezTo>
                    <a:pt x="20613" y="4999"/>
                    <a:pt x="20725" y="5223"/>
                    <a:pt x="20725" y="5392"/>
                  </a:cubicBezTo>
                  <a:lnTo>
                    <a:pt x="20107" y="5448"/>
                  </a:lnTo>
                  <a:lnTo>
                    <a:pt x="20107" y="5785"/>
                  </a:lnTo>
                  <a:lnTo>
                    <a:pt x="20725" y="5729"/>
                  </a:lnTo>
                  <a:lnTo>
                    <a:pt x="20725" y="6403"/>
                  </a:lnTo>
                  <a:lnTo>
                    <a:pt x="20107" y="6403"/>
                  </a:lnTo>
                  <a:lnTo>
                    <a:pt x="20107" y="6684"/>
                  </a:lnTo>
                  <a:lnTo>
                    <a:pt x="20781" y="6684"/>
                  </a:lnTo>
                  <a:lnTo>
                    <a:pt x="20781" y="7301"/>
                  </a:lnTo>
                  <a:lnTo>
                    <a:pt x="20220" y="7245"/>
                  </a:lnTo>
                  <a:lnTo>
                    <a:pt x="20220" y="7582"/>
                  </a:lnTo>
                  <a:lnTo>
                    <a:pt x="20838" y="7638"/>
                  </a:lnTo>
                  <a:cubicBezTo>
                    <a:pt x="20838" y="7863"/>
                    <a:pt x="20725" y="8088"/>
                    <a:pt x="20725" y="8312"/>
                  </a:cubicBezTo>
                  <a:lnTo>
                    <a:pt x="20107" y="8144"/>
                  </a:lnTo>
                  <a:cubicBezTo>
                    <a:pt x="20107" y="8200"/>
                    <a:pt x="20107" y="8256"/>
                    <a:pt x="20107" y="8312"/>
                  </a:cubicBezTo>
                  <a:lnTo>
                    <a:pt x="20107" y="8481"/>
                  </a:lnTo>
                  <a:lnTo>
                    <a:pt x="20725" y="8593"/>
                  </a:lnTo>
                  <a:cubicBezTo>
                    <a:pt x="20669" y="8818"/>
                    <a:pt x="20613" y="8986"/>
                    <a:pt x="20557" y="9211"/>
                  </a:cubicBezTo>
                  <a:lnTo>
                    <a:pt x="19995" y="9043"/>
                  </a:lnTo>
                  <a:cubicBezTo>
                    <a:pt x="19995" y="9099"/>
                    <a:pt x="19939" y="9211"/>
                    <a:pt x="19883" y="9323"/>
                  </a:cubicBezTo>
                  <a:lnTo>
                    <a:pt x="20444" y="9492"/>
                  </a:lnTo>
                  <a:cubicBezTo>
                    <a:pt x="20388" y="9717"/>
                    <a:pt x="20332" y="9941"/>
                    <a:pt x="20220" y="10110"/>
                  </a:cubicBezTo>
                  <a:lnTo>
                    <a:pt x="19658" y="9885"/>
                  </a:lnTo>
                  <a:cubicBezTo>
                    <a:pt x="19658" y="9997"/>
                    <a:pt x="19602" y="10110"/>
                    <a:pt x="19546" y="10166"/>
                  </a:cubicBezTo>
                  <a:lnTo>
                    <a:pt x="20107" y="10391"/>
                  </a:lnTo>
                  <a:cubicBezTo>
                    <a:pt x="20051" y="10615"/>
                    <a:pt x="19939" y="10784"/>
                    <a:pt x="19827" y="10952"/>
                  </a:cubicBezTo>
                  <a:lnTo>
                    <a:pt x="19321" y="10671"/>
                  </a:lnTo>
                  <a:cubicBezTo>
                    <a:pt x="19265" y="10784"/>
                    <a:pt x="19209" y="10896"/>
                    <a:pt x="19153" y="10952"/>
                  </a:cubicBezTo>
                  <a:lnTo>
                    <a:pt x="19714" y="11233"/>
                  </a:lnTo>
                  <a:cubicBezTo>
                    <a:pt x="19602" y="11458"/>
                    <a:pt x="19490" y="11626"/>
                    <a:pt x="19377" y="11795"/>
                  </a:cubicBezTo>
                  <a:lnTo>
                    <a:pt x="18703" y="11458"/>
                  </a:lnTo>
                  <a:cubicBezTo>
                    <a:pt x="18647" y="11570"/>
                    <a:pt x="18591" y="11626"/>
                    <a:pt x="18535" y="11738"/>
                  </a:cubicBezTo>
                  <a:lnTo>
                    <a:pt x="19040" y="12075"/>
                  </a:lnTo>
                  <a:cubicBezTo>
                    <a:pt x="18928" y="12244"/>
                    <a:pt x="18760" y="12412"/>
                    <a:pt x="18647" y="12581"/>
                  </a:cubicBezTo>
                  <a:lnTo>
                    <a:pt x="18198" y="12188"/>
                  </a:lnTo>
                  <a:lnTo>
                    <a:pt x="17973" y="12412"/>
                  </a:lnTo>
                  <a:lnTo>
                    <a:pt x="18479" y="12806"/>
                  </a:lnTo>
                  <a:cubicBezTo>
                    <a:pt x="18310" y="12974"/>
                    <a:pt x="18142" y="13143"/>
                    <a:pt x="18029" y="13311"/>
                  </a:cubicBezTo>
                  <a:lnTo>
                    <a:pt x="17580" y="12862"/>
                  </a:lnTo>
                  <a:lnTo>
                    <a:pt x="17355" y="13086"/>
                  </a:lnTo>
                  <a:lnTo>
                    <a:pt x="17805" y="13480"/>
                  </a:lnTo>
                  <a:cubicBezTo>
                    <a:pt x="17636" y="13648"/>
                    <a:pt x="17468" y="13760"/>
                    <a:pt x="17299" y="13929"/>
                  </a:cubicBezTo>
                  <a:lnTo>
                    <a:pt x="16906" y="13480"/>
                  </a:lnTo>
                  <a:lnTo>
                    <a:pt x="16681" y="13648"/>
                  </a:lnTo>
                  <a:lnTo>
                    <a:pt x="17075" y="14097"/>
                  </a:lnTo>
                  <a:cubicBezTo>
                    <a:pt x="16906" y="14266"/>
                    <a:pt x="16738" y="14378"/>
                    <a:pt x="16569" y="14547"/>
                  </a:cubicBezTo>
                  <a:lnTo>
                    <a:pt x="16232" y="14041"/>
                  </a:lnTo>
                  <a:lnTo>
                    <a:pt x="15951" y="14210"/>
                  </a:lnTo>
                  <a:lnTo>
                    <a:pt x="16288" y="14715"/>
                  </a:lnTo>
                  <a:cubicBezTo>
                    <a:pt x="16120" y="14828"/>
                    <a:pt x="15951" y="14940"/>
                    <a:pt x="15727" y="14996"/>
                  </a:cubicBezTo>
                  <a:lnTo>
                    <a:pt x="15446" y="14491"/>
                  </a:lnTo>
                  <a:lnTo>
                    <a:pt x="15165" y="14603"/>
                  </a:lnTo>
                  <a:lnTo>
                    <a:pt x="15502" y="15165"/>
                  </a:lnTo>
                  <a:cubicBezTo>
                    <a:pt x="15277" y="15277"/>
                    <a:pt x="15109" y="15333"/>
                    <a:pt x="14884" y="15445"/>
                  </a:cubicBezTo>
                  <a:lnTo>
                    <a:pt x="14660" y="14884"/>
                  </a:lnTo>
                  <a:lnTo>
                    <a:pt x="14379" y="14996"/>
                  </a:lnTo>
                  <a:lnTo>
                    <a:pt x="14603" y="15558"/>
                  </a:lnTo>
                  <a:cubicBezTo>
                    <a:pt x="14379" y="15614"/>
                    <a:pt x="14210" y="15726"/>
                    <a:pt x="13986" y="15782"/>
                  </a:cubicBezTo>
                  <a:lnTo>
                    <a:pt x="13817" y="15165"/>
                  </a:lnTo>
                  <a:lnTo>
                    <a:pt x="13536" y="15277"/>
                  </a:lnTo>
                  <a:lnTo>
                    <a:pt x="13705" y="15839"/>
                  </a:lnTo>
                  <a:cubicBezTo>
                    <a:pt x="13480" y="15895"/>
                    <a:pt x="13255" y="15951"/>
                    <a:pt x="13031" y="16007"/>
                  </a:cubicBezTo>
                  <a:lnTo>
                    <a:pt x="12918" y="15445"/>
                  </a:lnTo>
                  <a:lnTo>
                    <a:pt x="12638" y="15502"/>
                  </a:lnTo>
                  <a:lnTo>
                    <a:pt x="12750" y="16063"/>
                  </a:lnTo>
                  <a:cubicBezTo>
                    <a:pt x="12525" y="16063"/>
                    <a:pt x="12357" y="16119"/>
                    <a:pt x="12132" y="16175"/>
                  </a:cubicBezTo>
                  <a:lnTo>
                    <a:pt x="12076" y="15558"/>
                  </a:lnTo>
                  <a:lnTo>
                    <a:pt x="11739" y="15558"/>
                  </a:lnTo>
                  <a:lnTo>
                    <a:pt x="11851" y="16175"/>
                  </a:lnTo>
                  <a:lnTo>
                    <a:pt x="11121" y="16175"/>
                  </a:lnTo>
                  <a:lnTo>
                    <a:pt x="11121" y="15670"/>
                  </a:lnTo>
                  <a:lnTo>
                    <a:pt x="10840" y="15670"/>
                  </a:lnTo>
                  <a:lnTo>
                    <a:pt x="10840" y="16288"/>
                  </a:lnTo>
                  <a:lnTo>
                    <a:pt x="10166" y="16288"/>
                  </a:lnTo>
                  <a:lnTo>
                    <a:pt x="10223" y="15670"/>
                  </a:lnTo>
                  <a:lnTo>
                    <a:pt x="9942" y="15670"/>
                  </a:lnTo>
                  <a:lnTo>
                    <a:pt x="9886" y="16288"/>
                  </a:lnTo>
                  <a:cubicBezTo>
                    <a:pt x="9661" y="16288"/>
                    <a:pt x="9436" y="16232"/>
                    <a:pt x="9155" y="16175"/>
                  </a:cubicBezTo>
                  <a:lnTo>
                    <a:pt x="9324" y="15558"/>
                  </a:lnTo>
                  <a:lnTo>
                    <a:pt x="8987" y="15558"/>
                  </a:lnTo>
                  <a:lnTo>
                    <a:pt x="8875" y="16119"/>
                  </a:lnTo>
                  <a:cubicBezTo>
                    <a:pt x="8650" y="16119"/>
                    <a:pt x="8481" y="16063"/>
                    <a:pt x="8257" y="16007"/>
                  </a:cubicBezTo>
                  <a:lnTo>
                    <a:pt x="8425" y="15389"/>
                  </a:lnTo>
                  <a:cubicBezTo>
                    <a:pt x="8369" y="15389"/>
                    <a:pt x="8257" y="15333"/>
                    <a:pt x="8144" y="15333"/>
                  </a:cubicBezTo>
                  <a:lnTo>
                    <a:pt x="7976" y="15895"/>
                  </a:lnTo>
                  <a:cubicBezTo>
                    <a:pt x="7751" y="15839"/>
                    <a:pt x="7527" y="15726"/>
                    <a:pt x="7358" y="15670"/>
                  </a:cubicBezTo>
                  <a:lnTo>
                    <a:pt x="7583" y="15108"/>
                  </a:lnTo>
                  <a:lnTo>
                    <a:pt x="7302" y="14996"/>
                  </a:lnTo>
                  <a:lnTo>
                    <a:pt x="7077" y="15558"/>
                  </a:lnTo>
                  <a:cubicBezTo>
                    <a:pt x="6853" y="15445"/>
                    <a:pt x="6684" y="15389"/>
                    <a:pt x="6516" y="15277"/>
                  </a:cubicBezTo>
                  <a:lnTo>
                    <a:pt x="6796" y="14715"/>
                  </a:lnTo>
                  <a:lnTo>
                    <a:pt x="6516" y="14603"/>
                  </a:lnTo>
                  <a:lnTo>
                    <a:pt x="6235" y="15108"/>
                  </a:lnTo>
                  <a:cubicBezTo>
                    <a:pt x="6010" y="14996"/>
                    <a:pt x="5842" y="14884"/>
                    <a:pt x="5673" y="14771"/>
                  </a:cubicBezTo>
                  <a:lnTo>
                    <a:pt x="6010" y="14266"/>
                  </a:lnTo>
                  <a:cubicBezTo>
                    <a:pt x="5898" y="14210"/>
                    <a:pt x="5842" y="14154"/>
                    <a:pt x="5729" y="14097"/>
                  </a:cubicBezTo>
                  <a:lnTo>
                    <a:pt x="5392" y="14603"/>
                  </a:lnTo>
                  <a:cubicBezTo>
                    <a:pt x="5224" y="14491"/>
                    <a:pt x="5055" y="14378"/>
                    <a:pt x="4887" y="14210"/>
                  </a:cubicBezTo>
                  <a:lnTo>
                    <a:pt x="5280" y="13760"/>
                  </a:lnTo>
                  <a:lnTo>
                    <a:pt x="5055" y="13592"/>
                  </a:lnTo>
                  <a:lnTo>
                    <a:pt x="4662" y="14041"/>
                  </a:lnTo>
                  <a:cubicBezTo>
                    <a:pt x="4494" y="13873"/>
                    <a:pt x="4325" y="13760"/>
                    <a:pt x="4157" y="13592"/>
                  </a:cubicBezTo>
                  <a:lnTo>
                    <a:pt x="4606" y="13143"/>
                  </a:lnTo>
                  <a:lnTo>
                    <a:pt x="4438" y="12862"/>
                  </a:lnTo>
                  <a:lnTo>
                    <a:pt x="4044" y="13311"/>
                  </a:lnTo>
                  <a:cubicBezTo>
                    <a:pt x="3876" y="13143"/>
                    <a:pt x="3764" y="12974"/>
                    <a:pt x="3595" y="12806"/>
                  </a:cubicBezTo>
                  <a:lnTo>
                    <a:pt x="4044" y="12412"/>
                  </a:lnTo>
                  <a:lnTo>
                    <a:pt x="3876" y="12188"/>
                  </a:lnTo>
                  <a:lnTo>
                    <a:pt x="3427" y="12581"/>
                  </a:lnTo>
                  <a:cubicBezTo>
                    <a:pt x="3258" y="12412"/>
                    <a:pt x="3146" y="12244"/>
                    <a:pt x="3033" y="12019"/>
                  </a:cubicBezTo>
                  <a:lnTo>
                    <a:pt x="3539" y="11682"/>
                  </a:lnTo>
                  <a:lnTo>
                    <a:pt x="3370" y="11458"/>
                  </a:lnTo>
                  <a:lnTo>
                    <a:pt x="2865" y="11795"/>
                  </a:lnTo>
                  <a:cubicBezTo>
                    <a:pt x="2753" y="11626"/>
                    <a:pt x="2640" y="11402"/>
                    <a:pt x="2528" y="11233"/>
                  </a:cubicBezTo>
                  <a:lnTo>
                    <a:pt x="3033" y="10952"/>
                  </a:lnTo>
                  <a:lnTo>
                    <a:pt x="2921" y="10671"/>
                  </a:lnTo>
                  <a:lnTo>
                    <a:pt x="2359" y="10952"/>
                  </a:lnTo>
                  <a:cubicBezTo>
                    <a:pt x="2247" y="10784"/>
                    <a:pt x="2191" y="10559"/>
                    <a:pt x="2079" y="10391"/>
                  </a:cubicBezTo>
                  <a:lnTo>
                    <a:pt x="2640" y="10110"/>
                  </a:lnTo>
                  <a:cubicBezTo>
                    <a:pt x="2584" y="10054"/>
                    <a:pt x="2584" y="9941"/>
                    <a:pt x="2528" y="9829"/>
                  </a:cubicBezTo>
                  <a:lnTo>
                    <a:pt x="1966" y="10054"/>
                  </a:lnTo>
                  <a:cubicBezTo>
                    <a:pt x="1910" y="9885"/>
                    <a:pt x="1798" y="9717"/>
                    <a:pt x="1742" y="9492"/>
                  </a:cubicBezTo>
                  <a:lnTo>
                    <a:pt x="2359" y="9323"/>
                  </a:lnTo>
                  <a:lnTo>
                    <a:pt x="2247" y="9043"/>
                  </a:lnTo>
                  <a:lnTo>
                    <a:pt x="1686" y="9211"/>
                  </a:lnTo>
                  <a:cubicBezTo>
                    <a:pt x="1629" y="8986"/>
                    <a:pt x="1573" y="8762"/>
                    <a:pt x="1517" y="8537"/>
                  </a:cubicBezTo>
                  <a:lnTo>
                    <a:pt x="2079" y="8425"/>
                  </a:lnTo>
                  <a:cubicBezTo>
                    <a:pt x="2079" y="8312"/>
                    <a:pt x="2079" y="8256"/>
                    <a:pt x="2023" y="8144"/>
                  </a:cubicBezTo>
                  <a:lnTo>
                    <a:pt x="1461" y="8256"/>
                  </a:lnTo>
                  <a:cubicBezTo>
                    <a:pt x="1461" y="8032"/>
                    <a:pt x="1405" y="7807"/>
                    <a:pt x="1349" y="7638"/>
                  </a:cubicBezTo>
                  <a:lnTo>
                    <a:pt x="1966" y="7582"/>
                  </a:lnTo>
                  <a:lnTo>
                    <a:pt x="1966" y="7245"/>
                  </a:lnTo>
                  <a:lnTo>
                    <a:pt x="1349" y="7301"/>
                  </a:lnTo>
                  <a:lnTo>
                    <a:pt x="1349" y="6628"/>
                  </a:lnTo>
                  <a:lnTo>
                    <a:pt x="1966" y="6628"/>
                  </a:lnTo>
                  <a:lnTo>
                    <a:pt x="1966" y="6291"/>
                  </a:lnTo>
                  <a:lnTo>
                    <a:pt x="1" y="6291"/>
                  </a:lnTo>
                  <a:lnTo>
                    <a:pt x="1" y="6571"/>
                  </a:lnTo>
                  <a:cubicBezTo>
                    <a:pt x="1" y="6908"/>
                    <a:pt x="1" y="7245"/>
                    <a:pt x="57" y="7582"/>
                  </a:cubicBezTo>
                  <a:cubicBezTo>
                    <a:pt x="57" y="7638"/>
                    <a:pt x="57" y="7695"/>
                    <a:pt x="57" y="7751"/>
                  </a:cubicBezTo>
                  <a:cubicBezTo>
                    <a:pt x="57" y="7975"/>
                    <a:pt x="113" y="8200"/>
                    <a:pt x="169" y="8481"/>
                  </a:cubicBezTo>
                  <a:cubicBezTo>
                    <a:pt x="169" y="8593"/>
                    <a:pt x="169" y="8649"/>
                    <a:pt x="225" y="8762"/>
                  </a:cubicBezTo>
                  <a:cubicBezTo>
                    <a:pt x="281" y="9043"/>
                    <a:pt x="338" y="9267"/>
                    <a:pt x="394" y="9548"/>
                  </a:cubicBezTo>
                  <a:cubicBezTo>
                    <a:pt x="450" y="9604"/>
                    <a:pt x="450" y="9717"/>
                    <a:pt x="450" y="9773"/>
                  </a:cubicBezTo>
                  <a:cubicBezTo>
                    <a:pt x="562" y="10054"/>
                    <a:pt x="675" y="10278"/>
                    <a:pt x="731" y="10559"/>
                  </a:cubicBezTo>
                  <a:cubicBezTo>
                    <a:pt x="731" y="10559"/>
                    <a:pt x="731" y="10615"/>
                    <a:pt x="731" y="10615"/>
                  </a:cubicBezTo>
                  <a:cubicBezTo>
                    <a:pt x="899" y="11008"/>
                    <a:pt x="1068" y="11402"/>
                    <a:pt x="1292" y="11738"/>
                  </a:cubicBezTo>
                  <a:lnTo>
                    <a:pt x="1349" y="11851"/>
                  </a:lnTo>
                  <a:cubicBezTo>
                    <a:pt x="1461" y="12075"/>
                    <a:pt x="1573" y="12300"/>
                    <a:pt x="1686" y="12469"/>
                  </a:cubicBezTo>
                  <a:lnTo>
                    <a:pt x="1854" y="12749"/>
                  </a:lnTo>
                  <a:cubicBezTo>
                    <a:pt x="2023" y="12974"/>
                    <a:pt x="2191" y="13199"/>
                    <a:pt x="2359" y="13367"/>
                  </a:cubicBezTo>
                  <a:lnTo>
                    <a:pt x="2472" y="13536"/>
                  </a:lnTo>
                  <a:cubicBezTo>
                    <a:pt x="2640" y="13760"/>
                    <a:pt x="2865" y="13985"/>
                    <a:pt x="3033" y="14210"/>
                  </a:cubicBezTo>
                  <a:lnTo>
                    <a:pt x="3146" y="14266"/>
                  </a:lnTo>
                  <a:cubicBezTo>
                    <a:pt x="3370" y="14491"/>
                    <a:pt x="3595" y="14771"/>
                    <a:pt x="3876" y="14996"/>
                  </a:cubicBezTo>
                  <a:lnTo>
                    <a:pt x="3932" y="15052"/>
                  </a:lnTo>
                  <a:cubicBezTo>
                    <a:pt x="4213" y="15221"/>
                    <a:pt x="4438" y="15445"/>
                    <a:pt x="4718" y="15614"/>
                  </a:cubicBezTo>
                  <a:lnTo>
                    <a:pt x="4943" y="15726"/>
                  </a:lnTo>
                  <a:cubicBezTo>
                    <a:pt x="5168" y="15895"/>
                    <a:pt x="5392" y="16063"/>
                    <a:pt x="5673" y="16175"/>
                  </a:cubicBezTo>
                  <a:lnTo>
                    <a:pt x="5842" y="16288"/>
                  </a:lnTo>
                  <a:cubicBezTo>
                    <a:pt x="6066" y="16400"/>
                    <a:pt x="6347" y="16512"/>
                    <a:pt x="6628" y="16625"/>
                  </a:cubicBezTo>
                  <a:lnTo>
                    <a:pt x="6740" y="16681"/>
                  </a:lnTo>
                  <a:cubicBezTo>
                    <a:pt x="7077" y="16849"/>
                    <a:pt x="7414" y="16962"/>
                    <a:pt x="7751" y="17074"/>
                  </a:cubicBezTo>
                  <a:lnTo>
                    <a:pt x="7976" y="17130"/>
                  </a:lnTo>
                  <a:cubicBezTo>
                    <a:pt x="8313" y="17243"/>
                    <a:pt x="8650" y="17299"/>
                    <a:pt x="8987" y="17355"/>
                  </a:cubicBezTo>
                  <a:cubicBezTo>
                    <a:pt x="9212" y="17411"/>
                    <a:pt x="9492" y="17467"/>
                    <a:pt x="9773" y="17467"/>
                  </a:cubicBezTo>
                  <a:lnTo>
                    <a:pt x="9942" y="17467"/>
                  </a:lnTo>
                  <a:cubicBezTo>
                    <a:pt x="10279" y="17467"/>
                    <a:pt x="10672" y="17523"/>
                    <a:pt x="11009" y="17523"/>
                  </a:cubicBezTo>
                  <a:cubicBezTo>
                    <a:pt x="12020" y="17523"/>
                    <a:pt x="13087" y="17411"/>
                    <a:pt x="14042" y="17130"/>
                  </a:cubicBezTo>
                  <a:lnTo>
                    <a:pt x="14323" y="17018"/>
                  </a:lnTo>
                  <a:cubicBezTo>
                    <a:pt x="15277" y="16737"/>
                    <a:pt x="16176" y="16344"/>
                    <a:pt x="17018" y="15782"/>
                  </a:cubicBezTo>
                  <a:lnTo>
                    <a:pt x="17131" y="15726"/>
                  </a:lnTo>
                  <a:cubicBezTo>
                    <a:pt x="17412" y="15502"/>
                    <a:pt x="17636" y="15333"/>
                    <a:pt x="17917" y="15165"/>
                  </a:cubicBezTo>
                  <a:lnTo>
                    <a:pt x="18142" y="14940"/>
                  </a:lnTo>
                  <a:cubicBezTo>
                    <a:pt x="18310" y="14771"/>
                    <a:pt x="18535" y="14603"/>
                    <a:pt x="18703" y="14434"/>
                  </a:cubicBezTo>
                  <a:lnTo>
                    <a:pt x="18928" y="14210"/>
                  </a:lnTo>
                  <a:cubicBezTo>
                    <a:pt x="19097" y="14041"/>
                    <a:pt x="19265" y="13817"/>
                    <a:pt x="19490" y="13648"/>
                  </a:cubicBezTo>
                  <a:cubicBezTo>
                    <a:pt x="19490" y="13592"/>
                    <a:pt x="19546" y="13536"/>
                    <a:pt x="19602" y="13480"/>
                  </a:cubicBezTo>
                  <a:lnTo>
                    <a:pt x="19658" y="13423"/>
                  </a:lnTo>
                  <a:cubicBezTo>
                    <a:pt x="20107" y="12862"/>
                    <a:pt x="20444" y="12300"/>
                    <a:pt x="20781" y="11682"/>
                  </a:cubicBezTo>
                  <a:lnTo>
                    <a:pt x="20894" y="11570"/>
                  </a:lnTo>
                  <a:cubicBezTo>
                    <a:pt x="21006" y="11345"/>
                    <a:pt x="21062" y="11121"/>
                    <a:pt x="21175" y="10896"/>
                  </a:cubicBezTo>
                  <a:cubicBezTo>
                    <a:pt x="21343" y="10503"/>
                    <a:pt x="21512" y="10166"/>
                    <a:pt x="21624" y="9773"/>
                  </a:cubicBezTo>
                  <a:cubicBezTo>
                    <a:pt x="21624" y="9717"/>
                    <a:pt x="21624" y="9660"/>
                    <a:pt x="21680" y="9548"/>
                  </a:cubicBezTo>
                  <a:cubicBezTo>
                    <a:pt x="21736" y="9211"/>
                    <a:pt x="21849" y="8874"/>
                    <a:pt x="21905" y="8537"/>
                  </a:cubicBezTo>
                  <a:cubicBezTo>
                    <a:pt x="21961" y="8144"/>
                    <a:pt x="22017" y="7807"/>
                    <a:pt x="22073" y="7414"/>
                  </a:cubicBezTo>
                  <a:lnTo>
                    <a:pt x="22073" y="6684"/>
                  </a:lnTo>
                  <a:cubicBezTo>
                    <a:pt x="22073" y="5954"/>
                    <a:pt x="22017" y="5223"/>
                    <a:pt x="21905" y="4493"/>
                  </a:cubicBezTo>
                  <a:cubicBezTo>
                    <a:pt x="21849" y="4156"/>
                    <a:pt x="21736" y="3819"/>
                    <a:pt x="21624" y="3426"/>
                  </a:cubicBezTo>
                  <a:cubicBezTo>
                    <a:pt x="21512" y="2977"/>
                    <a:pt x="21343" y="2584"/>
                    <a:pt x="21175" y="2134"/>
                  </a:cubicBezTo>
                  <a:cubicBezTo>
                    <a:pt x="20950" y="1573"/>
                    <a:pt x="20669" y="1011"/>
                    <a:pt x="20332" y="506"/>
                  </a:cubicBezTo>
                  <a:cubicBezTo>
                    <a:pt x="20164" y="337"/>
                    <a:pt x="20051" y="169"/>
                    <a:pt x="199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3077595" y="-1307210"/>
              <a:ext cx="18468" cy="9234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lnTo>
                    <a:pt x="169" y="16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2334920" y="-1282677"/>
              <a:ext cx="816376" cy="721357"/>
            </a:xfrm>
            <a:custGeom>
              <a:avLst/>
              <a:gdLst/>
              <a:ahLst/>
              <a:cxnLst/>
              <a:rect l="l" t="t" r="r" b="b"/>
              <a:pathLst>
                <a:path w="14941" h="13202" extrusionOk="0">
                  <a:moveTo>
                    <a:pt x="11009" y="0"/>
                  </a:moveTo>
                  <a:lnTo>
                    <a:pt x="10672" y="618"/>
                  </a:lnTo>
                  <a:cubicBezTo>
                    <a:pt x="13031" y="2135"/>
                    <a:pt x="14154" y="5055"/>
                    <a:pt x="13424" y="7807"/>
                  </a:cubicBezTo>
                  <a:cubicBezTo>
                    <a:pt x="12975" y="9492"/>
                    <a:pt x="11852" y="10896"/>
                    <a:pt x="10335" y="11739"/>
                  </a:cubicBezTo>
                  <a:cubicBezTo>
                    <a:pt x="9313" y="12304"/>
                    <a:pt x="8236" y="12563"/>
                    <a:pt x="7187" y="12563"/>
                  </a:cubicBezTo>
                  <a:cubicBezTo>
                    <a:pt x="3855" y="12563"/>
                    <a:pt x="803" y="9951"/>
                    <a:pt x="675" y="6235"/>
                  </a:cubicBezTo>
                  <a:lnTo>
                    <a:pt x="1" y="6235"/>
                  </a:lnTo>
                  <a:cubicBezTo>
                    <a:pt x="113" y="9773"/>
                    <a:pt x="2753" y="12694"/>
                    <a:pt x="6291" y="13143"/>
                  </a:cubicBezTo>
                  <a:cubicBezTo>
                    <a:pt x="6595" y="13182"/>
                    <a:pt x="6897" y="13201"/>
                    <a:pt x="7196" y="13201"/>
                  </a:cubicBezTo>
                  <a:cubicBezTo>
                    <a:pt x="10333" y="13201"/>
                    <a:pt x="13170" y="11103"/>
                    <a:pt x="14042" y="7976"/>
                  </a:cubicBezTo>
                  <a:cubicBezTo>
                    <a:pt x="14941" y="4943"/>
                    <a:pt x="13705" y="1685"/>
                    <a:pt x="110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2460757" y="-1150720"/>
              <a:ext cx="463456" cy="395921"/>
            </a:xfrm>
            <a:custGeom>
              <a:avLst/>
              <a:gdLst/>
              <a:ahLst/>
              <a:cxnLst/>
              <a:rect l="l" t="t" r="r" b="b"/>
              <a:pathLst>
                <a:path w="8482" h="7246" extrusionOk="0">
                  <a:moveTo>
                    <a:pt x="4944" y="1009"/>
                  </a:moveTo>
                  <a:cubicBezTo>
                    <a:pt x="7058" y="1009"/>
                    <a:pt x="8481" y="3708"/>
                    <a:pt x="6740" y="5448"/>
                  </a:cubicBezTo>
                  <a:lnTo>
                    <a:pt x="6684" y="5448"/>
                  </a:lnTo>
                  <a:cubicBezTo>
                    <a:pt x="6235" y="5954"/>
                    <a:pt x="5561" y="6235"/>
                    <a:pt x="4887" y="6235"/>
                  </a:cubicBezTo>
                  <a:cubicBezTo>
                    <a:pt x="2023" y="6235"/>
                    <a:pt x="1236" y="2303"/>
                    <a:pt x="3876" y="1236"/>
                  </a:cubicBezTo>
                  <a:cubicBezTo>
                    <a:pt x="4243" y="1080"/>
                    <a:pt x="4603" y="1009"/>
                    <a:pt x="4944" y="1009"/>
                  </a:cubicBezTo>
                  <a:close/>
                  <a:moveTo>
                    <a:pt x="4831" y="0"/>
                  </a:moveTo>
                  <a:cubicBezTo>
                    <a:pt x="1" y="0"/>
                    <a:pt x="1" y="7246"/>
                    <a:pt x="4831" y="7246"/>
                  </a:cubicBezTo>
                  <a:cubicBezTo>
                    <a:pt x="6853" y="7246"/>
                    <a:pt x="8482" y="5617"/>
                    <a:pt x="8482" y="3595"/>
                  </a:cubicBezTo>
                  <a:cubicBezTo>
                    <a:pt x="8482" y="1629"/>
                    <a:pt x="6853" y="0"/>
                    <a:pt x="483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6312211" y="-1132306"/>
              <a:ext cx="196431" cy="187251"/>
            </a:xfrm>
            <a:custGeom>
              <a:avLst/>
              <a:gdLst/>
              <a:ahLst/>
              <a:cxnLst/>
              <a:rect l="l" t="t" r="r" b="b"/>
              <a:pathLst>
                <a:path w="3595" h="3427" extrusionOk="0">
                  <a:moveTo>
                    <a:pt x="955" y="0"/>
                  </a:moveTo>
                  <a:lnTo>
                    <a:pt x="0" y="2191"/>
                  </a:lnTo>
                  <a:cubicBezTo>
                    <a:pt x="786" y="2528"/>
                    <a:pt x="1517" y="2977"/>
                    <a:pt x="2247" y="3427"/>
                  </a:cubicBezTo>
                  <a:lnTo>
                    <a:pt x="3595" y="1517"/>
                  </a:lnTo>
                  <a:cubicBezTo>
                    <a:pt x="2752" y="955"/>
                    <a:pt x="1854" y="450"/>
                    <a:pt x="95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6115778" y="-1209021"/>
              <a:ext cx="184191" cy="168838"/>
            </a:xfrm>
            <a:custGeom>
              <a:avLst/>
              <a:gdLst/>
              <a:ahLst/>
              <a:cxnLst/>
              <a:rect l="l" t="t" r="r" b="b"/>
              <a:pathLst>
                <a:path w="3371" h="3090" extrusionOk="0">
                  <a:moveTo>
                    <a:pt x="506" y="0"/>
                  </a:moveTo>
                  <a:lnTo>
                    <a:pt x="1" y="2303"/>
                  </a:lnTo>
                  <a:cubicBezTo>
                    <a:pt x="843" y="2528"/>
                    <a:pt x="1629" y="2752"/>
                    <a:pt x="2416" y="3089"/>
                  </a:cubicBezTo>
                  <a:lnTo>
                    <a:pt x="3370" y="899"/>
                  </a:lnTo>
                  <a:cubicBezTo>
                    <a:pt x="2472" y="562"/>
                    <a:pt x="1461" y="225"/>
                    <a:pt x="5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6766384" y="-665840"/>
              <a:ext cx="187251" cy="196485"/>
            </a:xfrm>
            <a:custGeom>
              <a:avLst/>
              <a:gdLst/>
              <a:ahLst/>
              <a:cxnLst/>
              <a:rect l="l" t="t" r="r" b="b"/>
              <a:pathLst>
                <a:path w="3427" h="3596" extrusionOk="0">
                  <a:moveTo>
                    <a:pt x="2022" y="0"/>
                  </a:moveTo>
                  <a:lnTo>
                    <a:pt x="0" y="1292"/>
                  </a:lnTo>
                  <a:cubicBezTo>
                    <a:pt x="450" y="2022"/>
                    <a:pt x="899" y="2809"/>
                    <a:pt x="1236" y="3595"/>
                  </a:cubicBezTo>
                  <a:lnTo>
                    <a:pt x="3426" y="2696"/>
                  </a:lnTo>
                  <a:cubicBezTo>
                    <a:pt x="3033" y="1798"/>
                    <a:pt x="2584" y="843"/>
                    <a:pt x="202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5910165" y="-1242789"/>
              <a:ext cx="165778" cy="144304"/>
            </a:xfrm>
            <a:custGeom>
              <a:avLst/>
              <a:gdLst/>
              <a:ahLst/>
              <a:cxnLst/>
              <a:rect l="l" t="t" r="r" b="b"/>
              <a:pathLst>
                <a:path w="3034" h="2641" extrusionOk="0">
                  <a:moveTo>
                    <a:pt x="57" y="1"/>
                  </a:moveTo>
                  <a:lnTo>
                    <a:pt x="1" y="2359"/>
                  </a:lnTo>
                  <a:cubicBezTo>
                    <a:pt x="843" y="2416"/>
                    <a:pt x="1685" y="2528"/>
                    <a:pt x="2528" y="2640"/>
                  </a:cubicBezTo>
                  <a:lnTo>
                    <a:pt x="3033" y="338"/>
                  </a:lnTo>
                  <a:cubicBezTo>
                    <a:pt x="2022" y="169"/>
                    <a:pt x="1068" y="57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6643606" y="-853038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742" y="0"/>
                  </a:moveTo>
                  <a:lnTo>
                    <a:pt x="1" y="1629"/>
                  </a:lnTo>
                  <a:cubicBezTo>
                    <a:pt x="619" y="2247"/>
                    <a:pt x="1124" y="2921"/>
                    <a:pt x="1630" y="3651"/>
                  </a:cubicBezTo>
                  <a:lnTo>
                    <a:pt x="3652" y="2359"/>
                  </a:lnTo>
                  <a:cubicBezTo>
                    <a:pt x="3034" y="1517"/>
                    <a:pt x="2416" y="731"/>
                    <a:pt x="17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6490175" y="-1012643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349" y="1"/>
                  </a:moveTo>
                  <a:lnTo>
                    <a:pt x="1" y="1967"/>
                  </a:lnTo>
                  <a:cubicBezTo>
                    <a:pt x="675" y="2472"/>
                    <a:pt x="1349" y="3034"/>
                    <a:pt x="1966" y="3652"/>
                  </a:cubicBezTo>
                  <a:lnTo>
                    <a:pt x="3651" y="2023"/>
                  </a:lnTo>
                  <a:cubicBezTo>
                    <a:pt x="2977" y="1293"/>
                    <a:pt x="2191" y="619"/>
                    <a:pt x="134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4783913" y="-705727"/>
              <a:ext cx="184191" cy="196431"/>
            </a:xfrm>
            <a:custGeom>
              <a:avLst/>
              <a:gdLst/>
              <a:ahLst/>
              <a:cxnLst/>
              <a:rect l="l" t="t" r="r" b="b"/>
              <a:pathLst>
                <a:path w="3371" h="3595" extrusionOk="0">
                  <a:moveTo>
                    <a:pt x="1460" y="0"/>
                  </a:moveTo>
                  <a:cubicBezTo>
                    <a:pt x="899" y="843"/>
                    <a:pt x="393" y="1741"/>
                    <a:pt x="0" y="2640"/>
                  </a:cubicBezTo>
                  <a:lnTo>
                    <a:pt x="2191" y="3595"/>
                  </a:lnTo>
                  <a:cubicBezTo>
                    <a:pt x="2528" y="2809"/>
                    <a:pt x="2921" y="2078"/>
                    <a:pt x="3370" y="1404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5680019" y="-1242789"/>
              <a:ext cx="162663" cy="141244"/>
            </a:xfrm>
            <a:custGeom>
              <a:avLst/>
              <a:gdLst/>
              <a:ahLst/>
              <a:cxnLst/>
              <a:rect l="l" t="t" r="r" b="b"/>
              <a:pathLst>
                <a:path w="2977" h="2585" extrusionOk="0">
                  <a:moveTo>
                    <a:pt x="2977" y="1"/>
                  </a:moveTo>
                  <a:cubicBezTo>
                    <a:pt x="1966" y="1"/>
                    <a:pt x="1011" y="57"/>
                    <a:pt x="0" y="225"/>
                  </a:cubicBezTo>
                  <a:lnTo>
                    <a:pt x="393" y="2584"/>
                  </a:lnTo>
                  <a:cubicBezTo>
                    <a:pt x="1236" y="2416"/>
                    <a:pt x="2078" y="2359"/>
                    <a:pt x="2921" y="2359"/>
                  </a:cubicBezTo>
                  <a:lnTo>
                    <a:pt x="297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4903576" y="-886806"/>
              <a:ext cx="193371" cy="199545"/>
            </a:xfrm>
            <a:custGeom>
              <a:avLst/>
              <a:gdLst/>
              <a:ahLst/>
              <a:cxnLst/>
              <a:rect l="l" t="t" r="r" b="b"/>
              <a:pathLst>
                <a:path w="3539" h="3652" extrusionOk="0">
                  <a:moveTo>
                    <a:pt x="1910" y="1"/>
                  </a:moveTo>
                  <a:cubicBezTo>
                    <a:pt x="1236" y="731"/>
                    <a:pt x="562" y="1517"/>
                    <a:pt x="1" y="2303"/>
                  </a:cubicBezTo>
                  <a:lnTo>
                    <a:pt x="1910" y="3651"/>
                  </a:lnTo>
                  <a:cubicBezTo>
                    <a:pt x="2416" y="2977"/>
                    <a:pt x="2977" y="2360"/>
                    <a:pt x="3539" y="1742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4707197" y="-500115"/>
              <a:ext cx="168838" cy="184191"/>
            </a:xfrm>
            <a:custGeom>
              <a:avLst/>
              <a:gdLst/>
              <a:ahLst/>
              <a:cxnLst/>
              <a:rect l="l" t="t" r="r" b="b"/>
              <a:pathLst>
                <a:path w="3090" h="3371" extrusionOk="0">
                  <a:moveTo>
                    <a:pt x="899" y="0"/>
                  </a:moveTo>
                  <a:cubicBezTo>
                    <a:pt x="506" y="955"/>
                    <a:pt x="225" y="1910"/>
                    <a:pt x="0" y="2865"/>
                  </a:cubicBezTo>
                  <a:lnTo>
                    <a:pt x="2303" y="3370"/>
                  </a:lnTo>
                  <a:cubicBezTo>
                    <a:pt x="2471" y="2584"/>
                    <a:pt x="2752" y="1741"/>
                    <a:pt x="3089" y="955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5452932" y="-1218256"/>
              <a:ext cx="181077" cy="165778"/>
            </a:xfrm>
            <a:custGeom>
              <a:avLst/>
              <a:gdLst/>
              <a:ahLst/>
              <a:cxnLst/>
              <a:rect l="l" t="t" r="r" b="b"/>
              <a:pathLst>
                <a:path w="3314" h="3034" extrusionOk="0">
                  <a:moveTo>
                    <a:pt x="2921" y="1"/>
                  </a:moveTo>
                  <a:cubicBezTo>
                    <a:pt x="1910" y="226"/>
                    <a:pt x="955" y="506"/>
                    <a:pt x="0" y="843"/>
                  </a:cubicBezTo>
                  <a:lnTo>
                    <a:pt x="842" y="3034"/>
                  </a:lnTo>
                  <a:cubicBezTo>
                    <a:pt x="1685" y="2753"/>
                    <a:pt x="2471" y="2528"/>
                    <a:pt x="3314" y="2360"/>
                  </a:cubicBezTo>
                  <a:lnTo>
                    <a:pt x="292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5244205" y="-1147660"/>
              <a:ext cx="193426" cy="187251"/>
            </a:xfrm>
            <a:custGeom>
              <a:avLst/>
              <a:gdLst/>
              <a:ahLst/>
              <a:cxnLst/>
              <a:rect l="l" t="t" r="r" b="b"/>
              <a:pathLst>
                <a:path w="3540" h="3427" extrusionOk="0">
                  <a:moveTo>
                    <a:pt x="2641" y="1"/>
                  </a:moveTo>
                  <a:cubicBezTo>
                    <a:pt x="1742" y="394"/>
                    <a:pt x="843" y="899"/>
                    <a:pt x="1" y="1405"/>
                  </a:cubicBezTo>
                  <a:lnTo>
                    <a:pt x="1236" y="3427"/>
                  </a:lnTo>
                  <a:cubicBezTo>
                    <a:pt x="1967" y="2977"/>
                    <a:pt x="2753" y="2584"/>
                    <a:pt x="3539" y="2247"/>
                  </a:cubicBezTo>
                  <a:lnTo>
                    <a:pt x="264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5057006" y="-1034117"/>
              <a:ext cx="196485" cy="193426"/>
            </a:xfrm>
            <a:custGeom>
              <a:avLst/>
              <a:gdLst/>
              <a:ahLst/>
              <a:cxnLst/>
              <a:rect l="l" t="t" r="r" b="b"/>
              <a:pathLst>
                <a:path w="3596" h="3540" extrusionOk="0">
                  <a:moveTo>
                    <a:pt x="2360" y="1"/>
                  </a:moveTo>
                  <a:cubicBezTo>
                    <a:pt x="1517" y="562"/>
                    <a:pt x="731" y="1180"/>
                    <a:pt x="1" y="1854"/>
                  </a:cubicBezTo>
                  <a:lnTo>
                    <a:pt x="1630" y="3539"/>
                  </a:lnTo>
                  <a:cubicBezTo>
                    <a:pt x="2247" y="2977"/>
                    <a:pt x="2921" y="2472"/>
                    <a:pt x="3595" y="1967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6855393" y="-454108"/>
              <a:ext cx="162663" cy="153538"/>
            </a:xfrm>
            <a:custGeom>
              <a:avLst/>
              <a:gdLst/>
              <a:ahLst/>
              <a:cxnLst/>
              <a:rect l="l" t="t" r="r" b="b"/>
              <a:pathLst>
                <a:path w="2977" h="2810" extrusionOk="0">
                  <a:moveTo>
                    <a:pt x="2247" y="1"/>
                  </a:moveTo>
                  <a:lnTo>
                    <a:pt x="0" y="843"/>
                  </a:lnTo>
                  <a:cubicBezTo>
                    <a:pt x="225" y="1461"/>
                    <a:pt x="393" y="2135"/>
                    <a:pt x="562" y="2809"/>
                  </a:cubicBezTo>
                  <a:lnTo>
                    <a:pt x="2977" y="2809"/>
                  </a:lnTo>
                  <a:cubicBezTo>
                    <a:pt x="2808" y="1854"/>
                    <a:pt x="2584" y="899"/>
                    <a:pt x="224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4903576" y="-1040237"/>
              <a:ext cx="1908848" cy="739662"/>
            </a:xfrm>
            <a:custGeom>
              <a:avLst/>
              <a:gdLst/>
              <a:ahLst/>
              <a:cxnLst/>
              <a:rect l="l" t="t" r="r" b="b"/>
              <a:pathLst>
                <a:path w="34935" h="13537" extrusionOk="0">
                  <a:moveTo>
                    <a:pt x="17468" y="0"/>
                  </a:moveTo>
                  <a:cubicBezTo>
                    <a:pt x="9268" y="0"/>
                    <a:pt x="2079" y="5561"/>
                    <a:pt x="1" y="13536"/>
                  </a:cubicBezTo>
                  <a:lnTo>
                    <a:pt x="338" y="13536"/>
                  </a:lnTo>
                  <a:cubicBezTo>
                    <a:pt x="2375" y="5773"/>
                    <a:pt x="9431" y="331"/>
                    <a:pt x="17433" y="331"/>
                  </a:cubicBezTo>
                  <a:cubicBezTo>
                    <a:pt x="17594" y="331"/>
                    <a:pt x="17755" y="333"/>
                    <a:pt x="17917" y="337"/>
                  </a:cubicBezTo>
                  <a:cubicBezTo>
                    <a:pt x="25780" y="506"/>
                    <a:pt x="32632" y="5898"/>
                    <a:pt x="34598" y="13536"/>
                  </a:cubicBezTo>
                  <a:lnTo>
                    <a:pt x="34935" y="13536"/>
                  </a:lnTo>
                  <a:cubicBezTo>
                    <a:pt x="32857" y="5561"/>
                    <a:pt x="25668" y="0"/>
                    <a:pt x="1746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5023293" y="-949424"/>
              <a:ext cx="1694004" cy="648850"/>
            </a:xfrm>
            <a:custGeom>
              <a:avLst/>
              <a:gdLst/>
              <a:ahLst/>
              <a:cxnLst/>
              <a:rect l="l" t="t" r="r" b="b"/>
              <a:pathLst>
                <a:path w="31003" h="11875" extrusionOk="0">
                  <a:moveTo>
                    <a:pt x="15289" y="1"/>
                  </a:moveTo>
                  <a:cubicBezTo>
                    <a:pt x="9303" y="1"/>
                    <a:pt x="3606" y="3317"/>
                    <a:pt x="730" y="8897"/>
                  </a:cubicBezTo>
                  <a:lnTo>
                    <a:pt x="1123" y="9122"/>
                  </a:lnTo>
                  <a:cubicBezTo>
                    <a:pt x="674" y="9964"/>
                    <a:pt x="281" y="10919"/>
                    <a:pt x="0" y="11874"/>
                  </a:cubicBezTo>
                  <a:lnTo>
                    <a:pt x="2640" y="11874"/>
                  </a:lnTo>
                  <a:cubicBezTo>
                    <a:pt x="3033" y="10751"/>
                    <a:pt x="3595" y="9684"/>
                    <a:pt x="4269" y="8729"/>
                  </a:cubicBezTo>
                  <a:cubicBezTo>
                    <a:pt x="4774" y="7943"/>
                    <a:pt x="5336" y="7269"/>
                    <a:pt x="6010" y="6651"/>
                  </a:cubicBezTo>
                  <a:lnTo>
                    <a:pt x="5279" y="5864"/>
                  </a:lnTo>
                  <a:cubicBezTo>
                    <a:pt x="7979" y="3276"/>
                    <a:pt x="11542" y="1875"/>
                    <a:pt x="15228" y="1875"/>
                  </a:cubicBezTo>
                  <a:cubicBezTo>
                    <a:pt x="15300" y="1875"/>
                    <a:pt x="15373" y="1876"/>
                    <a:pt x="15445" y="1877"/>
                  </a:cubicBezTo>
                  <a:lnTo>
                    <a:pt x="15445" y="2944"/>
                  </a:lnTo>
                  <a:cubicBezTo>
                    <a:pt x="19096" y="2944"/>
                    <a:pt x="22522" y="4460"/>
                    <a:pt x="24993" y="7100"/>
                  </a:cubicBezTo>
                  <a:cubicBezTo>
                    <a:pt x="25555" y="7718"/>
                    <a:pt x="26116" y="8336"/>
                    <a:pt x="26566" y="9066"/>
                  </a:cubicBezTo>
                  <a:lnTo>
                    <a:pt x="27464" y="8504"/>
                  </a:lnTo>
                  <a:cubicBezTo>
                    <a:pt x="28138" y="9571"/>
                    <a:pt x="28644" y="10695"/>
                    <a:pt x="29037" y="11874"/>
                  </a:cubicBezTo>
                  <a:lnTo>
                    <a:pt x="31003" y="11874"/>
                  </a:lnTo>
                  <a:cubicBezTo>
                    <a:pt x="30273" y="9291"/>
                    <a:pt x="28981" y="6988"/>
                    <a:pt x="27127" y="5078"/>
                  </a:cubicBezTo>
                  <a:cubicBezTo>
                    <a:pt x="26173" y="4067"/>
                    <a:pt x="25106" y="3169"/>
                    <a:pt x="23926" y="2438"/>
                  </a:cubicBezTo>
                  <a:lnTo>
                    <a:pt x="23701" y="2832"/>
                  </a:lnTo>
                  <a:cubicBezTo>
                    <a:pt x="22747" y="2214"/>
                    <a:pt x="21736" y="1764"/>
                    <a:pt x="20669" y="1371"/>
                  </a:cubicBezTo>
                  <a:lnTo>
                    <a:pt x="20837" y="978"/>
                  </a:lnTo>
                  <a:cubicBezTo>
                    <a:pt x="19010" y="316"/>
                    <a:pt x="17136" y="1"/>
                    <a:pt x="1528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"/>
            <p:cNvSpPr/>
            <p:nvPr/>
          </p:nvSpPr>
          <p:spPr>
            <a:xfrm>
              <a:off x="5152136" y="-543062"/>
              <a:ext cx="1285898" cy="1122251"/>
            </a:xfrm>
            <a:custGeom>
              <a:avLst/>
              <a:gdLst/>
              <a:ahLst/>
              <a:cxnLst/>
              <a:rect l="l" t="t" r="r" b="b"/>
              <a:pathLst>
                <a:path w="23534" h="20539" extrusionOk="0">
                  <a:moveTo>
                    <a:pt x="13200" y="0"/>
                  </a:moveTo>
                  <a:cubicBezTo>
                    <a:pt x="4831" y="56"/>
                    <a:pt x="1" y="9604"/>
                    <a:pt x="5000" y="16344"/>
                  </a:cubicBezTo>
                  <a:cubicBezTo>
                    <a:pt x="7100" y="19200"/>
                    <a:pt x="10183" y="20538"/>
                    <a:pt x="13234" y="20538"/>
                  </a:cubicBezTo>
                  <a:cubicBezTo>
                    <a:pt x="17444" y="20538"/>
                    <a:pt x="21596" y="17991"/>
                    <a:pt x="23028" y="13367"/>
                  </a:cubicBezTo>
                  <a:lnTo>
                    <a:pt x="23028" y="13311"/>
                  </a:lnTo>
                  <a:cubicBezTo>
                    <a:pt x="23365" y="12300"/>
                    <a:pt x="23534" y="11289"/>
                    <a:pt x="23534" y="10222"/>
                  </a:cubicBezTo>
                  <a:lnTo>
                    <a:pt x="22298" y="10222"/>
                  </a:lnTo>
                  <a:lnTo>
                    <a:pt x="22298" y="10278"/>
                  </a:lnTo>
                  <a:cubicBezTo>
                    <a:pt x="22298" y="15719"/>
                    <a:pt x="17839" y="19330"/>
                    <a:pt x="13182" y="19330"/>
                  </a:cubicBezTo>
                  <a:cubicBezTo>
                    <a:pt x="10964" y="19330"/>
                    <a:pt x="8701" y="18511"/>
                    <a:pt x="6853" y="16681"/>
                  </a:cubicBezTo>
                  <a:cubicBezTo>
                    <a:pt x="1180" y="11008"/>
                    <a:pt x="5168" y="1236"/>
                    <a:pt x="13200" y="1236"/>
                  </a:cubicBezTo>
                  <a:lnTo>
                    <a:pt x="1320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"/>
            <p:cNvSpPr/>
            <p:nvPr/>
          </p:nvSpPr>
          <p:spPr>
            <a:xfrm>
              <a:off x="5526533" y="-341056"/>
              <a:ext cx="758075" cy="694147"/>
            </a:xfrm>
            <a:custGeom>
              <a:avLst/>
              <a:gdLst/>
              <a:ahLst/>
              <a:cxnLst/>
              <a:rect l="l" t="t" r="r" b="b"/>
              <a:pathLst>
                <a:path w="13874" h="12704" extrusionOk="0">
                  <a:moveTo>
                    <a:pt x="6362" y="1"/>
                  </a:moveTo>
                  <a:cubicBezTo>
                    <a:pt x="6245" y="1"/>
                    <a:pt x="6128" y="4"/>
                    <a:pt x="6011" y="10"/>
                  </a:cubicBezTo>
                  <a:lnTo>
                    <a:pt x="6067" y="10"/>
                  </a:lnTo>
                  <a:cubicBezTo>
                    <a:pt x="3146" y="178"/>
                    <a:pt x="675" y="2200"/>
                    <a:pt x="1" y="5009"/>
                  </a:cubicBezTo>
                  <a:lnTo>
                    <a:pt x="450" y="5121"/>
                  </a:lnTo>
                  <a:cubicBezTo>
                    <a:pt x="1185" y="2220"/>
                    <a:pt x="3767" y="472"/>
                    <a:pt x="6425" y="472"/>
                  </a:cubicBezTo>
                  <a:cubicBezTo>
                    <a:pt x="7833" y="472"/>
                    <a:pt x="9261" y="962"/>
                    <a:pt x="10448" y="2032"/>
                  </a:cubicBezTo>
                  <a:cubicBezTo>
                    <a:pt x="13874" y="5065"/>
                    <a:pt x="12806" y="10681"/>
                    <a:pt x="8482" y="12310"/>
                  </a:cubicBezTo>
                  <a:lnTo>
                    <a:pt x="8650" y="12703"/>
                  </a:lnTo>
                  <a:cubicBezTo>
                    <a:pt x="11739" y="11580"/>
                    <a:pt x="13480" y="8435"/>
                    <a:pt x="12806" y="5233"/>
                  </a:cubicBezTo>
                  <a:cubicBezTo>
                    <a:pt x="12211" y="2147"/>
                    <a:pt x="9476" y="1"/>
                    <a:pt x="636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"/>
            <p:cNvSpPr/>
            <p:nvPr/>
          </p:nvSpPr>
          <p:spPr>
            <a:xfrm>
              <a:off x="5722966" y="-154295"/>
              <a:ext cx="368328" cy="317076"/>
            </a:xfrm>
            <a:custGeom>
              <a:avLst/>
              <a:gdLst/>
              <a:ahLst/>
              <a:cxnLst/>
              <a:rect l="l" t="t" r="r" b="b"/>
              <a:pathLst>
                <a:path w="6741" h="5803" extrusionOk="0">
                  <a:moveTo>
                    <a:pt x="2918" y="0"/>
                  </a:moveTo>
                  <a:cubicBezTo>
                    <a:pt x="1424" y="0"/>
                    <a:pt x="0" y="1185"/>
                    <a:pt x="0" y="2939"/>
                  </a:cubicBezTo>
                  <a:cubicBezTo>
                    <a:pt x="0" y="4511"/>
                    <a:pt x="1292" y="5803"/>
                    <a:pt x="2921" y="5803"/>
                  </a:cubicBezTo>
                  <a:cubicBezTo>
                    <a:pt x="5505" y="5803"/>
                    <a:pt x="6740" y="2658"/>
                    <a:pt x="4943" y="860"/>
                  </a:cubicBezTo>
                  <a:cubicBezTo>
                    <a:pt x="4348" y="265"/>
                    <a:pt x="3625" y="0"/>
                    <a:pt x="291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"/>
            <p:cNvSpPr/>
            <p:nvPr/>
          </p:nvSpPr>
          <p:spPr>
            <a:xfrm>
              <a:off x="5600189" y="-138012"/>
              <a:ext cx="633879" cy="427940"/>
            </a:xfrm>
            <a:custGeom>
              <a:avLst/>
              <a:gdLst/>
              <a:ahLst/>
              <a:cxnLst/>
              <a:rect l="l" t="t" r="r" b="b"/>
              <a:pathLst>
                <a:path w="11601" h="7832" extrusionOk="0">
                  <a:moveTo>
                    <a:pt x="9100" y="1"/>
                  </a:moveTo>
                  <a:lnTo>
                    <a:pt x="8763" y="282"/>
                  </a:lnTo>
                  <a:cubicBezTo>
                    <a:pt x="11035" y="3602"/>
                    <a:pt x="8276" y="7365"/>
                    <a:pt x="5009" y="7365"/>
                  </a:cubicBezTo>
                  <a:cubicBezTo>
                    <a:pt x="4076" y="7365"/>
                    <a:pt x="3102" y="7058"/>
                    <a:pt x="2191" y="6347"/>
                  </a:cubicBezTo>
                  <a:cubicBezTo>
                    <a:pt x="619" y="5112"/>
                    <a:pt x="57" y="3034"/>
                    <a:pt x="787" y="1180"/>
                  </a:cubicBezTo>
                  <a:lnTo>
                    <a:pt x="338" y="1012"/>
                  </a:lnTo>
                  <a:cubicBezTo>
                    <a:pt x="113" y="1573"/>
                    <a:pt x="1" y="2191"/>
                    <a:pt x="1" y="2809"/>
                  </a:cubicBezTo>
                  <a:cubicBezTo>
                    <a:pt x="1" y="4325"/>
                    <a:pt x="731" y="5786"/>
                    <a:pt x="1911" y="6741"/>
                  </a:cubicBezTo>
                  <a:cubicBezTo>
                    <a:pt x="2894" y="7503"/>
                    <a:pt x="3945" y="7832"/>
                    <a:pt x="4953" y="7832"/>
                  </a:cubicBezTo>
                  <a:cubicBezTo>
                    <a:pt x="8549" y="7832"/>
                    <a:pt x="11600" y="3642"/>
                    <a:pt x="910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"/>
            <p:cNvSpPr/>
            <p:nvPr/>
          </p:nvSpPr>
          <p:spPr>
            <a:xfrm>
              <a:off x="1398926" y="-1267323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573" y="0"/>
                  </a:moveTo>
                  <a:lnTo>
                    <a:pt x="1" y="674"/>
                  </a:lnTo>
                  <a:lnTo>
                    <a:pt x="57" y="899"/>
                  </a:lnTo>
                  <a:lnTo>
                    <a:pt x="1686" y="281"/>
                  </a:lnTo>
                  <a:cubicBezTo>
                    <a:pt x="1742" y="225"/>
                    <a:pt x="1742" y="169"/>
                    <a:pt x="1742" y="113"/>
                  </a:cubicBezTo>
                  <a:cubicBezTo>
                    <a:pt x="1686" y="0"/>
                    <a:pt x="1630" y="0"/>
                    <a:pt x="157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"/>
            <p:cNvSpPr/>
            <p:nvPr/>
          </p:nvSpPr>
          <p:spPr>
            <a:xfrm>
              <a:off x="1478756" y="-923962"/>
              <a:ext cx="101248" cy="24916"/>
            </a:xfrm>
            <a:custGeom>
              <a:avLst/>
              <a:gdLst/>
              <a:ahLst/>
              <a:cxnLst/>
              <a:rect l="l" t="t" r="r" b="b"/>
              <a:pathLst>
                <a:path w="1853" h="456" extrusionOk="0">
                  <a:moveTo>
                    <a:pt x="1721" y="0"/>
                  </a:moveTo>
                  <a:cubicBezTo>
                    <a:pt x="1710" y="0"/>
                    <a:pt x="1698" y="2"/>
                    <a:pt x="1685" y="7"/>
                  </a:cubicBezTo>
                  <a:lnTo>
                    <a:pt x="0" y="175"/>
                  </a:lnTo>
                  <a:lnTo>
                    <a:pt x="0" y="456"/>
                  </a:lnTo>
                  <a:lnTo>
                    <a:pt x="1685" y="287"/>
                  </a:lnTo>
                  <a:cubicBezTo>
                    <a:pt x="1841" y="287"/>
                    <a:pt x="1852" y="0"/>
                    <a:pt x="17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"/>
            <p:cNvSpPr/>
            <p:nvPr/>
          </p:nvSpPr>
          <p:spPr>
            <a:xfrm>
              <a:off x="1435753" y="-1157277"/>
              <a:ext cx="100483" cy="43439"/>
            </a:xfrm>
            <a:custGeom>
              <a:avLst/>
              <a:gdLst/>
              <a:ahLst/>
              <a:cxnLst/>
              <a:rect l="l" t="t" r="r" b="b"/>
              <a:pathLst>
                <a:path w="1839" h="795" extrusionOk="0">
                  <a:moveTo>
                    <a:pt x="1672" y="1"/>
                  </a:moveTo>
                  <a:cubicBezTo>
                    <a:pt x="1659" y="1"/>
                    <a:pt x="1645" y="3"/>
                    <a:pt x="1630" y="8"/>
                  </a:cubicBezTo>
                  <a:lnTo>
                    <a:pt x="1" y="514"/>
                  </a:lnTo>
                  <a:cubicBezTo>
                    <a:pt x="1" y="626"/>
                    <a:pt x="57" y="682"/>
                    <a:pt x="57" y="794"/>
                  </a:cubicBezTo>
                  <a:lnTo>
                    <a:pt x="1686" y="289"/>
                  </a:lnTo>
                  <a:cubicBezTo>
                    <a:pt x="1839" y="238"/>
                    <a:pt x="1806" y="1"/>
                    <a:pt x="167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"/>
            <p:cNvSpPr/>
            <p:nvPr/>
          </p:nvSpPr>
          <p:spPr>
            <a:xfrm>
              <a:off x="1463402" y="-1037559"/>
              <a:ext cx="100483" cy="31145"/>
            </a:xfrm>
            <a:custGeom>
              <a:avLst/>
              <a:gdLst/>
              <a:ahLst/>
              <a:cxnLst/>
              <a:rect l="l" t="t" r="r" b="b"/>
              <a:pathLst>
                <a:path w="1839" h="570" extrusionOk="0">
                  <a:moveTo>
                    <a:pt x="1672" y="0"/>
                  </a:moveTo>
                  <a:cubicBezTo>
                    <a:pt x="1659" y="0"/>
                    <a:pt x="1644" y="2"/>
                    <a:pt x="1629" y="8"/>
                  </a:cubicBezTo>
                  <a:lnTo>
                    <a:pt x="0" y="288"/>
                  </a:lnTo>
                  <a:lnTo>
                    <a:pt x="0" y="569"/>
                  </a:lnTo>
                  <a:lnTo>
                    <a:pt x="1685" y="232"/>
                  </a:lnTo>
                  <a:cubicBezTo>
                    <a:pt x="1838" y="232"/>
                    <a:pt x="1806" y="0"/>
                    <a:pt x="16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"/>
            <p:cNvSpPr/>
            <p:nvPr/>
          </p:nvSpPr>
          <p:spPr>
            <a:xfrm>
              <a:off x="-212208" y="181144"/>
              <a:ext cx="58356" cy="92123"/>
            </a:xfrm>
            <a:custGeom>
              <a:avLst/>
              <a:gdLst/>
              <a:ahLst/>
              <a:cxnLst/>
              <a:rect l="l" t="t" r="r" b="b"/>
              <a:pathLst>
                <a:path w="1068" h="1686" extrusionOk="0">
                  <a:moveTo>
                    <a:pt x="843" y="1"/>
                  </a:moveTo>
                  <a:lnTo>
                    <a:pt x="0" y="1517"/>
                  </a:lnTo>
                  <a:cubicBezTo>
                    <a:pt x="0" y="1574"/>
                    <a:pt x="0" y="1630"/>
                    <a:pt x="57" y="1686"/>
                  </a:cubicBezTo>
                  <a:lnTo>
                    <a:pt x="113" y="1686"/>
                  </a:lnTo>
                  <a:cubicBezTo>
                    <a:pt x="169" y="1686"/>
                    <a:pt x="225" y="1686"/>
                    <a:pt x="225" y="1630"/>
                  </a:cubicBezTo>
                  <a:lnTo>
                    <a:pt x="1068" y="1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"/>
            <p:cNvSpPr/>
            <p:nvPr/>
          </p:nvSpPr>
          <p:spPr>
            <a:xfrm>
              <a:off x="978521" y="129016"/>
              <a:ext cx="64475" cy="85949"/>
            </a:xfrm>
            <a:custGeom>
              <a:avLst/>
              <a:gdLst/>
              <a:ahLst/>
              <a:cxnLst/>
              <a:rect l="l" t="t" r="r" b="b"/>
              <a:pathLst>
                <a:path w="1180" h="1573" extrusionOk="0">
                  <a:moveTo>
                    <a:pt x="225" y="0"/>
                  </a:moveTo>
                  <a:lnTo>
                    <a:pt x="0" y="112"/>
                  </a:lnTo>
                  <a:lnTo>
                    <a:pt x="955" y="1517"/>
                  </a:lnTo>
                  <a:cubicBezTo>
                    <a:pt x="955" y="1573"/>
                    <a:pt x="1011" y="1573"/>
                    <a:pt x="1067" y="1573"/>
                  </a:cubicBezTo>
                  <a:lnTo>
                    <a:pt x="1124" y="1573"/>
                  </a:lnTo>
                  <a:cubicBezTo>
                    <a:pt x="1180" y="1517"/>
                    <a:pt x="1180" y="1460"/>
                    <a:pt x="1124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"/>
            <p:cNvSpPr/>
            <p:nvPr/>
          </p:nvSpPr>
          <p:spPr>
            <a:xfrm>
              <a:off x="1067530" y="61481"/>
              <a:ext cx="73655" cy="82889"/>
            </a:xfrm>
            <a:custGeom>
              <a:avLst/>
              <a:gdLst/>
              <a:ahLst/>
              <a:cxnLst/>
              <a:rect l="l" t="t" r="r" b="b"/>
              <a:pathLst>
                <a:path w="1348" h="1517" extrusionOk="0">
                  <a:moveTo>
                    <a:pt x="225" y="0"/>
                  </a:moveTo>
                  <a:lnTo>
                    <a:pt x="0" y="169"/>
                  </a:lnTo>
                  <a:lnTo>
                    <a:pt x="1123" y="1461"/>
                  </a:lnTo>
                  <a:cubicBezTo>
                    <a:pt x="1123" y="1517"/>
                    <a:pt x="1179" y="1517"/>
                    <a:pt x="1236" y="1517"/>
                  </a:cubicBezTo>
                  <a:lnTo>
                    <a:pt x="1292" y="1517"/>
                  </a:lnTo>
                  <a:cubicBezTo>
                    <a:pt x="1348" y="1461"/>
                    <a:pt x="1348" y="1405"/>
                    <a:pt x="1292" y="1348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1150365" y="-12175"/>
              <a:ext cx="76769" cy="79829"/>
            </a:xfrm>
            <a:custGeom>
              <a:avLst/>
              <a:gdLst/>
              <a:ahLst/>
              <a:cxnLst/>
              <a:rect l="l" t="t" r="r" b="b"/>
              <a:pathLst>
                <a:path w="1405" h="1461" extrusionOk="0">
                  <a:moveTo>
                    <a:pt x="169" y="1"/>
                  </a:moveTo>
                  <a:lnTo>
                    <a:pt x="0" y="169"/>
                  </a:lnTo>
                  <a:lnTo>
                    <a:pt x="1180" y="1405"/>
                  </a:lnTo>
                  <a:cubicBezTo>
                    <a:pt x="1180" y="1405"/>
                    <a:pt x="1236" y="1461"/>
                    <a:pt x="1292" y="1461"/>
                  </a:cubicBezTo>
                  <a:cubicBezTo>
                    <a:pt x="1292" y="1461"/>
                    <a:pt x="1348" y="1405"/>
                    <a:pt x="1348" y="1405"/>
                  </a:cubicBezTo>
                  <a:cubicBezTo>
                    <a:pt x="1405" y="1348"/>
                    <a:pt x="1405" y="1292"/>
                    <a:pt x="1348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886451" y="184258"/>
              <a:ext cx="58356" cy="92068"/>
            </a:xfrm>
            <a:custGeom>
              <a:avLst/>
              <a:gdLst/>
              <a:ahLst/>
              <a:cxnLst/>
              <a:rect l="l" t="t" r="r" b="b"/>
              <a:pathLst>
                <a:path w="1068" h="1685" extrusionOk="0">
                  <a:moveTo>
                    <a:pt x="225" y="0"/>
                  </a:moveTo>
                  <a:lnTo>
                    <a:pt x="0" y="112"/>
                  </a:lnTo>
                  <a:lnTo>
                    <a:pt x="787" y="1629"/>
                  </a:lnTo>
                  <a:cubicBezTo>
                    <a:pt x="787" y="1629"/>
                    <a:pt x="843" y="1685"/>
                    <a:pt x="899" y="1685"/>
                  </a:cubicBezTo>
                  <a:lnTo>
                    <a:pt x="955" y="1685"/>
                  </a:lnTo>
                  <a:cubicBezTo>
                    <a:pt x="1011" y="1629"/>
                    <a:pt x="1067" y="1573"/>
                    <a:pt x="1011" y="151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683898" y="270153"/>
              <a:ext cx="39942" cy="95183"/>
            </a:xfrm>
            <a:custGeom>
              <a:avLst/>
              <a:gdLst/>
              <a:ahLst/>
              <a:cxnLst/>
              <a:rect l="l" t="t" r="r" b="b"/>
              <a:pathLst>
                <a:path w="731" h="1742" extrusionOk="0">
                  <a:moveTo>
                    <a:pt x="225" y="1"/>
                  </a:moveTo>
                  <a:lnTo>
                    <a:pt x="0" y="57"/>
                  </a:lnTo>
                  <a:lnTo>
                    <a:pt x="450" y="1686"/>
                  </a:lnTo>
                  <a:cubicBezTo>
                    <a:pt x="506" y="1742"/>
                    <a:pt x="562" y="1742"/>
                    <a:pt x="618" y="1742"/>
                  </a:cubicBezTo>
                  <a:cubicBezTo>
                    <a:pt x="674" y="1742"/>
                    <a:pt x="731" y="1686"/>
                    <a:pt x="731" y="162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573415" y="294741"/>
              <a:ext cx="33822" cy="101303"/>
            </a:xfrm>
            <a:custGeom>
              <a:avLst/>
              <a:gdLst/>
              <a:ahLst/>
              <a:cxnLst/>
              <a:rect l="l" t="t" r="r" b="b"/>
              <a:pathLst>
                <a:path w="619" h="1854" extrusionOk="0">
                  <a:moveTo>
                    <a:pt x="281" y="0"/>
                  </a:moveTo>
                  <a:lnTo>
                    <a:pt x="1" y="56"/>
                  </a:lnTo>
                  <a:lnTo>
                    <a:pt x="338" y="1741"/>
                  </a:lnTo>
                  <a:cubicBezTo>
                    <a:pt x="338" y="1797"/>
                    <a:pt x="394" y="1853"/>
                    <a:pt x="506" y="1853"/>
                  </a:cubicBezTo>
                  <a:cubicBezTo>
                    <a:pt x="562" y="1853"/>
                    <a:pt x="618" y="1741"/>
                    <a:pt x="562" y="1685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785147" y="233325"/>
              <a:ext cx="49176" cy="95183"/>
            </a:xfrm>
            <a:custGeom>
              <a:avLst/>
              <a:gdLst/>
              <a:ahLst/>
              <a:cxnLst/>
              <a:rect l="l" t="t" r="r" b="b"/>
              <a:pathLst>
                <a:path w="900" h="1742" extrusionOk="0">
                  <a:moveTo>
                    <a:pt x="226" y="1"/>
                  </a:moveTo>
                  <a:lnTo>
                    <a:pt x="1" y="57"/>
                  </a:lnTo>
                  <a:lnTo>
                    <a:pt x="619" y="1629"/>
                  </a:lnTo>
                  <a:cubicBezTo>
                    <a:pt x="675" y="1686"/>
                    <a:pt x="675" y="1742"/>
                    <a:pt x="731" y="1742"/>
                  </a:cubicBezTo>
                  <a:lnTo>
                    <a:pt x="787" y="1742"/>
                  </a:lnTo>
                  <a:cubicBezTo>
                    <a:pt x="843" y="1686"/>
                    <a:pt x="900" y="1629"/>
                    <a:pt x="900" y="1573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1224021" y="-95010"/>
              <a:ext cx="85949" cy="70595"/>
            </a:xfrm>
            <a:custGeom>
              <a:avLst/>
              <a:gdLst/>
              <a:ahLst/>
              <a:cxnLst/>
              <a:rect l="l" t="t" r="r" b="b"/>
              <a:pathLst>
                <a:path w="1573" h="1292" extrusionOk="0">
                  <a:moveTo>
                    <a:pt x="169" y="0"/>
                  </a:moveTo>
                  <a:lnTo>
                    <a:pt x="0" y="225"/>
                  </a:lnTo>
                  <a:lnTo>
                    <a:pt x="1348" y="1292"/>
                  </a:lnTo>
                  <a:lnTo>
                    <a:pt x="1405" y="1292"/>
                  </a:lnTo>
                  <a:cubicBezTo>
                    <a:pt x="1461" y="1292"/>
                    <a:pt x="1517" y="1292"/>
                    <a:pt x="1517" y="1236"/>
                  </a:cubicBezTo>
                  <a:cubicBezTo>
                    <a:pt x="1573" y="1180"/>
                    <a:pt x="1573" y="1123"/>
                    <a:pt x="1517" y="106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1478756" y="-696548"/>
              <a:ext cx="101303" cy="24643"/>
            </a:xfrm>
            <a:custGeom>
              <a:avLst/>
              <a:gdLst/>
              <a:ahLst/>
              <a:cxnLst/>
              <a:rect l="l" t="t" r="r" b="b"/>
              <a:pathLst>
                <a:path w="1854" h="451" extrusionOk="0">
                  <a:moveTo>
                    <a:pt x="0" y="1"/>
                  </a:moveTo>
                  <a:lnTo>
                    <a:pt x="0" y="282"/>
                  </a:lnTo>
                  <a:lnTo>
                    <a:pt x="1685" y="450"/>
                  </a:lnTo>
                  <a:cubicBezTo>
                    <a:pt x="1741" y="450"/>
                    <a:pt x="1797" y="394"/>
                    <a:pt x="1853" y="338"/>
                  </a:cubicBezTo>
                  <a:cubicBezTo>
                    <a:pt x="1853" y="282"/>
                    <a:pt x="1797" y="169"/>
                    <a:pt x="1685" y="1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1288442" y="-180959"/>
              <a:ext cx="92123" cy="61415"/>
            </a:xfrm>
            <a:custGeom>
              <a:avLst/>
              <a:gdLst/>
              <a:ahLst/>
              <a:cxnLst/>
              <a:rect l="l" t="t" r="r" b="b"/>
              <a:pathLst>
                <a:path w="1686" h="1124" extrusionOk="0">
                  <a:moveTo>
                    <a:pt x="169" y="0"/>
                  </a:moveTo>
                  <a:lnTo>
                    <a:pt x="1" y="169"/>
                  </a:lnTo>
                  <a:lnTo>
                    <a:pt x="1405" y="1124"/>
                  </a:lnTo>
                  <a:lnTo>
                    <a:pt x="1517" y="1124"/>
                  </a:lnTo>
                  <a:cubicBezTo>
                    <a:pt x="1573" y="1124"/>
                    <a:pt x="1573" y="1124"/>
                    <a:pt x="1630" y="1068"/>
                  </a:cubicBezTo>
                  <a:cubicBezTo>
                    <a:pt x="1686" y="1011"/>
                    <a:pt x="1686" y="955"/>
                    <a:pt x="1630" y="8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1460342" y="-583005"/>
              <a:ext cx="98243" cy="30762"/>
            </a:xfrm>
            <a:custGeom>
              <a:avLst/>
              <a:gdLst/>
              <a:ahLst/>
              <a:cxnLst/>
              <a:rect l="l" t="t" r="r" b="b"/>
              <a:pathLst>
                <a:path w="1798" h="563" extrusionOk="0">
                  <a:moveTo>
                    <a:pt x="56" y="1"/>
                  </a:moveTo>
                  <a:cubicBezTo>
                    <a:pt x="56" y="57"/>
                    <a:pt x="0" y="169"/>
                    <a:pt x="0" y="226"/>
                  </a:cubicBezTo>
                  <a:lnTo>
                    <a:pt x="1685" y="563"/>
                  </a:lnTo>
                  <a:cubicBezTo>
                    <a:pt x="1741" y="563"/>
                    <a:pt x="1797" y="506"/>
                    <a:pt x="1797" y="450"/>
                  </a:cubicBezTo>
                  <a:cubicBezTo>
                    <a:pt x="1797" y="394"/>
                    <a:pt x="1797" y="338"/>
                    <a:pt x="1741" y="338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1484875" y="-802059"/>
              <a:ext cx="101303" cy="13496"/>
            </a:xfrm>
            <a:custGeom>
              <a:avLst/>
              <a:gdLst/>
              <a:ahLst/>
              <a:cxnLst/>
              <a:rect l="l" t="t" r="r" b="b"/>
              <a:pathLst>
                <a:path w="1854" h="247" extrusionOk="0">
                  <a:moveTo>
                    <a:pt x="1739" y="0"/>
                  </a:moveTo>
                  <a:cubicBezTo>
                    <a:pt x="1719" y="0"/>
                    <a:pt x="1700" y="7"/>
                    <a:pt x="1685" y="22"/>
                  </a:cubicBezTo>
                  <a:lnTo>
                    <a:pt x="0" y="22"/>
                  </a:lnTo>
                  <a:lnTo>
                    <a:pt x="0" y="78"/>
                  </a:lnTo>
                  <a:lnTo>
                    <a:pt x="0" y="247"/>
                  </a:lnTo>
                  <a:lnTo>
                    <a:pt x="1685" y="247"/>
                  </a:lnTo>
                  <a:cubicBezTo>
                    <a:pt x="1741" y="247"/>
                    <a:pt x="1854" y="191"/>
                    <a:pt x="1854" y="135"/>
                  </a:cubicBezTo>
                  <a:cubicBezTo>
                    <a:pt x="1854" y="52"/>
                    <a:pt x="1794" y="0"/>
                    <a:pt x="17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1346744" y="-276089"/>
              <a:ext cx="95238" cy="55296"/>
            </a:xfrm>
            <a:custGeom>
              <a:avLst/>
              <a:gdLst/>
              <a:ahLst/>
              <a:cxnLst/>
              <a:rect l="l" t="t" r="r" b="b"/>
              <a:pathLst>
                <a:path w="1743" h="1012" extrusionOk="0">
                  <a:moveTo>
                    <a:pt x="169" y="0"/>
                  </a:moveTo>
                  <a:lnTo>
                    <a:pt x="1" y="225"/>
                  </a:lnTo>
                  <a:lnTo>
                    <a:pt x="1517" y="1011"/>
                  </a:lnTo>
                  <a:lnTo>
                    <a:pt x="1574" y="1011"/>
                  </a:lnTo>
                  <a:cubicBezTo>
                    <a:pt x="1630" y="1011"/>
                    <a:pt x="1686" y="955"/>
                    <a:pt x="1686" y="955"/>
                  </a:cubicBezTo>
                  <a:cubicBezTo>
                    <a:pt x="1742" y="899"/>
                    <a:pt x="1742" y="787"/>
                    <a:pt x="1630" y="78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1432693" y="-481701"/>
              <a:ext cx="101357" cy="43002"/>
            </a:xfrm>
            <a:custGeom>
              <a:avLst/>
              <a:gdLst/>
              <a:ahLst/>
              <a:cxnLst/>
              <a:rect l="l" t="t" r="r" b="b"/>
              <a:pathLst>
                <a:path w="1855" h="787" extrusionOk="0">
                  <a:moveTo>
                    <a:pt x="113" y="0"/>
                  </a:moveTo>
                  <a:cubicBezTo>
                    <a:pt x="113" y="113"/>
                    <a:pt x="57" y="169"/>
                    <a:pt x="1" y="281"/>
                  </a:cubicBezTo>
                  <a:lnTo>
                    <a:pt x="1629" y="787"/>
                  </a:lnTo>
                  <a:lnTo>
                    <a:pt x="1686" y="787"/>
                  </a:lnTo>
                  <a:cubicBezTo>
                    <a:pt x="1742" y="787"/>
                    <a:pt x="1798" y="731"/>
                    <a:pt x="1798" y="674"/>
                  </a:cubicBezTo>
                  <a:cubicBezTo>
                    <a:pt x="1854" y="618"/>
                    <a:pt x="1798" y="562"/>
                    <a:pt x="1742" y="506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1395866" y="-374278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13" y="0"/>
                  </a:moveTo>
                  <a:cubicBezTo>
                    <a:pt x="57" y="112"/>
                    <a:pt x="1" y="169"/>
                    <a:pt x="1" y="225"/>
                  </a:cubicBezTo>
                  <a:lnTo>
                    <a:pt x="1573" y="899"/>
                  </a:lnTo>
                  <a:lnTo>
                    <a:pt x="1629" y="899"/>
                  </a:lnTo>
                  <a:cubicBezTo>
                    <a:pt x="1686" y="899"/>
                    <a:pt x="1686" y="843"/>
                    <a:pt x="1742" y="843"/>
                  </a:cubicBezTo>
                  <a:cubicBezTo>
                    <a:pt x="1742" y="730"/>
                    <a:pt x="1742" y="674"/>
                    <a:pt x="1686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355508" y="316215"/>
              <a:ext cx="15408" cy="101303"/>
            </a:xfrm>
            <a:custGeom>
              <a:avLst/>
              <a:gdLst/>
              <a:ahLst/>
              <a:cxnLst/>
              <a:rect l="l" t="t" r="r" b="b"/>
              <a:pathLst>
                <a:path w="282" h="1854" extrusionOk="0">
                  <a:moveTo>
                    <a:pt x="1" y="0"/>
                  </a:moveTo>
                  <a:lnTo>
                    <a:pt x="1" y="1685"/>
                  </a:lnTo>
                  <a:cubicBezTo>
                    <a:pt x="1" y="1797"/>
                    <a:pt x="57" y="1854"/>
                    <a:pt x="113" y="1854"/>
                  </a:cubicBezTo>
                  <a:cubicBezTo>
                    <a:pt x="226" y="1854"/>
                    <a:pt x="282" y="1797"/>
                    <a:pt x="282" y="1741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"/>
            <p:cNvSpPr/>
            <p:nvPr/>
          </p:nvSpPr>
          <p:spPr>
            <a:xfrm>
              <a:off x="238905" y="313101"/>
              <a:ext cx="24588" cy="98297"/>
            </a:xfrm>
            <a:custGeom>
              <a:avLst/>
              <a:gdLst/>
              <a:ahLst/>
              <a:cxnLst/>
              <a:rect l="l" t="t" r="r" b="b"/>
              <a:pathLst>
                <a:path w="450" h="1799" extrusionOk="0">
                  <a:moveTo>
                    <a:pt x="169" y="1"/>
                  </a:moveTo>
                  <a:lnTo>
                    <a:pt x="1" y="1686"/>
                  </a:lnTo>
                  <a:cubicBezTo>
                    <a:pt x="1" y="1742"/>
                    <a:pt x="57" y="1798"/>
                    <a:pt x="113" y="1798"/>
                  </a:cubicBezTo>
                  <a:cubicBezTo>
                    <a:pt x="169" y="1798"/>
                    <a:pt x="225" y="1742"/>
                    <a:pt x="281" y="1686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"/>
            <p:cNvSpPr/>
            <p:nvPr/>
          </p:nvSpPr>
          <p:spPr>
            <a:xfrm>
              <a:off x="119242" y="294741"/>
              <a:ext cx="30708" cy="98243"/>
            </a:xfrm>
            <a:custGeom>
              <a:avLst/>
              <a:gdLst/>
              <a:ahLst/>
              <a:cxnLst/>
              <a:rect l="l" t="t" r="r" b="b"/>
              <a:pathLst>
                <a:path w="562" h="1798" extrusionOk="0">
                  <a:moveTo>
                    <a:pt x="337" y="0"/>
                  </a:moveTo>
                  <a:lnTo>
                    <a:pt x="0" y="1685"/>
                  </a:lnTo>
                  <a:cubicBezTo>
                    <a:pt x="0" y="1741"/>
                    <a:pt x="56" y="1797"/>
                    <a:pt x="113" y="1797"/>
                  </a:cubicBezTo>
                  <a:cubicBezTo>
                    <a:pt x="169" y="1797"/>
                    <a:pt x="225" y="1741"/>
                    <a:pt x="225" y="1685"/>
                  </a:cubicBezTo>
                  <a:lnTo>
                    <a:pt x="562" y="56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"/>
            <p:cNvSpPr/>
            <p:nvPr/>
          </p:nvSpPr>
          <p:spPr>
            <a:xfrm>
              <a:off x="-347225" y="58421"/>
              <a:ext cx="12294" cy="21528"/>
            </a:xfrm>
            <a:custGeom>
              <a:avLst/>
              <a:gdLst/>
              <a:ahLst/>
              <a:cxnLst/>
              <a:rect l="l" t="t" r="r" b="b"/>
              <a:pathLst>
                <a:path w="22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25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"/>
            <p:cNvSpPr/>
            <p:nvPr/>
          </p:nvSpPr>
          <p:spPr>
            <a:xfrm>
              <a:off x="469051" y="313101"/>
              <a:ext cx="21583" cy="98297"/>
            </a:xfrm>
            <a:custGeom>
              <a:avLst/>
              <a:gdLst/>
              <a:ahLst/>
              <a:cxnLst/>
              <a:rect l="l" t="t" r="r" b="b"/>
              <a:pathLst>
                <a:path w="395" h="1799" extrusionOk="0">
                  <a:moveTo>
                    <a:pt x="1" y="1"/>
                  </a:moveTo>
                  <a:lnTo>
                    <a:pt x="113" y="1686"/>
                  </a:lnTo>
                  <a:cubicBezTo>
                    <a:pt x="169" y="1742"/>
                    <a:pt x="226" y="1798"/>
                    <a:pt x="282" y="1798"/>
                  </a:cubicBezTo>
                  <a:cubicBezTo>
                    <a:pt x="338" y="1798"/>
                    <a:pt x="394" y="1742"/>
                    <a:pt x="394" y="1686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-316572" y="125902"/>
              <a:ext cx="64530" cy="86003"/>
            </a:xfrm>
            <a:custGeom>
              <a:avLst/>
              <a:gdLst/>
              <a:ahLst/>
              <a:cxnLst/>
              <a:rect l="l" t="t" r="r" b="b"/>
              <a:pathLst>
                <a:path w="1181" h="1574" extrusionOk="0">
                  <a:moveTo>
                    <a:pt x="956" y="1"/>
                  </a:moveTo>
                  <a:lnTo>
                    <a:pt x="1" y="1405"/>
                  </a:lnTo>
                  <a:cubicBezTo>
                    <a:pt x="1" y="1461"/>
                    <a:pt x="1" y="1517"/>
                    <a:pt x="57" y="1574"/>
                  </a:cubicBezTo>
                  <a:lnTo>
                    <a:pt x="113" y="1574"/>
                  </a:lnTo>
                  <a:cubicBezTo>
                    <a:pt x="169" y="1574"/>
                    <a:pt x="226" y="1517"/>
                    <a:pt x="226" y="1517"/>
                  </a:cubicBezTo>
                  <a:lnTo>
                    <a:pt x="1180" y="113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5699" y="264033"/>
              <a:ext cx="43002" cy="98243"/>
            </a:xfrm>
            <a:custGeom>
              <a:avLst/>
              <a:gdLst/>
              <a:ahLst/>
              <a:cxnLst/>
              <a:rect l="l" t="t" r="r" b="b"/>
              <a:pathLst>
                <a:path w="787" h="1798" extrusionOk="0">
                  <a:moveTo>
                    <a:pt x="506" y="0"/>
                  </a:moveTo>
                  <a:lnTo>
                    <a:pt x="0" y="1685"/>
                  </a:lnTo>
                  <a:cubicBezTo>
                    <a:pt x="0" y="1741"/>
                    <a:pt x="56" y="1798"/>
                    <a:pt x="112" y="1798"/>
                  </a:cubicBezTo>
                  <a:lnTo>
                    <a:pt x="169" y="1798"/>
                  </a:lnTo>
                  <a:cubicBezTo>
                    <a:pt x="225" y="1798"/>
                    <a:pt x="281" y="1798"/>
                    <a:pt x="281" y="1741"/>
                  </a:cubicBezTo>
                  <a:lnTo>
                    <a:pt x="786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-107844" y="230265"/>
              <a:ext cx="49121" cy="95183"/>
            </a:xfrm>
            <a:custGeom>
              <a:avLst/>
              <a:gdLst/>
              <a:ahLst/>
              <a:cxnLst/>
              <a:rect l="l" t="t" r="r" b="b"/>
              <a:pathLst>
                <a:path w="899" h="1742" extrusionOk="0">
                  <a:moveTo>
                    <a:pt x="674" y="1"/>
                  </a:moveTo>
                  <a:lnTo>
                    <a:pt x="0" y="1573"/>
                  </a:lnTo>
                  <a:cubicBezTo>
                    <a:pt x="0" y="1629"/>
                    <a:pt x="0" y="1685"/>
                    <a:pt x="112" y="1742"/>
                  </a:cubicBezTo>
                  <a:cubicBezTo>
                    <a:pt x="169" y="1742"/>
                    <a:pt x="225" y="1685"/>
                    <a:pt x="281" y="1685"/>
                  </a:cubicBezTo>
                  <a:lnTo>
                    <a:pt x="899" y="113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1337564" y="-1212081"/>
              <a:ext cx="178072" cy="73709"/>
            </a:xfrm>
            <a:custGeom>
              <a:avLst/>
              <a:gdLst/>
              <a:ahLst/>
              <a:cxnLst/>
              <a:rect l="l" t="t" r="r" b="b"/>
              <a:pathLst>
                <a:path w="3259" h="1349" extrusionOk="0">
                  <a:moveTo>
                    <a:pt x="3090" y="0"/>
                  </a:moveTo>
                  <a:lnTo>
                    <a:pt x="0" y="1067"/>
                  </a:lnTo>
                  <a:cubicBezTo>
                    <a:pt x="57" y="1180"/>
                    <a:pt x="113" y="1236"/>
                    <a:pt x="113" y="1348"/>
                  </a:cubicBezTo>
                  <a:lnTo>
                    <a:pt x="3146" y="281"/>
                  </a:lnTo>
                  <a:cubicBezTo>
                    <a:pt x="3202" y="225"/>
                    <a:pt x="3258" y="169"/>
                    <a:pt x="3258" y="113"/>
                  </a:cubicBezTo>
                  <a:cubicBezTo>
                    <a:pt x="3202" y="0"/>
                    <a:pt x="3146" y="0"/>
                    <a:pt x="30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1297676" y="-1307210"/>
              <a:ext cx="159603" cy="70595"/>
            </a:xfrm>
            <a:custGeom>
              <a:avLst/>
              <a:gdLst/>
              <a:ahLst/>
              <a:cxnLst/>
              <a:rect l="l" t="t" r="r" b="b"/>
              <a:pathLst>
                <a:path w="2921" h="1292" extrusionOk="0">
                  <a:moveTo>
                    <a:pt x="2303" y="0"/>
                  </a:moveTo>
                  <a:lnTo>
                    <a:pt x="0" y="1067"/>
                  </a:lnTo>
                  <a:lnTo>
                    <a:pt x="113" y="1292"/>
                  </a:lnTo>
                  <a:lnTo>
                    <a:pt x="292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1398926" y="-865332"/>
              <a:ext cx="184191" cy="21528"/>
            </a:xfrm>
            <a:custGeom>
              <a:avLst/>
              <a:gdLst/>
              <a:ahLst/>
              <a:cxnLst/>
              <a:rect l="l" t="t" r="r" b="b"/>
              <a:pathLst>
                <a:path w="3371" h="394" extrusionOk="0">
                  <a:moveTo>
                    <a:pt x="3202" y="1"/>
                  </a:moveTo>
                  <a:cubicBezTo>
                    <a:pt x="3212" y="1"/>
                    <a:pt x="3222" y="1"/>
                    <a:pt x="3232" y="2"/>
                  </a:cubicBezTo>
                  <a:lnTo>
                    <a:pt x="3232" y="2"/>
                  </a:lnTo>
                  <a:lnTo>
                    <a:pt x="3258" y="1"/>
                  </a:lnTo>
                  <a:close/>
                  <a:moveTo>
                    <a:pt x="3232" y="2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3258" y="225"/>
                  </a:lnTo>
                  <a:cubicBezTo>
                    <a:pt x="3314" y="225"/>
                    <a:pt x="3371" y="169"/>
                    <a:pt x="3371" y="113"/>
                  </a:cubicBezTo>
                  <a:cubicBezTo>
                    <a:pt x="3371" y="62"/>
                    <a:pt x="3324" y="11"/>
                    <a:pt x="3232" y="2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1368272" y="-1101598"/>
              <a:ext cx="181077" cy="58356"/>
            </a:xfrm>
            <a:custGeom>
              <a:avLst/>
              <a:gdLst/>
              <a:ahLst/>
              <a:cxnLst/>
              <a:rect l="l" t="t" r="r" b="b"/>
              <a:pathLst>
                <a:path w="3314" h="1068" extrusionOk="0">
                  <a:moveTo>
                    <a:pt x="3145" y="0"/>
                  </a:moveTo>
                  <a:lnTo>
                    <a:pt x="0" y="786"/>
                  </a:lnTo>
                  <a:lnTo>
                    <a:pt x="56" y="1067"/>
                  </a:lnTo>
                  <a:lnTo>
                    <a:pt x="3202" y="281"/>
                  </a:lnTo>
                  <a:cubicBezTo>
                    <a:pt x="3258" y="281"/>
                    <a:pt x="3314" y="169"/>
                    <a:pt x="3314" y="112"/>
                  </a:cubicBezTo>
                  <a:cubicBezTo>
                    <a:pt x="3258" y="56"/>
                    <a:pt x="3202" y="0"/>
                    <a:pt x="314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1389746" y="-981935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3202" y="1"/>
                  </a:moveTo>
                  <a:lnTo>
                    <a:pt x="0" y="450"/>
                  </a:lnTo>
                  <a:cubicBezTo>
                    <a:pt x="0" y="618"/>
                    <a:pt x="0" y="618"/>
                    <a:pt x="0" y="731"/>
                  </a:cubicBezTo>
                  <a:lnTo>
                    <a:pt x="3202" y="281"/>
                  </a:lnTo>
                  <a:cubicBezTo>
                    <a:pt x="3314" y="225"/>
                    <a:pt x="3314" y="169"/>
                    <a:pt x="3314" y="113"/>
                  </a:cubicBezTo>
                  <a:cubicBezTo>
                    <a:pt x="3314" y="57"/>
                    <a:pt x="3258" y="1"/>
                    <a:pt x="320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180603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506" y="0"/>
                  </a:moveTo>
                  <a:lnTo>
                    <a:pt x="0" y="3201"/>
                  </a:lnTo>
                  <a:cubicBezTo>
                    <a:pt x="0" y="3314"/>
                    <a:pt x="57" y="3370"/>
                    <a:pt x="113" y="3370"/>
                  </a:cubicBezTo>
                  <a:cubicBezTo>
                    <a:pt x="225" y="3370"/>
                    <a:pt x="225" y="3314"/>
                    <a:pt x="281" y="3258"/>
                  </a:cubicBezTo>
                  <a:lnTo>
                    <a:pt x="731" y="5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978521" y="27713"/>
              <a:ext cx="116656" cy="153484"/>
            </a:xfrm>
            <a:custGeom>
              <a:avLst/>
              <a:gdLst/>
              <a:ahLst/>
              <a:cxnLst/>
              <a:rect l="l" t="t" r="r" b="b"/>
              <a:pathLst>
                <a:path w="2135" h="2809" extrusionOk="0">
                  <a:moveTo>
                    <a:pt x="169" y="1"/>
                  </a:moveTo>
                  <a:lnTo>
                    <a:pt x="0" y="169"/>
                  </a:lnTo>
                  <a:lnTo>
                    <a:pt x="1910" y="2753"/>
                  </a:lnTo>
                  <a:cubicBezTo>
                    <a:pt x="1910" y="2753"/>
                    <a:pt x="1966" y="2809"/>
                    <a:pt x="2022" y="2809"/>
                  </a:cubicBezTo>
                  <a:lnTo>
                    <a:pt x="2078" y="2809"/>
                  </a:lnTo>
                  <a:cubicBezTo>
                    <a:pt x="2134" y="2753"/>
                    <a:pt x="2134" y="2640"/>
                    <a:pt x="2078" y="258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889511" y="86014"/>
              <a:ext cx="104417" cy="165013"/>
            </a:xfrm>
            <a:custGeom>
              <a:avLst/>
              <a:gdLst/>
              <a:ahLst/>
              <a:cxnLst/>
              <a:rect l="l" t="t" r="r" b="b"/>
              <a:pathLst>
                <a:path w="1911" h="3020" extrusionOk="0">
                  <a:moveTo>
                    <a:pt x="225" y="1"/>
                  </a:moveTo>
                  <a:lnTo>
                    <a:pt x="0" y="113"/>
                  </a:lnTo>
                  <a:lnTo>
                    <a:pt x="1685" y="2921"/>
                  </a:lnTo>
                  <a:cubicBezTo>
                    <a:pt x="1685" y="2961"/>
                    <a:pt x="1713" y="3001"/>
                    <a:pt x="1750" y="3001"/>
                  </a:cubicBezTo>
                  <a:cubicBezTo>
                    <a:pt x="1765" y="3001"/>
                    <a:pt x="1781" y="2994"/>
                    <a:pt x="1798" y="2978"/>
                  </a:cubicBezTo>
                  <a:cubicBezTo>
                    <a:pt x="1798" y="3006"/>
                    <a:pt x="1812" y="3020"/>
                    <a:pt x="1826" y="3020"/>
                  </a:cubicBezTo>
                  <a:cubicBezTo>
                    <a:pt x="1840" y="3020"/>
                    <a:pt x="1854" y="3006"/>
                    <a:pt x="1854" y="2978"/>
                  </a:cubicBezTo>
                  <a:cubicBezTo>
                    <a:pt x="1910" y="2978"/>
                    <a:pt x="1910" y="2865"/>
                    <a:pt x="1910" y="280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1055236" y="-36708"/>
              <a:ext cx="128950" cy="144250"/>
            </a:xfrm>
            <a:custGeom>
              <a:avLst/>
              <a:gdLst/>
              <a:ahLst/>
              <a:cxnLst/>
              <a:rect l="l" t="t" r="r" b="b"/>
              <a:pathLst>
                <a:path w="2360" h="2640" extrusionOk="0">
                  <a:moveTo>
                    <a:pt x="169" y="0"/>
                  </a:moveTo>
                  <a:lnTo>
                    <a:pt x="0" y="169"/>
                  </a:lnTo>
                  <a:lnTo>
                    <a:pt x="2135" y="2584"/>
                  </a:lnTo>
                  <a:cubicBezTo>
                    <a:pt x="2191" y="2584"/>
                    <a:pt x="2191" y="2640"/>
                    <a:pt x="2247" y="2640"/>
                  </a:cubicBezTo>
                  <a:lnTo>
                    <a:pt x="2359" y="2640"/>
                  </a:lnTo>
                  <a:cubicBezTo>
                    <a:pt x="2359" y="2584"/>
                    <a:pt x="2359" y="2471"/>
                    <a:pt x="2359" y="241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803561" y="132076"/>
              <a:ext cx="89063" cy="168838"/>
            </a:xfrm>
            <a:custGeom>
              <a:avLst/>
              <a:gdLst/>
              <a:ahLst/>
              <a:cxnLst/>
              <a:rect l="l" t="t" r="r" b="b"/>
              <a:pathLst>
                <a:path w="1630" h="3090" extrusionOk="0">
                  <a:moveTo>
                    <a:pt x="226" y="0"/>
                  </a:moveTo>
                  <a:lnTo>
                    <a:pt x="1" y="113"/>
                  </a:lnTo>
                  <a:lnTo>
                    <a:pt x="1405" y="3033"/>
                  </a:lnTo>
                  <a:cubicBezTo>
                    <a:pt x="1405" y="3089"/>
                    <a:pt x="1461" y="3089"/>
                    <a:pt x="1517" y="3089"/>
                  </a:cubicBezTo>
                  <a:lnTo>
                    <a:pt x="1573" y="3089"/>
                  </a:lnTo>
                  <a:cubicBezTo>
                    <a:pt x="1630" y="3089"/>
                    <a:pt x="1630" y="2977"/>
                    <a:pt x="1630" y="292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1128892" y="-110364"/>
              <a:ext cx="144304" cy="128950"/>
            </a:xfrm>
            <a:custGeom>
              <a:avLst/>
              <a:gdLst/>
              <a:ahLst/>
              <a:cxnLst/>
              <a:rect l="l" t="t" r="r" b="b"/>
              <a:pathLst>
                <a:path w="2641" h="2360" extrusionOk="0">
                  <a:moveTo>
                    <a:pt x="169" y="0"/>
                  </a:moveTo>
                  <a:lnTo>
                    <a:pt x="0" y="169"/>
                  </a:lnTo>
                  <a:lnTo>
                    <a:pt x="2359" y="2359"/>
                  </a:lnTo>
                  <a:lnTo>
                    <a:pt x="2472" y="2359"/>
                  </a:lnTo>
                  <a:cubicBezTo>
                    <a:pt x="2528" y="2359"/>
                    <a:pt x="2528" y="2359"/>
                    <a:pt x="2584" y="2303"/>
                  </a:cubicBezTo>
                  <a:cubicBezTo>
                    <a:pt x="2640" y="2247"/>
                    <a:pt x="2640" y="2191"/>
                    <a:pt x="2584" y="213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>
              <a:off x="613303" y="202672"/>
              <a:ext cx="55296" cy="178017"/>
            </a:xfrm>
            <a:custGeom>
              <a:avLst/>
              <a:gdLst/>
              <a:ahLst/>
              <a:cxnLst/>
              <a:rect l="l" t="t" r="r" b="b"/>
              <a:pathLst>
                <a:path w="1012" h="3258" extrusionOk="0">
                  <a:moveTo>
                    <a:pt x="225" y="0"/>
                  </a:moveTo>
                  <a:lnTo>
                    <a:pt x="1" y="56"/>
                  </a:lnTo>
                  <a:lnTo>
                    <a:pt x="787" y="3201"/>
                  </a:lnTo>
                  <a:cubicBezTo>
                    <a:pt x="787" y="3258"/>
                    <a:pt x="843" y="3258"/>
                    <a:pt x="899" y="3258"/>
                  </a:cubicBezTo>
                  <a:cubicBezTo>
                    <a:pt x="955" y="3258"/>
                    <a:pt x="1012" y="3201"/>
                    <a:pt x="1012" y="314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>
              <a:off x="705372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281" y="0"/>
                  </a:moveTo>
                  <a:lnTo>
                    <a:pt x="1" y="113"/>
                  </a:lnTo>
                  <a:lnTo>
                    <a:pt x="1124" y="3146"/>
                  </a:lnTo>
                  <a:cubicBezTo>
                    <a:pt x="1124" y="3202"/>
                    <a:pt x="1180" y="3202"/>
                    <a:pt x="1236" y="3202"/>
                  </a:cubicBezTo>
                  <a:lnTo>
                    <a:pt x="1292" y="3202"/>
                  </a:lnTo>
                  <a:cubicBezTo>
                    <a:pt x="1349" y="3202"/>
                    <a:pt x="1405" y="3146"/>
                    <a:pt x="1349" y="3033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1193313" y="-187079"/>
              <a:ext cx="153484" cy="116656"/>
            </a:xfrm>
            <a:custGeom>
              <a:avLst/>
              <a:gdLst/>
              <a:ahLst/>
              <a:cxnLst/>
              <a:rect l="l" t="t" r="r" b="b"/>
              <a:pathLst>
                <a:path w="2809" h="2135" extrusionOk="0">
                  <a:moveTo>
                    <a:pt x="113" y="0"/>
                  </a:moveTo>
                  <a:cubicBezTo>
                    <a:pt x="57" y="56"/>
                    <a:pt x="1" y="112"/>
                    <a:pt x="1" y="225"/>
                  </a:cubicBezTo>
                  <a:lnTo>
                    <a:pt x="2584" y="2134"/>
                  </a:lnTo>
                  <a:lnTo>
                    <a:pt x="2640" y="2134"/>
                  </a:lnTo>
                  <a:cubicBezTo>
                    <a:pt x="2697" y="2134"/>
                    <a:pt x="2697" y="2134"/>
                    <a:pt x="2753" y="2078"/>
                  </a:cubicBezTo>
                  <a:cubicBezTo>
                    <a:pt x="2809" y="2022"/>
                    <a:pt x="2809" y="1966"/>
                    <a:pt x="2753" y="191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1368272" y="-552297"/>
              <a:ext cx="178017" cy="55296"/>
            </a:xfrm>
            <a:custGeom>
              <a:avLst/>
              <a:gdLst/>
              <a:ahLst/>
              <a:cxnLst/>
              <a:rect l="l" t="t" r="r" b="b"/>
              <a:pathLst>
                <a:path w="3258" h="1012" extrusionOk="0">
                  <a:moveTo>
                    <a:pt x="56" y="1"/>
                  </a:moveTo>
                  <a:cubicBezTo>
                    <a:pt x="56" y="57"/>
                    <a:pt x="0" y="169"/>
                    <a:pt x="0" y="225"/>
                  </a:cubicBezTo>
                  <a:lnTo>
                    <a:pt x="3145" y="1012"/>
                  </a:lnTo>
                  <a:cubicBezTo>
                    <a:pt x="3258" y="1012"/>
                    <a:pt x="3258" y="787"/>
                    <a:pt x="3145" y="787"/>
                  </a:cubicBezTo>
                  <a:lnTo>
                    <a:pt x="3202" y="787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"/>
            <p:cNvSpPr/>
            <p:nvPr/>
          </p:nvSpPr>
          <p:spPr>
            <a:xfrm>
              <a:off x="1389746" y="-653546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0" y="0"/>
                  </a:moveTo>
                  <a:lnTo>
                    <a:pt x="0" y="225"/>
                  </a:lnTo>
                  <a:lnTo>
                    <a:pt x="3202" y="730"/>
                  </a:lnTo>
                  <a:cubicBezTo>
                    <a:pt x="3258" y="730"/>
                    <a:pt x="3314" y="674"/>
                    <a:pt x="3314" y="618"/>
                  </a:cubicBezTo>
                  <a:cubicBezTo>
                    <a:pt x="3314" y="506"/>
                    <a:pt x="3258" y="449"/>
                    <a:pt x="3202" y="4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"/>
            <p:cNvSpPr/>
            <p:nvPr/>
          </p:nvSpPr>
          <p:spPr>
            <a:xfrm>
              <a:off x="1398926" y="-754849"/>
              <a:ext cx="184191" cy="24643"/>
            </a:xfrm>
            <a:custGeom>
              <a:avLst/>
              <a:gdLst/>
              <a:ahLst/>
              <a:cxnLst/>
              <a:rect l="l" t="t" r="r" b="b"/>
              <a:pathLst>
                <a:path w="3371" h="451" extrusionOk="0">
                  <a:moveTo>
                    <a:pt x="1" y="1"/>
                  </a:moveTo>
                  <a:lnTo>
                    <a:pt x="1" y="282"/>
                  </a:lnTo>
                  <a:lnTo>
                    <a:pt x="3258" y="450"/>
                  </a:lnTo>
                  <a:cubicBezTo>
                    <a:pt x="3314" y="450"/>
                    <a:pt x="3371" y="394"/>
                    <a:pt x="3371" y="338"/>
                  </a:cubicBezTo>
                  <a:cubicBezTo>
                    <a:pt x="3371" y="225"/>
                    <a:pt x="3314" y="169"/>
                    <a:pt x="3258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"/>
            <p:cNvSpPr/>
            <p:nvPr/>
          </p:nvSpPr>
          <p:spPr>
            <a:xfrm>
              <a:off x="1337564" y="-457167"/>
              <a:ext cx="174957" cy="73709"/>
            </a:xfrm>
            <a:custGeom>
              <a:avLst/>
              <a:gdLst/>
              <a:ahLst/>
              <a:cxnLst/>
              <a:rect l="l" t="t" r="r" b="b"/>
              <a:pathLst>
                <a:path w="3202" h="1349" extrusionOk="0">
                  <a:moveTo>
                    <a:pt x="57" y="1"/>
                  </a:moveTo>
                  <a:cubicBezTo>
                    <a:pt x="57" y="57"/>
                    <a:pt x="0" y="169"/>
                    <a:pt x="0" y="225"/>
                  </a:cubicBezTo>
                  <a:lnTo>
                    <a:pt x="3033" y="1349"/>
                  </a:lnTo>
                  <a:lnTo>
                    <a:pt x="3090" y="1349"/>
                  </a:lnTo>
                  <a:cubicBezTo>
                    <a:pt x="3146" y="1292"/>
                    <a:pt x="3202" y="1292"/>
                    <a:pt x="3202" y="1236"/>
                  </a:cubicBezTo>
                  <a:cubicBezTo>
                    <a:pt x="3202" y="1180"/>
                    <a:pt x="3202" y="1124"/>
                    <a:pt x="3146" y="106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"/>
            <p:cNvSpPr/>
            <p:nvPr/>
          </p:nvSpPr>
          <p:spPr>
            <a:xfrm>
              <a:off x="1251614" y="-273029"/>
              <a:ext cx="162718" cy="101303"/>
            </a:xfrm>
            <a:custGeom>
              <a:avLst/>
              <a:gdLst/>
              <a:ahLst/>
              <a:cxnLst/>
              <a:rect l="l" t="t" r="r" b="b"/>
              <a:pathLst>
                <a:path w="2978" h="1854" extrusionOk="0">
                  <a:moveTo>
                    <a:pt x="113" y="1"/>
                  </a:moveTo>
                  <a:lnTo>
                    <a:pt x="1" y="225"/>
                  </a:lnTo>
                  <a:lnTo>
                    <a:pt x="2753" y="1854"/>
                  </a:lnTo>
                  <a:lnTo>
                    <a:pt x="2809" y="1854"/>
                  </a:lnTo>
                  <a:cubicBezTo>
                    <a:pt x="2865" y="1854"/>
                    <a:pt x="2921" y="1854"/>
                    <a:pt x="2921" y="1798"/>
                  </a:cubicBezTo>
                  <a:cubicBezTo>
                    <a:pt x="2978" y="1742"/>
                    <a:pt x="2921" y="1685"/>
                    <a:pt x="2865" y="162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"/>
            <p:cNvSpPr/>
            <p:nvPr/>
          </p:nvSpPr>
          <p:spPr>
            <a:xfrm>
              <a:off x="508994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281" y="0"/>
                  </a:moveTo>
                  <a:lnTo>
                    <a:pt x="0" y="56"/>
                  </a:lnTo>
                  <a:lnTo>
                    <a:pt x="449" y="3258"/>
                  </a:lnTo>
                  <a:cubicBezTo>
                    <a:pt x="506" y="3314"/>
                    <a:pt x="562" y="3370"/>
                    <a:pt x="618" y="3370"/>
                  </a:cubicBezTo>
                  <a:cubicBezTo>
                    <a:pt x="674" y="3370"/>
                    <a:pt x="730" y="3314"/>
                    <a:pt x="730" y="320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"/>
            <p:cNvSpPr/>
            <p:nvPr/>
          </p:nvSpPr>
          <p:spPr>
            <a:xfrm>
              <a:off x="1297676" y="-362038"/>
              <a:ext cx="168838" cy="89063"/>
            </a:xfrm>
            <a:custGeom>
              <a:avLst/>
              <a:gdLst/>
              <a:ahLst/>
              <a:cxnLst/>
              <a:rect l="l" t="t" r="r" b="b"/>
              <a:pathLst>
                <a:path w="3090" h="1630" extrusionOk="0">
                  <a:moveTo>
                    <a:pt x="113" y="1"/>
                  </a:moveTo>
                  <a:lnTo>
                    <a:pt x="0" y="225"/>
                  </a:lnTo>
                  <a:lnTo>
                    <a:pt x="2921" y="1630"/>
                  </a:lnTo>
                  <a:lnTo>
                    <a:pt x="2977" y="1630"/>
                  </a:lnTo>
                  <a:cubicBezTo>
                    <a:pt x="3033" y="1630"/>
                    <a:pt x="3089" y="1630"/>
                    <a:pt x="3089" y="1573"/>
                  </a:cubicBezTo>
                  <a:cubicBezTo>
                    <a:pt x="3089" y="1517"/>
                    <a:pt x="3089" y="1405"/>
                    <a:pt x="3033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410750" y="233325"/>
              <a:ext cx="21528" cy="184191"/>
            </a:xfrm>
            <a:custGeom>
              <a:avLst/>
              <a:gdLst/>
              <a:ahLst/>
              <a:cxnLst/>
              <a:rect l="l" t="t" r="r" b="b"/>
              <a:pathLst>
                <a:path w="394" h="3371" extrusionOk="0">
                  <a:moveTo>
                    <a:pt x="1" y="1"/>
                  </a:moveTo>
                  <a:lnTo>
                    <a:pt x="169" y="3258"/>
                  </a:lnTo>
                  <a:cubicBezTo>
                    <a:pt x="169" y="3314"/>
                    <a:pt x="225" y="3371"/>
                    <a:pt x="282" y="3371"/>
                  </a:cubicBezTo>
                  <a:cubicBezTo>
                    <a:pt x="338" y="3371"/>
                    <a:pt x="394" y="3314"/>
                    <a:pt x="394" y="3202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60940" y="202672"/>
              <a:ext cx="58356" cy="178017"/>
            </a:xfrm>
            <a:custGeom>
              <a:avLst/>
              <a:gdLst/>
              <a:ahLst/>
              <a:cxnLst/>
              <a:rect l="l" t="t" r="r" b="b"/>
              <a:pathLst>
                <a:path w="1068" h="3258" extrusionOk="0">
                  <a:moveTo>
                    <a:pt x="843" y="0"/>
                  </a:moveTo>
                  <a:lnTo>
                    <a:pt x="56" y="3089"/>
                  </a:lnTo>
                  <a:cubicBezTo>
                    <a:pt x="0" y="3145"/>
                    <a:pt x="56" y="3258"/>
                    <a:pt x="112" y="3258"/>
                  </a:cubicBezTo>
                  <a:cubicBezTo>
                    <a:pt x="169" y="3258"/>
                    <a:pt x="225" y="3201"/>
                    <a:pt x="281" y="3145"/>
                  </a:cubicBezTo>
                  <a:lnTo>
                    <a:pt x="1067" y="5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-49543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1123" y="0"/>
                  </a:moveTo>
                  <a:lnTo>
                    <a:pt x="56" y="3033"/>
                  </a:lnTo>
                  <a:cubicBezTo>
                    <a:pt x="0" y="3089"/>
                    <a:pt x="56" y="3202"/>
                    <a:pt x="112" y="3202"/>
                  </a:cubicBezTo>
                  <a:lnTo>
                    <a:pt x="169" y="3202"/>
                  </a:lnTo>
                  <a:cubicBezTo>
                    <a:pt x="225" y="3202"/>
                    <a:pt x="281" y="3146"/>
                    <a:pt x="337" y="3089"/>
                  </a:cubicBezTo>
                  <a:lnTo>
                    <a:pt x="1404" y="57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"/>
            <p:cNvSpPr/>
            <p:nvPr/>
          </p:nvSpPr>
          <p:spPr>
            <a:xfrm>
              <a:off x="-347225" y="-39768"/>
              <a:ext cx="24588" cy="39942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281" y="0"/>
                  </a:moveTo>
                  <a:lnTo>
                    <a:pt x="0" y="337"/>
                  </a:lnTo>
                  <a:lnTo>
                    <a:pt x="0" y="730"/>
                  </a:lnTo>
                  <a:lnTo>
                    <a:pt x="450" y="22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"/>
            <p:cNvSpPr/>
            <p:nvPr/>
          </p:nvSpPr>
          <p:spPr>
            <a:xfrm>
              <a:off x="297207" y="233325"/>
              <a:ext cx="24643" cy="184191"/>
            </a:xfrm>
            <a:custGeom>
              <a:avLst/>
              <a:gdLst/>
              <a:ahLst/>
              <a:cxnLst/>
              <a:rect l="l" t="t" r="r" b="b"/>
              <a:pathLst>
                <a:path w="451" h="3371" extrusionOk="0">
                  <a:moveTo>
                    <a:pt x="169" y="1"/>
                  </a:moveTo>
                  <a:lnTo>
                    <a:pt x="1" y="3202"/>
                  </a:lnTo>
                  <a:cubicBezTo>
                    <a:pt x="1" y="3314"/>
                    <a:pt x="57" y="3371"/>
                    <a:pt x="113" y="3371"/>
                  </a:cubicBezTo>
                  <a:cubicBezTo>
                    <a:pt x="225" y="3371"/>
                    <a:pt x="282" y="3314"/>
                    <a:pt x="282" y="320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-163086" y="132076"/>
              <a:ext cx="92068" cy="168838"/>
            </a:xfrm>
            <a:custGeom>
              <a:avLst/>
              <a:gdLst/>
              <a:ahLst/>
              <a:cxnLst/>
              <a:rect l="l" t="t" r="r" b="b"/>
              <a:pathLst>
                <a:path w="1685" h="3090" extrusionOk="0">
                  <a:moveTo>
                    <a:pt x="1460" y="0"/>
                  </a:moveTo>
                  <a:lnTo>
                    <a:pt x="56" y="2921"/>
                  </a:lnTo>
                  <a:cubicBezTo>
                    <a:pt x="0" y="2977"/>
                    <a:pt x="56" y="3033"/>
                    <a:pt x="112" y="3089"/>
                  </a:cubicBezTo>
                  <a:lnTo>
                    <a:pt x="169" y="3089"/>
                  </a:lnTo>
                  <a:cubicBezTo>
                    <a:pt x="225" y="3089"/>
                    <a:pt x="281" y="3033"/>
                    <a:pt x="281" y="2977"/>
                  </a:cubicBezTo>
                  <a:lnTo>
                    <a:pt x="1685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-347225" y="24653"/>
              <a:ext cx="104362" cy="147364"/>
            </a:xfrm>
            <a:custGeom>
              <a:avLst/>
              <a:gdLst/>
              <a:ahLst/>
              <a:cxnLst/>
              <a:rect l="l" t="t" r="r" b="b"/>
              <a:pathLst>
                <a:path w="1910" h="2697" extrusionOk="0">
                  <a:moveTo>
                    <a:pt x="1685" y="1"/>
                  </a:moveTo>
                  <a:lnTo>
                    <a:pt x="0" y="2247"/>
                  </a:lnTo>
                  <a:lnTo>
                    <a:pt x="0" y="2696"/>
                  </a:lnTo>
                  <a:lnTo>
                    <a:pt x="1910" y="169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-264390" y="82954"/>
              <a:ext cx="104417" cy="162718"/>
            </a:xfrm>
            <a:custGeom>
              <a:avLst/>
              <a:gdLst/>
              <a:ahLst/>
              <a:cxnLst/>
              <a:rect l="l" t="t" r="r" b="b"/>
              <a:pathLst>
                <a:path w="1911" h="2978" extrusionOk="0">
                  <a:moveTo>
                    <a:pt x="1686" y="1"/>
                  </a:moveTo>
                  <a:lnTo>
                    <a:pt x="57" y="2809"/>
                  </a:lnTo>
                  <a:cubicBezTo>
                    <a:pt x="1" y="2865"/>
                    <a:pt x="1" y="2921"/>
                    <a:pt x="113" y="2977"/>
                  </a:cubicBezTo>
                  <a:lnTo>
                    <a:pt x="169" y="2977"/>
                  </a:lnTo>
                  <a:cubicBezTo>
                    <a:pt x="225" y="2977"/>
                    <a:pt x="225" y="2921"/>
                    <a:pt x="281" y="2921"/>
                  </a:cubicBezTo>
                  <a:lnTo>
                    <a:pt x="1910" y="113"/>
                  </a:lnTo>
                  <a:lnTo>
                    <a:pt x="16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-347225" y="-1307210"/>
              <a:ext cx="1896554" cy="1436267"/>
            </a:xfrm>
            <a:custGeom>
              <a:avLst/>
              <a:gdLst/>
              <a:ahLst/>
              <a:cxnLst/>
              <a:rect l="l" t="t" r="r" b="b"/>
              <a:pathLst>
                <a:path w="34710" h="26286" extrusionOk="0">
                  <a:moveTo>
                    <a:pt x="26791" y="0"/>
                  </a:moveTo>
                  <a:cubicBezTo>
                    <a:pt x="31677" y="7358"/>
                    <a:pt x="29936" y="17355"/>
                    <a:pt x="22747" y="22578"/>
                  </a:cubicBezTo>
                  <a:cubicBezTo>
                    <a:pt x="19818" y="24706"/>
                    <a:pt x="16413" y="25734"/>
                    <a:pt x="13035" y="25734"/>
                  </a:cubicBezTo>
                  <a:cubicBezTo>
                    <a:pt x="8121" y="25734"/>
                    <a:pt x="3262" y="23560"/>
                    <a:pt x="0" y="19433"/>
                  </a:cubicBezTo>
                  <a:lnTo>
                    <a:pt x="0" y="20163"/>
                  </a:lnTo>
                  <a:cubicBezTo>
                    <a:pt x="3258" y="24039"/>
                    <a:pt x="8032" y="26285"/>
                    <a:pt x="13087" y="26285"/>
                  </a:cubicBezTo>
                  <a:cubicBezTo>
                    <a:pt x="26566" y="26285"/>
                    <a:pt x="34710" y="11289"/>
                    <a:pt x="2729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67060" y="-1097773"/>
              <a:ext cx="107477" cy="106712"/>
            </a:xfrm>
            <a:custGeom>
              <a:avLst/>
              <a:gdLst/>
              <a:ahLst/>
              <a:cxnLst/>
              <a:rect l="l" t="t" r="r" b="b"/>
              <a:pathLst>
                <a:path w="1967" h="1953" extrusionOk="0">
                  <a:moveTo>
                    <a:pt x="169" y="0"/>
                  </a:moveTo>
                  <a:cubicBezTo>
                    <a:pt x="127" y="0"/>
                    <a:pt x="85" y="14"/>
                    <a:pt x="57" y="42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798" y="1952"/>
                  </a:lnTo>
                  <a:lnTo>
                    <a:pt x="1966" y="1727"/>
                  </a:lnTo>
                  <a:lnTo>
                    <a:pt x="281" y="42"/>
                  </a:lnTo>
                  <a:cubicBezTo>
                    <a:pt x="253" y="14"/>
                    <a:pt x="211" y="0"/>
                    <a:pt x="16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-187674" y="-810091"/>
              <a:ext cx="276260" cy="12349"/>
            </a:xfrm>
            <a:custGeom>
              <a:avLst/>
              <a:gdLst/>
              <a:ahLst/>
              <a:cxnLst/>
              <a:rect l="l" t="t" r="r" b="b"/>
              <a:pathLst>
                <a:path w="5056" h="226" extrusionOk="0">
                  <a:moveTo>
                    <a:pt x="113" y="1"/>
                  </a:moveTo>
                  <a:cubicBezTo>
                    <a:pt x="57" y="1"/>
                    <a:pt x="1" y="57"/>
                    <a:pt x="1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5056" y="225"/>
                  </a:lnTo>
                  <a:lnTo>
                    <a:pt x="5056" y="169"/>
                  </a:lnTo>
                  <a:lnTo>
                    <a:pt x="50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355508" y="-1310325"/>
              <a:ext cx="15408" cy="230253"/>
            </a:xfrm>
            <a:custGeom>
              <a:avLst/>
              <a:gdLst/>
              <a:ahLst/>
              <a:cxnLst/>
              <a:rect l="l" t="t" r="r" b="b"/>
              <a:pathLst>
                <a:path w="282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282" y="4213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-34243" y="-1196727"/>
              <a:ext cx="948277" cy="943414"/>
            </a:xfrm>
            <a:custGeom>
              <a:avLst/>
              <a:gdLst/>
              <a:ahLst/>
              <a:cxnLst/>
              <a:rect l="l" t="t" r="r" b="b"/>
              <a:pathLst>
                <a:path w="17355" h="17266" extrusionOk="0">
                  <a:moveTo>
                    <a:pt x="9493" y="0"/>
                  </a:moveTo>
                  <a:lnTo>
                    <a:pt x="9212" y="899"/>
                  </a:lnTo>
                  <a:cubicBezTo>
                    <a:pt x="10167" y="1179"/>
                    <a:pt x="11065" y="1685"/>
                    <a:pt x="11852" y="2415"/>
                  </a:cubicBezTo>
                  <a:lnTo>
                    <a:pt x="10785" y="3482"/>
                  </a:lnTo>
                  <a:lnTo>
                    <a:pt x="11009" y="3651"/>
                  </a:lnTo>
                  <a:lnTo>
                    <a:pt x="12020" y="2584"/>
                  </a:lnTo>
                  <a:cubicBezTo>
                    <a:pt x="13200" y="3819"/>
                    <a:pt x="13874" y="5392"/>
                    <a:pt x="13930" y="7021"/>
                  </a:cubicBezTo>
                  <a:lnTo>
                    <a:pt x="12469" y="7021"/>
                  </a:lnTo>
                  <a:lnTo>
                    <a:pt x="12469" y="7245"/>
                  </a:lnTo>
                  <a:lnTo>
                    <a:pt x="12469" y="7358"/>
                  </a:lnTo>
                  <a:lnTo>
                    <a:pt x="13874" y="7358"/>
                  </a:lnTo>
                  <a:cubicBezTo>
                    <a:pt x="13817" y="8986"/>
                    <a:pt x="13200" y="10615"/>
                    <a:pt x="12020" y="11795"/>
                  </a:cubicBezTo>
                  <a:lnTo>
                    <a:pt x="11009" y="10784"/>
                  </a:lnTo>
                  <a:lnTo>
                    <a:pt x="10841" y="11008"/>
                  </a:lnTo>
                  <a:lnTo>
                    <a:pt x="11852" y="12019"/>
                  </a:lnTo>
                  <a:cubicBezTo>
                    <a:pt x="10616" y="13199"/>
                    <a:pt x="9043" y="13873"/>
                    <a:pt x="7359" y="13873"/>
                  </a:cubicBezTo>
                  <a:lnTo>
                    <a:pt x="7359" y="12412"/>
                  </a:lnTo>
                  <a:lnTo>
                    <a:pt x="7078" y="12412"/>
                  </a:lnTo>
                  <a:lnTo>
                    <a:pt x="7078" y="13873"/>
                  </a:lnTo>
                  <a:cubicBezTo>
                    <a:pt x="5393" y="13873"/>
                    <a:pt x="3820" y="13199"/>
                    <a:pt x="2585" y="12019"/>
                  </a:cubicBezTo>
                  <a:lnTo>
                    <a:pt x="3708" y="10896"/>
                  </a:lnTo>
                  <a:lnTo>
                    <a:pt x="3539" y="10727"/>
                  </a:lnTo>
                  <a:lnTo>
                    <a:pt x="2416" y="11851"/>
                  </a:lnTo>
                  <a:cubicBezTo>
                    <a:pt x="1686" y="11121"/>
                    <a:pt x="1180" y="10222"/>
                    <a:pt x="900" y="9211"/>
                  </a:cubicBezTo>
                  <a:lnTo>
                    <a:pt x="1" y="9492"/>
                  </a:lnTo>
                  <a:cubicBezTo>
                    <a:pt x="956" y="12637"/>
                    <a:pt x="3820" y="14771"/>
                    <a:pt x="7078" y="14827"/>
                  </a:cubicBezTo>
                  <a:lnTo>
                    <a:pt x="7078" y="17186"/>
                  </a:lnTo>
                  <a:cubicBezTo>
                    <a:pt x="7117" y="17226"/>
                    <a:pt x="7157" y="17266"/>
                    <a:pt x="7197" y="17266"/>
                  </a:cubicBezTo>
                  <a:cubicBezTo>
                    <a:pt x="7213" y="17266"/>
                    <a:pt x="7230" y="17259"/>
                    <a:pt x="7246" y="17243"/>
                  </a:cubicBezTo>
                  <a:cubicBezTo>
                    <a:pt x="7359" y="17243"/>
                    <a:pt x="7415" y="17186"/>
                    <a:pt x="7415" y="17130"/>
                  </a:cubicBezTo>
                  <a:lnTo>
                    <a:pt x="7415" y="14827"/>
                  </a:lnTo>
                  <a:cubicBezTo>
                    <a:pt x="11459" y="14715"/>
                    <a:pt x="14772" y="11401"/>
                    <a:pt x="14828" y="7358"/>
                  </a:cubicBezTo>
                  <a:lnTo>
                    <a:pt x="17187" y="7358"/>
                  </a:lnTo>
                  <a:cubicBezTo>
                    <a:pt x="17343" y="7358"/>
                    <a:pt x="17355" y="7070"/>
                    <a:pt x="17223" y="7070"/>
                  </a:cubicBezTo>
                  <a:cubicBezTo>
                    <a:pt x="17212" y="7070"/>
                    <a:pt x="17200" y="7072"/>
                    <a:pt x="17187" y="7077"/>
                  </a:cubicBezTo>
                  <a:lnTo>
                    <a:pt x="14828" y="7077"/>
                  </a:lnTo>
                  <a:cubicBezTo>
                    <a:pt x="14772" y="5111"/>
                    <a:pt x="13986" y="3258"/>
                    <a:pt x="12638" y="1910"/>
                  </a:cubicBezTo>
                  <a:lnTo>
                    <a:pt x="12638" y="1853"/>
                  </a:lnTo>
                  <a:cubicBezTo>
                    <a:pt x="12638" y="1835"/>
                    <a:pt x="12638" y="1828"/>
                    <a:pt x="12636" y="1828"/>
                  </a:cubicBezTo>
                  <a:cubicBezTo>
                    <a:pt x="12632" y="1828"/>
                    <a:pt x="12619" y="1853"/>
                    <a:pt x="12582" y="1853"/>
                  </a:cubicBezTo>
                  <a:cubicBezTo>
                    <a:pt x="11683" y="1011"/>
                    <a:pt x="10616" y="337"/>
                    <a:pt x="949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-175380" y="-1307210"/>
              <a:ext cx="1402500" cy="1288466"/>
            </a:xfrm>
            <a:custGeom>
              <a:avLst/>
              <a:gdLst/>
              <a:ahLst/>
              <a:cxnLst/>
              <a:rect l="l" t="t" r="r" b="b"/>
              <a:pathLst>
                <a:path w="25668" h="23581" extrusionOk="0">
                  <a:moveTo>
                    <a:pt x="18647" y="0"/>
                  </a:moveTo>
                  <a:cubicBezTo>
                    <a:pt x="21231" y="2415"/>
                    <a:pt x="22691" y="5785"/>
                    <a:pt x="22635" y="9267"/>
                  </a:cubicBezTo>
                  <a:cubicBezTo>
                    <a:pt x="22673" y="16981"/>
                    <a:pt x="16387" y="22072"/>
                    <a:pt x="9830" y="22072"/>
                  </a:cubicBezTo>
                  <a:cubicBezTo>
                    <a:pt x="6695" y="22072"/>
                    <a:pt x="3497" y="20908"/>
                    <a:pt x="899" y="18310"/>
                  </a:cubicBezTo>
                  <a:lnTo>
                    <a:pt x="0" y="19208"/>
                  </a:lnTo>
                  <a:cubicBezTo>
                    <a:pt x="2764" y="22118"/>
                    <a:pt x="6463" y="23580"/>
                    <a:pt x="10175" y="23580"/>
                  </a:cubicBezTo>
                  <a:cubicBezTo>
                    <a:pt x="13628" y="23580"/>
                    <a:pt x="17092" y="22315"/>
                    <a:pt x="19826" y="19770"/>
                  </a:cubicBezTo>
                  <a:cubicBezTo>
                    <a:pt x="25443" y="14434"/>
                    <a:pt x="25668" y="5617"/>
                    <a:pt x="2038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622537" y="-1307210"/>
              <a:ext cx="494110" cy="807142"/>
            </a:xfrm>
            <a:custGeom>
              <a:avLst/>
              <a:gdLst/>
              <a:ahLst/>
              <a:cxnLst/>
              <a:rect l="l" t="t" r="r" b="b"/>
              <a:pathLst>
                <a:path w="9043" h="14772" extrusionOk="0">
                  <a:moveTo>
                    <a:pt x="0" y="0"/>
                  </a:moveTo>
                  <a:cubicBezTo>
                    <a:pt x="730" y="393"/>
                    <a:pt x="1460" y="843"/>
                    <a:pt x="2134" y="1404"/>
                  </a:cubicBezTo>
                  <a:lnTo>
                    <a:pt x="2640" y="786"/>
                  </a:lnTo>
                  <a:cubicBezTo>
                    <a:pt x="6403" y="4156"/>
                    <a:pt x="7582" y="9548"/>
                    <a:pt x="5448" y="14154"/>
                  </a:cubicBezTo>
                  <a:lnTo>
                    <a:pt x="6740" y="14771"/>
                  </a:lnTo>
                  <a:cubicBezTo>
                    <a:pt x="9043" y="9717"/>
                    <a:pt x="7863" y="3763"/>
                    <a:pt x="381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-347225" y="-1304151"/>
              <a:ext cx="702780" cy="1190770"/>
            </a:xfrm>
            <a:custGeom>
              <a:avLst/>
              <a:gdLst/>
              <a:ahLst/>
              <a:cxnLst/>
              <a:rect l="l" t="t" r="r" b="b"/>
              <a:pathLst>
                <a:path w="12862" h="21793" extrusionOk="0">
                  <a:moveTo>
                    <a:pt x="4100" y="0"/>
                  </a:moveTo>
                  <a:cubicBezTo>
                    <a:pt x="1517" y="2415"/>
                    <a:pt x="56" y="5785"/>
                    <a:pt x="0" y="9324"/>
                  </a:cubicBezTo>
                  <a:cubicBezTo>
                    <a:pt x="0" y="10728"/>
                    <a:pt x="281" y="12132"/>
                    <a:pt x="730" y="13536"/>
                  </a:cubicBezTo>
                  <a:lnTo>
                    <a:pt x="1067" y="13424"/>
                  </a:lnTo>
                  <a:cubicBezTo>
                    <a:pt x="2808" y="18422"/>
                    <a:pt x="7526" y="21792"/>
                    <a:pt x="12862" y="21792"/>
                  </a:cubicBezTo>
                  <a:lnTo>
                    <a:pt x="12862" y="19883"/>
                  </a:lnTo>
                  <a:cubicBezTo>
                    <a:pt x="7863" y="19883"/>
                    <a:pt x="3482" y="16400"/>
                    <a:pt x="2471" y="11458"/>
                  </a:cubicBezTo>
                  <a:cubicBezTo>
                    <a:pt x="2359" y="10784"/>
                    <a:pt x="2303" y="10054"/>
                    <a:pt x="2303" y="9380"/>
                  </a:cubicBezTo>
                  <a:lnTo>
                    <a:pt x="1460" y="9380"/>
                  </a:lnTo>
                  <a:cubicBezTo>
                    <a:pt x="1460" y="6403"/>
                    <a:pt x="2640" y="3482"/>
                    <a:pt x="4718" y="1404"/>
                  </a:cubicBezTo>
                  <a:lnTo>
                    <a:pt x="5336" y="1966"/>
                  </a:lnTo>
                  <a:cubicBezTo>
                    <a:pt x="6066" y="1180"/>
                    <a:pt x="7021" y="506"/>
                    <a:pt x="797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407690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1236" y="0"/>
                  </a:moveTo>
                  <a:lnTo>
                    <a:pt x="1" y="1236"/>
                  </a:lnTo>
                  <a:cubicBezTo>
                    <a:pt x="113" y="1348"/>
                    <a:pt x="225" y="1460"/>
                    <a:pt x="338" y="1573"/>
                  </a:cubicBezTo>
                  <a:lnTo>
                    <a:pt x="1573" y="3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226611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1180" y="1"/>
                  </a:moveTo>
                  <a:lnTo>
                    <a:pt x="1" y="1237"/>
                  </a:lnTo>
                  <a:lnTo>
                    <a:pt x="338" y="1573"/>
                  </a:lnTo>
                  <a:lnTo>
                    <a:pt x="1517" y="338"/>
                  </a:lnTo>
                  <a:cubicBezTo>
                    <a:pt x="1405" y="226"/>
                    <a:pt x="1293" y="113"/>
                    <a:pt x="118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410750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282" y="1"/>
                  </a:moveTo>
                  <a:cubicBezTo>
                    <a:pt x="225" y="113"/>
                    <a:pt x="113" y="226"/>
                    <a:pt x="1" y="338"/>
                  </a:cubicBezTo>
                  <a:lnTo>
                    <a:pt x="1180" y="1573"/>
                  </a:lnTo>
                  <a:lnTo>
                    <a:pt x="1517" y="123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226611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338" y="0"/>
                  </a:moveTo>
                  <a:lnTo>
                    <a:pt x="1" y="337"/>
                  </a:lnTo>
                  <a:lnTo>
                    <a:pt x="1237" y="1573"/>
                  </a:lnTo>
                  <a:cubicBezTo>
                    <a:pt x="1293" y="1460"/>
                    <a:pt x="1405" y="1348"/>
                    <a:pt x="1574" y="1236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303381" y="-856098"/>
              <a:ext cx="132010" cy="113760"/>
            </a:xfrm>
            <a:custGeom>
              <a:avLst/>
              <a:gdLst/>
              <a:ahLst/>
              <a:cxnLst/>
              <a:rect l="l" t="t" r="r" b="b"/>
              <a:pathLst>
                <a:path w="2416" h="2082" extrusionOk="0">
                  <a:moveTo>
                    <a:pt x="1011" y="0"/>
                  </a:moveTo>
                  <a:cubicBezTo>
                    <a:pt x="449" y="0"/>
                    <a:pt x="0" y="450"/>
                    <a:pt x="0" y="1011"/>
                  </a:cubicBezTo>
                  <a:cubicBezTo>
                    <a:pt x="0" y="1665"/>
                    <a:pt x="526" y="2081"/>
                    <a:pt x="1074" y="2081"/>
                  </a:cubicBezTo>
                  <a:cubicBezTo>
                    <a:pt x="1327" y="2081"/>
                    <a:pt x="1585" y="1993"/>
                    <a:pt x="1797" y="1798"/>
                  </a:cubicBezTo>
                  <a:cubicBezTo>
                    <a:pt x="2415" y="1124"/>
                    <a:pt x="1966" y="0"/>
                    <a:pt x="101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3439753" y="-1034117"/>
              <a:ext cx="1157002" cy="616886"/>
            </a:xfrm>
            <a:custGeom>
              <a:avLst/>
              <a:gdLst/>
              <a:ahLst/>
              <a:cxnLst/>
              <a:rect l="l" t="t" r="r" b="b"/>
              <a:pathLst>
                <a:path w="21175" h="11290" extrusionOk="0">
                  <a:moveTo>
                    <a:pt x="0" y="1"/>
                  </a:moveTo>
                  <a:lnTo>
                    <a:pt x="0" y="169"/>
                  </a:lnTo>
                  <a:lnTo>
                    <a:pt x="5504" y="169"/>
                  </a:lnTo>
                  <a:lnTo>
                    <a:pt x="7751" y="11290"/>
                  </a:lnTo>
                  <a:lnTo>
                    <a:pt x="21174" y="11290"/>
                  </a:lnTo>
                  <a:lnTo>
                    <a:pt x="21174" y="11121"/>
                  </a:lnTo>
                  <a:lnTo>
                    <a:pt x="7919" y="111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3412105" y="-1061710"/>
              <a:ext cx="64530" cy="64475"/>
            </a:xfrm>
            <a:custGeom>
              <a:avLst/>
              <a:gdLst/>
              <a:ahLst/>
              <a:cxnLst/>
              <a:rect l="l" t="t" r="r" b="b"/>
              <a:pathLst>
                <a:path w="1181" h="1180" extrusionOk="0">
                  <a:moveTo>
                    <a:pt x="1" y="0"/>
                  </a:moveTo>
                  <a:lnTo>
                    <a:pt x="1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4566006" y="-454108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1641366" y="-1202902"/>
              <a:ext cx="472691" cy="583118"/>
            </a:xfrm>
            <a:custGeom>
              <a:avLst/>
              <a:gdLst/>
              <a:ahLst/>
              <a:cxnLst/>
              <a:rect l="l" t="t" r="r" b="b"/>
              <a:pathLst>
                <a:path w="8651" h="10672" extrusionOk="0">
                  <a:moveTo>
                    <a:pt x="1" y="1"/>
                  </a:moveTo>
                  <a:lnTo>
                    <a:pt x="1" y="169"/>
                  </a:lnTo>
                  <a:lnTo>
                    <a:pt x="4943" y="169"/>
                  </a:lnTo>
                  <a:lnTo>
                    <a:pt x="4943" y="10672"/>
                  </a:lnTo>
                  <a:lnTo>
                    <a:pt x="8650" y="10672"/>
                  </a:lnTo>
                  <a:lnTo>
                    <a:pt x="8650" y="10503"/>
                  </a:lnTo>
                  <a:lnTo>
                    <a:pt x="5112" y="10503"/>
                  </a:lnTo>
                  <a:lnTo>
                    <a:pt x="511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2083299" y="-65666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6787858" y="-1187548"/>
              <a:ext cx="537111" cy="273200"/>
            </a:xfrm>
            <a:custGeom>
              <a:avLst/>
              <a:gdLst/>
              <a:ahLst/>
              <a:cxnLst/>
              <a:rect l="l" t="t" r="r" b="b"/>
              <a:pathLst>
                <a:path w="9830" h="5000" extrusionOk="0">
                  <a:moveTo>
                    <a:pt x="3876" y="1"/>
                  </a:moveTo>
                  <a:lnTo>
                    <a:pt x="3876" y="4831"/>
                  </a:lnTo>
                  <a:lnTo>
                    <a:pt x="1" y="4831"/>
                  </a:lnTo>
                  <a:lnTo>
                    <a:pt x="1" y="4999"/>
                  </a:lnTo>
                  <a:lnTo>
                    <a:pt x="4044" y="4999"/>
                  </a:lnTo>
                  <a:lnTo>
                    <a:pt x="4044" y="169"/>
                  </a:lnTo>
                  <a:lnTo>
                    <a:pt x="9829" y="169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6766384" y="-951227"/>
              <a:ext cx="64475" cy="64475"/>
            </a:xfrm>
            <a:custGeom>
              <a:avLst/>
              <a:gdLst/>
              <a:ahLst/>
              <a:cxnLst/>
              <a:rect l="l" t="t" r="r" b="b"/>
              <a:pathLst>
                <a:path w="1180" h="1180" extrusionOk="0">
                  <a:moveTo>
                    <a:pt x="0" y="0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3596244" y="-426459"/>
              <a:ext cx="270086" cy="383627"/>
            </a:xfrm>
            <a:custGeom>
              <a:avLst/>
              <a:gdLst/>
              <a:ahLst/>
              <a:cxnLst/>
              <a:rect l="l" t="t" r="r" b="b"/>
              <a:pathLst>
                <a:path w="4943" h="7021" extrusionOk="0">
                  <a:moveTo>
                    <a:pt x="1" y="0"/>
                  </a:moveTo>
                  <a:lnTo>
                    <a:pt x="1" y="7021"/>
                  </a:lnTo>
                  <a:lnTo>
                    <a:pt x="169" y="7021"/>
                  </a:lnTo>
                  <a:lnTo>
                    <a:pt x="169" y="169"/>
                  </a:lnTo>
                  <a:lnTo>
                    <a:pt x="4943" y="169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3568650" y="-7971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3835624" y="-457167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2295032" y="-128778"/>
              <a:ext cx="24643" cy="39942"/>
            </a:xfrm>
            <a:custGeom>
              <a:avLst/>
              <a:gdLst/>
              <a:ahLst/>
              <a:cxnLst/>
              <a:rect l="l" t="t" r="r" b="b"/>
              <a:pathLst>
                <a:path w="451" h="731" extrusionOk="0">
                  <a:moveTo>
                    <a:pt x="1" y="0"/>
                  </a:moveTo>
                  <a:lnTo>
                    <a:pt x="1" y="730"/>
                  </a:lnTo>
                  <a:lnTo>
                    <a:pt x="450" y="73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" name="Google Shape;910;p3"/>
          <p:cNvSpPr txBox="1">
            <a:spLocks noGrp="1"/>
          </p:cNvSpPr>
          <p:nvPr>
            <p:ph type="title"/>
          </p:nvPr>
        </p:nvSpPr>
        <p:spPr>
          <a:xfrm>
            <a:off x="714675" y="2841500"/>
            <a:ext cx="4435200" cy="14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11" name="Google Shape;911;p3"/>
          <p:cNvSpPr txBox="1">
            <a:spLocks noGrp="1"/>
          </p:cNvSpPr>
          <p:nvPr>
            <p:ph type="title" idx="2" hasCustomPrompt="1"/>
          </p:nvPr>
        </p:nvSpPr>
        <p:spPr>
          <a:xfrm>
            <a:off x="714675" y="1691421"/>
            <a:ext cx="1401300" cy="8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2" name="Google Shape;912;p3"/>
          <p:cNvSpPr txBox="1">
            <a:spLocks noGrp="1"/>
          </p:cNvSpPr>
          <p:nvPr>
            <p:ph type="subTitle" idx="1"/>
          </p:nvPr>
        </p:nvSpPr>
        <p:spPr>
          <a:xfrm>
            <a:off x="714675" y="4221263"/>
            <a:ext cx="4435200" cy="35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accent6"/>
            </a:gs>
            <a:gs pos="50000">
              <a:schemeClr val="accent6"/>
            </a:gs>
            <a:gs pos="100000">
              <a:schemeClr val="dk1"/>
            </a:gs>
          </a:gsLst>
          <a:lin ang="18900732" scaled="0"/>
        </a:gradFill>
        <a:effectLst/>
      </p:bgPr>
    </p:bg>
    <p:spTree>
      <p:nvGrpSpPr>
        <p:cNvPr id="1" name="Shape 3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6" name="Google Shape;3606;p9"/>
          <p:cNvGrpSpPr/>
          <p:nvPr/>
        </p:nvGrpSpPr>
        <p:grpSpPr>
          <a:xfrm>
            <a:off x="-82849" y="2670990"/>
            <a:ext cx="9363767" cy="2555558"/>
            <a:chOff x="1851250" y="1720850"/>
            <a:chExt cx="3539775" cy="966075"/>
          </a:xfrm>
        </p:grpSpPr>
        <p:sp>
          <p:nvSpPr>
            <p:cNvPr id="3607" name="Google Shape;3607;p9"/>
            <p:cNvSpPr/>
            <p:nvPr/>
          </p:nvSpPr>
          <p:spPr>
            <a:xfrm>
              <a:off x="4361800" y="2473450"/>
              <a:ext cx="44950" cy="66025"/>
            </a:xfrm>
            <a:custGeom>
              <a:avLst/>
              <a:gdLst/>
              <a:ahLst/>
              <a:cxnLst/>
              <a:rect l="l" t="t" r="r" b="b"/>
              <a:pathLst>
                <a:path w="1798" h="2641" extrusionOk="0">
                  <a:moveTo>
                    <a:pt x="225" y="1"/>
                  </a:moveTo>
                  <a:lnTo>
                    <a:pt x="0" y="113"/>
                  </a:lnTo>
                  <a:lnTo>
                    <a:pt x="1573" y="2641"/>
                  </a:lnTo>
                  <a:lnTo>
                    <a:pt x="1797" y="252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9"/>
            <p:cNvSpPr/>
            <p:nvPr/>
          </p:nvSpPr>
          <p:spPr>
            <a:xfrm>
              <a:off x="4399700" y="2453800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1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9"/>
            <p:cNvSpPr/>
            <p:nvPr/>
          </p:nvSpPr>
          <p:spPr>
            <a:xfrm>
              <a:off x="4439025" y="2436950"/>
              <a:ext cx="30900" cy="73050"/>
            </a:xfrm>
            <a:custGeom>
              <a:avLst/>
              <a:gdLst/>
              <a:ahLst/>
              <a:cxnLst/>
              <a:rect l="l" t="t" r="r" b="b"/>
              <a:pathLst>
                <a:path w="1236" h="2922" extrusionOk="0">
                  <a:moveTo>
                    <a:pt x="281" y="1"/>
                  </a:moveTo>
                  <a:lnTo>
                    <a:pt x="0" y="113"/>
                  </a:lnTo>
                  <a:lnTo>
                    <a:pt x="1011" y="2921"/>
                  </a:lnTo>
                  <a:lnTo>
                    <a:pt x="1236" y="280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9"/>
            <p:cNvSpPr/>
            <p:nvPr/>
          </p:nvSpPr>
          <p:spPr>
            <a:xfrm>
              <a:off x="4326700" y="2497325"/>
              <a:ext cx="49150" cy="63225"/>
            </a:xfrm>
            <a:custGeom>
              <a:avLst/>
              <a:gdLst/>
              <a:ahLst/>
              <a:cxnLst/>
              <a:rect l="l" t="t" r="r" b="b"/>
              <a:pathLst>
                <a:path w="1966" h="2529" extrusionOk="0">
                  <a:moveTo>
                    <a:pt x="169" y="1"/>
                  </a:moveTo>
                  <a:lnTo>
                    <a:pt x="0" y="169"/>
                  </a:lnTo>
                  <a:lnTo>
                    <a:pt x="1741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9"/>
            <p:cNvSpPr/>
            <p:nvPr/>
          </p:nvSpPr>
          <p:spPr>
            <a:xfrm>
              <a:off x="4603300" y="2414500"/>
              <a:ext cx="11250" cy="73025"/>
            </a:xfrm>
            <a:custGeom>
              <a:avLst/>
              <a:gdLst/>
              <a:ahLst/>
              <a:cxnLst/>
              <a:rect l="l" t="t" r="r" b="b"/>
              <a:pathLst>
                <a:path w="450" h="2921" extrusionOk="0">
                  <a:moveTo>
                    <a:pt x="169" y="0"/>
                  </a:moveTo>
                  <a:lnTo>
                    <a:pt x="0" y="2921"/>
                  </a:lnTo>
                  <a:lnTo>
                    <a:pt x="281" y="292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9"/>
            <p:cNvSpPr/>
            <p:nvPr/>
          </p:nvSpPr>
          <p:spPr>
            <a:xfrm>
              <a:off x="4563975" y="2414500"/>
              <a:ext cx="9850" cy="73025"/>
            </a:xfrm>
            <a:custGeom>
              <a:avLst/>
              <a:gdLst/>
              <a:ahLst/>
              <a:cxnLst/>
              <a:rect l="l" t="t" r="r" b="b"/>
              <a:pathLst>
                <a:path w="394" h="2921" extrusionOk="0">
                  <a:moveTo>
                    <a:pt x="1" y="0"/>
                  </a:moveTo>
                  <a:lnTo>
                    <a:pt x="169" y="2921"/>
                  </a:lnTo>
                  <a:lnTo>
                    <a:pt x="394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9"/>
            <p:cNvSpPr/>
            <p:nvPr/>
          </p:nvSpPr>
          <p:spPr>
            <a:xfrm>
              <a:off x="4521850" y="2417300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1" y="0"/>
                  </a:moveTo>
                  <a:lnTo>
                    <a:pt x="450" y="2977"/>
                  </a:lnTo>
                  <a:lnTo>
                    <a:pt x="675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9"/>
            <p:cNvSpPr/>
            <p:nvPr/>
          </p:nvSpPr>
          <p:spPr>
            <a:xfrm>
              <a:off x="4479725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282" y="0"/>
                  </a:moveTo>
                  <a:lnTo>
                    <a:pt x="1" y="57"/>
                  </a:lnTo>
                  <a:lnTo>
                    <a:pt x="731" y="2921"/>
                  </a:lnTo>
                  <a:lnTo>
                    <a:pt x="956" y="28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9"/>
            <p:cNvSpPr/>
            <p:nvPr/>
          </p:nvSpPr>
          <p:spPr>
            <a:xfrm>
              <a:off x="4236825" y="2585800"/>
              <a:ext cx="63200" cy="49150"/>
            </a:xfrm>
            <a:custGeom>
              <a:avLst/>
              <a:gdLst/>
              <a:ahLst/>
              <a:cxnLst/>
              <a:rect l="l" t="t" r="r" b="b"/>
              <a:pathLst>
                <a:path w="2528" h="1966" extrusionOk="0">
                  <a:moveTo>
                    <a:pt x="169" y="0"/>
                  </a:moveTo>
                  <a:lnTo>
                    <a:pt x="1" y="225"/>
                  </a:lnTo>
                  <a:lnTo>
                    <a:pt x="2416" y="1966"/>
                  </a:lnTo>
                  <a:lnTo>
                    <a:pt x="2528" y="179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9"/>
            <p:cNvSpPr/>
            <p:nvPr/>
          </p:nvSpPr>
          <p:spPr>
            <a:xfrm>
              <a:off x="4263500" y="2553500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0"/>
                  </a:moveTo>
                  <a:lnTo>
                    <a:pt x="1" y="225"/>
                  </a:lnTo>
                  <a:lnTo>
                    <a:pt x="2191" y="2191"/>
                  </a:lnTo>
                  <a:lnTo>
                    <a:pt x="2360" y="202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9"/>
            <p:cNvSpPr/>
            <p:nvPr/>
          </p:nvSpPr>
          <p:spPr>
            <a:xfrm>
              <a:off x="4212950" y="2622300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13"/>
                    <a:pt x="1" y="225"/>
                  </a:cubicBezTo>
                  <a:lnTo>
                    <a:pt x="2528" y="1742"/>
                  </a:lnTo>
                  <a:lnTo>
                    <a:pt x="2697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9"/>
            <p:cNvSpPr/>
            <p:nvPr/>
          </p:nvSpPr>
          <p:spPr>
            <a:xfrm>
              <a:off x="4294400" y="2522600"/>
              <a:ext cx="54775" cy="60400"/>
            </a:xfrm>
            <a:custGeom>
              <a:avLst/>
              <a:gdLst/>
              <a:ahLst/>
              <a:cxnLst/>
              <a:rect l="l" t="t" r="r" b="b"/>
              <a:pathLst>
                <a:path w="2191" h="2416" extrusionOk="0">
                  <a:moveTo>
                    <a:pt x="169" y="1"/>
                  </a:moveTo>
                  <a:lnTo>
                    <a:pt x="0" y="225"/>
                  </a:lnTo>
                  <a:lnTo>
                    <a:pt x="1966" y="2416"/>
                  </a:lnTo>
                  <a:lnTo>
                    <a:pt x="2191" y="224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9"/>
            <p:cNvSpPr/>
            <p:nvPr/>
          </p:nvSpPr>
          <p:spPr>
            <a:xfrm>
              <a:off x="4638400" y="2418700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450" y="1"/>
                  </a:moveTo>
                  <a:lnTo>
                    <a:pt x="1" y="2921"/>
                  </a:lnTo>
                  <a:lnTo>
                    <a:pt x="225" y="2921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9"/>
            <p:cNvSpPr/>
            <p:nvPr/>
          </p:nvSpPr>
          <p:spPr>
            <a:xfrm>
              <a:off x="4740900" y="2455200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1" y="2697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9"/>
            <p:cNvSpPr/>
            <p:nvPr/>
          </p:nvSpPr>
          <p:spPr>
            <a:xfrm>
              <a:off x="4673500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731" y="0"/>
                  </a:moveTo>
                  <a:lnTo>
                    <a:pt x="1" y="2865"/>
                  </a:lnTo>
                  <a:lnTo>
                    <a:pt x="281" y="2921"/>
                  </a:lnTo>
                  <a:lnTo>
                    <a:pt x="955" y="1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9"/>
            <p:cNvSpPr/>
            <p:nvPr/>
          </p:nvSpPr>
          <p:spPr>
            <a:xfrm>
              <a:off x="4707200" y="2438350"/>
              <a:ext cx="30925" cy="71650"/>
            </a:xfrm>
            <a:custGeom>
              <a:avLst/>
              <a:gdLst/>
              <a:ahLst/>
              <a:cxnLst/>
              <a:rect l="l" t="t" r="r" b="b"/>
              <a:pathLst>
                <a:path w="1237" h="2866" extrusionOk="0">
                  <a:moveTo>
                    <a:pt x="955" y="1"/>
                  </a:moveTo>
                  <a:lnTo>
                    <a:pt x="1" y="2753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9"/>
            <p:cNvSpPr/>
            <p:nvPr/>
          </p:nvSpPr>
          <p:spPr>
            <a:xfrm>
              <a:off x="4829350" y="2571750"/>
              <a:ext cx="5650" cy="11250"/>
            </a:xfrm>
            <a:custGeom>
              <a:avLst/>
              <a:gdLst/>
              <a:ahLst/>
              <a:cxnLst/>
              <a:rect l="l" t="t" r="r" b="b"/>
              <a:pathLst>
                <a:path w="226" h="450" extrusionOk="0">
                  <a:moveTo>
                    <a:pt x="226" y="1"/>
                  </a:moveTo>
                  <a:lnTo>
                    <a:pt x="1" y="281"/>
                  </a:lnTo>
                  <a:lnTo>
                    <a:pt x="169" y="450"/>
                  </a:lnTo>
                  <a:lnTo>
                    <a:pt x="226" y="394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9"/>
            <p:cNvSpPr/>
            <p:nvPr/>
          </p:nvSpPr>
          <p:spPr>
            <a:xfrm>
              <a:off x="4771800" y="2473450"/>
              <a:ext cx="43550" cy="67425"/>
            </a:xfrm>
            <a:custGeom>
              <a:avLst/>
              <a:gdLst/>
              <a:ahLst/>
              <a:cxnLst/>
              <a:rect l="l" t="t" r="r" b="b"/>
              <a:pathLst>
                <a:path w="1742" h="2697" extrusionOk="0">
                  <a:moveTo>
                    <a:pt x="1517" y="1"/>
                  </a:moveTo>
                  <a:lnTo>
                    <a:pt x="0" y="2528"/>
                  </a:lnTo>
                  <a:lnTo>
                    <a:pt x="225" y="2697"/>
                  </a:lnTo>
                  <a:lnTo>
                    <a:pt x="1741" y="169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9"/>
            <p:cNvSpPr/>
            <p:nvPr/>
          </p:nvSpPr>
          <p:spPr>
            <a:xfrm>
              <a:off x="4801275" y="2512775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9" y="1"/>
                  </a:moveTo>
                  <a:lnTo>
                    <a:pt x="1" y="1798"/>
                  </a:lnTo>
                  <a:lnTo>
                    <a:pt x="225" y="1910"/>
                  </a:lnTo>
                  <a:lnTo>
                    <a:pt x="1349" y="394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9"/>
            <p:cNvSpPr/>
            <p:nvPr/>
          </p:nvSpPr>
          <p:spPr>
            <a:xfrm>
              <a:off x="4309850" y="2509975"/>
              <a:ext cx="66000" cy="78650"/>
            </a:xfrm>
            <a:custGeom>
              <a:avLst/>
              <a:gdLst/>
              <a:ahLst/>
              <a:cxnLst/>
              <a:rect l="l" t="t" r="r" b="b"/>
              <a:pathLst>
                <a:path w="2640" h="3146" extrusionOk="0">
                  <a:moveTo>
                    <a:pt x="225" y="0"/>
                  </a:moveTo>
                  <a:lnTo>
                    <a:pt x="0" y="169"/>
                  </a:lnTo>
                  <a:lnTo>
                    <a:pt x="2471" y="3145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9"/>
            <p:cNvSpPr/>
            <p:nvPr/>
          </p:nvSpPr>
          <p:spPr>
            <a:xfrm>
              <a:off x="4420775" y="2443975"/>
              <a:ext cx="42125" cy="92700"/>
            </a:xfrm>
            <a:custGeom>
              <a:avLst/>
              <a:gdLst/>
              <a:ahLst/>
              <a:cxnLst/>
              <a:rect l="l" t="t" r="r" b="b"/>
              <a:pathLst>
                <a:path w="1685" h="3708" extrusionOk="0">
                  <a:moveTo>
                    <a:pt x="225" y="1"/>
                  </a:moveTo>
                  <a:lnTo>
                    <a:pt x="0" y="113"/>
                  </a:lnTo>
                  <a:lnTo>
                    <a:pt x="1460" y="3707"/>
                  </a:lnTo>
                  <a:lnTo>
                    <a:pt x="1685" y="359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9"/>
            <p:cNvSpPr/>
            <p:nvPr/>
          </p:nvSpPr>
          <p:spPr>
            <a:xfrm>
              <a:off x="4381450" y="24622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69"/>
                  </a:lnTo>
                  <a:lnTo>
                    <a:pt x="1798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9"/>
            <p:cNvSpPr/>
            <p:nvPr/>
          </p:nvSpPr>
          <p:spPr>
            <a:xfrm>
              <a:off x="4344950" y="2484700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0" y="113"/>
                  </a:lnTo>
                  <a:lnTo>
                    <a:pt x="2134" y="3314"/>
                  </a:lnTo>
                  <a:lnTo>
                    <a:pt x="2359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9"/>
            <p:cNvSpPr/>
            <p:nvPr/>
          </p:nvSpPr>
          <p:spPr>
            <a:xfrm>
              <a:off x="4460075" y="2431350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1" y="56"/>
                  </a:lnTo>
                  <a:lnTo>
                    <a:pt x="1068" y="3763"/>
                  </a:lnTo>
                  <a:lnTo>
                    <a:pt x="1349" y="365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9"/>
            <p:cNvSpPr/>
            <p:nvPr/>
          </p:nvSpPr>
          <p:spPr>
            <a:xfrm>
              <a:off x="4586450" y="2413075"/>
              <a:ext cx="7050" cy="96925"/>
            </a:xfrm>
            <a:custGeom>
              <a:avLst/>
              <a:gdLst/>
              <a:ahLst/>
              <a:cxnLst/>
              <a:rect l="l" t="t" r="r" b="b"/>
              <a:pathLst>
                <a:path w="282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281" y="387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9"/>
            <p:cNvSpPr/>
            <p:nvPr/>
          </p:nvSpPr>
          <p:spPr>
            <a:xfrm>
              <a:off x="4502200" y="2421500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1" y="57"/>
                  </a:lnTo>
                  <a:lnTo>
                    <a:pt x="675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9"/>
            <p:cNvSpPr/>
            <p:nvPr/>
          </p:nvSpPr>
          <p:spPr>
            <a:xfrm>
              <a:off x="4542925" y="2414500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281" y="0"/>
                  </a:moveTo>
                  <a:lnTo>
                    <a:pt x="0" y="56"/>
                  </a:lnTo>
                  <a:lnTo>
                    <a:pt x="394" y="3875"/>
                  </a:lnTo>
                  <a:lnTo>
                    <a:pt x="618" y="387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9"/>
            <p:cNvSpPr/>
            <p:nvPr/>
          </p:nvSpPr>
          <p:spPr>
            <a:xfrm>
              <a:off x="4278950" y="25366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69" y="0"/>
                  </a:moveTo>
                  <a:lnTo>
                    <a:pt x="0" y="225"/>
                  </a:lnTo>
                  <a:lnTo>
                    <a:pt x="2752" y="2921"/>
                  </a:lnTo>
                  <a:cubicBezTo>
                    <a:pt x="2809" y="2865"/>
                    <a:pt x="2865" y="2809"/>
                    <a:pt x="2921" y="275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9"/>
            <p:cNvSpPr/>
            <p:nvPr/>
          </p:nvSpPr>
          <p:spPr>
            <a:xfrm>
              <a:off x="4249450" y="2568950"/>
              <a:ext cx="78675" cy="67425"/>
            </a:xfrm>
            <a:custGeom>
              <a:avLst/>
              <a:gdLst/>
              <a:ahLst/>
              <a:cxnLst/>
              <a:rect l="l" t="t" r="r" b="b"/>
              <a:pathLst>
                <a:path w="3147" h="2697" extrusionOk="0">
                  <a:moveTo>
                    <a:pt x="169" y="0"/>
                  </a:moveTo>
                  <a:cubicBezTo>
                    <a:pt x="113" y="113"/>
                    <a:pt x="57" y="169"/>
                    <a:pt x="1" y="225"/>
                  </a:cubicBezTo>
                  <a:lnTo>
                    <a:pt x="2978" y="2696"/>
                  </a:lnTo>
                  <a:lnTo>
                    <a:pt x="3146" y="247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9"/>
            <p:cNvSpPr/>
            <p:nvPr/>
          </p:nvSpPr>
          <p:spPr>
            <a:xfrm>
              <a:off x="4225600" y="2602650"/>
              <a:ext cx="82850" cy="59000"/>
            </a:xfrm>
            <a:custGeom>
              <a:avLst/>
              <a:gdLst/>
              <a:ahLst/>
              <a:cxnLst/>
              <a:rect l="l" t="t" r="r" b="b"/>
              <a:pathLst>
                <a:path w="3314" h="2360" extrusionOk="0">
                  <a:moveTo>
                    <a:pt x="113" y="0"/>
                  </a:moveTo>
                  <a:lnTo>
                    <a:pt x="0" y="225"/>
                  </a:lnTo>
                  <a:lnTo>
                    <a:pt x="3202" y="2359"/>
                  </a:lnTo>
                  <a:lnTo>
                    <a:pt x="3314" y="213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9"/>
            <p:cNvSpPr/>
            <p:nvPr/>
          </p:nvSpPr>
          <p:spPr>
            <a:xfrm>
              <a:off x="4618750" y="2417300"/>
              <a:ext cx="16875" cy="95500"/>
            </a:xfrm>
            <a:custGeom>
              <a:avLst/>
              <a:gdLst/>
              <a:ahLst/>
              <a:cxnLst/>
              <a:rect l="l" t="t" r="r" b="b"/>
              <a:pathLst>
                <a:path w="675" h="3820" extrusionOk="0">
                  <a:moveTo>
                    <a:pt x="393" y="0"/>
                  </a:moveTo>
                  <a:lnTo>
                    <a:pt x="0" y="3820"/>
                  </a:lnTo>
                  <a:lnTo>
                    <a:pt x="281" y="382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9"/>
            <p:cNvSpPr/>
            <p:nvPr/>
          </p:nvSpPr>
          <p:spPr>
            <a:xfrm>
              <a:off x="4684725" y="2432750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6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9"/>
            <p:cNvSpPr/>
            <p:nvPr/>
          </p:nvSpPr>
          <p:spPr>
            <a:xfrm>
              <a:off x="4652450" y="2421500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0" y="1"/>
                  </a:moveTo>
                  <a:lnTo>
                    <a:pt x="0" y="3764"/>
                  </a:lnTo>
                  <a:lnTo>
                    <a:pt x="281" y="3820"/>
                  </a:lnTo>
                  <a:lnTo>
                    <a:pt x="1011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9"/>
            <p:cNvSpPr/>
            <p:nvPr/>
          </p:nvSpPr>
          <p:spPr>
            <a:xfrm>
              <a:off x="4826550" y="2599825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8" y="1"/>
                  </a:moveTo>
                  <a:lnTo>
                    <a:pt x="1" y="338"/>
                  </a:lnTo>
                  <a:lnTo>
                    <a:pt x="169" y="506"/>
                  </a:lnTo>
                  <a:lnTo>
                    <a:pt x="338" y="33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9"/>
            <p:cNvSpPr/>
            <p:nvPr/>
          </p:nvSpPr>
          <p:spPr>
            <a:xfrm>
              <a:off x="4717025" y="2446775"/>
              <a:ext cx="42150" cy="89900"/>
            </a:xfrm>
            <a:custGeom>
              <a:avLst/>
              <a:gdLst/>
              <a:ahLst/>
              <a:cxnLst/>
              <a:rect l="l" t="t" r="r" b="b"/>
              <a:pathLst>
                <a:path w="1686" h="3596" extrusionOk="0">
                  <a:moveTo>
                    <a:pt x="1461" y="1"/>
                  </a:moveTo>
                  <a:lnTo>
                    <a:pt x="1" y="3539"/>
                  </a:lnTo>
                  <a:lnTo>
                    <a:pt x="225" y="3595"/>
                  </a:lnTo>
                  <a:lnTo>
                    <a:pt x="1686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9"/>
            <p:cNvSpPr/>
            <p:nvPr/>
          </p:nvSpPr>
          <p:spPr>
            <a:xfrm>
              <a:off x="4746525" y="24636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7" y="1"/>
                  </a:moveTo>
                  <a:lnTo>
                    <a:pt x="0" y="3371"/>
                  </a:lnTo>
                  <a:lnTo>
                    <a:pt x="225" y="3539"/>
                  </a:lnTo>
                  <a:lnTo>
                    <a:pt x="2022" y="11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9"/>
            <p:cNvSpPr/>
            <p:nvPr/>
          </p:nvSpPr>
          <p:spPr>
            <a:xfrm>
              <a:off x="4801275" y="2543675"/>
              <a:ext cx="33725" cy="44950"/>
            </a:xfrm>
            <a:custGeom>
              <a:avLst/>
              <a:gdLst/>
              <a:ahLst/>
              <a:cxnLst/>
              <a:rect l="l" t="t" r="r" b="b"/>
              <a:pathLst>
                <a:path w="1349" h="1798" extrusionOk="0">
                  <a:moveTo>
                    <a:pt x="1349" y="0"/>
                  </a:moveTo>
                  <a:lnTo>
                    <a:pt x="1" y="1629"/>
                  </a:lnTo>
                  <a:lnTo>
                    <a:pt x="225" y="1797"/>
                  </a:lnTo>
                  <a:lnTo>
                    <a:pt x="1349" y="393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9"/>
            <p:cNvSpPr/>
            <p:nvPr/>
          </p:nvSpPr>
          <p:spPr>
            <a:xfrm>
              <a:off x="4774600" y="2486100"/>
              <a:ext cx="60400" cy="82875"/>
            </a:xfrm>
            <a:custGeom>
              <a:avLst/>
              <a:gdLst/>
              <a:ahLst/>
              <a:cxnLst/>
              <a:rect l="l" t="t" r="r" b="b"/>
              <a:pathLst>
                <a:path w="2416" h="3315" extrusionOk="0">
                  <a:moveTo>
                    <a:pt x="2191" y="0"/>
                  </a:moveTo>
                  <a:lnTo>
                    <a:pt x="0" y="3202"/>
                  </a:lnTo>
                  <a:lnTo>
                    <a:pt x="225" y="3314"/>
                  </a:lnTo>
                  <a:lnTo>
                    <a:pt x="2416" y="113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9"/>
            <p:cNvSpPr/>
            <p:nvPr/>
          </p:nvSpPr>
          <p:spPr>
            <a:xfrm>
              <a:off x="4593475" y="2648975"/>
              <a:ext cx="120775" cy="37950"/>
            </a:xfrm>
            <a:custGeom>
              <a:avLst/>
              <a:gdLst/>
              <a:ahLst/>
              <a:cxnLst/>
              <a:rect l="l" t="t" r="r" b="b"/>
              <a:pathLst>
                <a:path w="4831" h="1518" extrusionOk="0">
                  <a:moveTo>
                    <a:pt x="0" y="1"/>
                  </a:moveTo>
                  <a:lnTo>
                    <a:pt x="0" y="1068"/>
                  </a:lnTo>
                  <a:cubicBezTo>
                    <a:pt x="899" y="1068"/>
                    <a:pt x="1741" y="1180"/>
                    <a:pt x="2584" y="1517"/>
                  </a:cubicBezTo>
                  <a:lnTo>
                    <a:pt x="4830" y="1517"/>
                  </a:lnTo>
                  <a:cubicBezTo>
                    <a:pt x="3426" y="506"/>
                    <a:pt x="1741" y="1"/>
                    <a:pt x="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9"/>
            <p:cNvSpPr/>
            <p:nvPr/>
          </p:nvSpPr>
          <p:spPr>
            <a:xfrm>
              <a:off x="4500800" y="2536650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3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9"/>
            <p:cNvSpPr/>
            <p:nvPr/>
          </p:nvSpPr>
          <p:spPr>
            <a:xfrm>
              <a:off x="1972000" y="2504350"/>
              <a:ext cx="16875" cy="15475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562" y="1"/>
                  </a:moveTo>
                  <a:lnTo>
                    <a:pt x="0" y="506"/>
                  </a:lnTo>
                  <a:lnTo>
                    <a:pt x="113" y="618"/>
                  </a:lnTo>
                  <a:lnTo>
                    <a:pt x="674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9"/>
            <p:cNvSpPr/>
            <p:nvPr/>
          </p:nvSpPr>
          <p:spPr>
            <a:xfrm>
              <a:off x="1980425" y="2515575"/>
              <a:ext cx="18275" cy="14075"/>
            </a:xfrm>
            <a:custGeom>
              <a:avLst/>
              <a:gdLst/>
              <a:ahLst/>
              <a:cxnLst/>
              <a:rect l="l" t="t" r="r" b="b"/>
              <a:pathLst>
                <a:path w="731" h="563" extrusionOk="0">
                  <a:moveTo>
                    <a:pt x="618" y="1"/>
                  </a:moveTo>
                  <a:lnTo>
                    <a:pt x="0" y="394"/>
                  </a:lnTo>
                  <a:cubicBezTo>
                    <a:pt x="56" y="450"/>
                    <a:pt x="56" y="506"/>
                    <a:pt x="113" y="563"/>
                  </a:cubicBezTo>
                  <a:lnTo>
                    <a:pt x="730" y="11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9"/>
            <p:cNvSpPr/>
            <p:nvPr/>
          </p:nvSpPr>
          <p:spPr>
            <a:xfrm>
              <a:off x="1994450" y="2540850"/>
              <a:ext cx="18275" cy="11275"/>
            </a:xfrm>
            <a:custGeom>
              <a:avLst/>
              <a:gdLst/>
              <a:ahLst/>
              <a:cxnLst/>
              <a:rect l="l" t="t" r="r" b="b"/>
              <a:pathLst>
                <a:path w="731" h="451" extrusionOk="0">
                  <a:moveTo>
                    <a:pt x="675" y="1"/>
                  </a:moveTo>
                  <a:lnTo>
                    <a:pt x="1" y="282"/>
                  </a:lnTo>
                  <a:lnTo>
                    <a:pt x="113" y="450"/>
                  </a:lnTo>
                  <a:lnTo>
                    <a:pt x="731" y="169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9"/>
            <p:cNvSpPr/>
            <p:nvPr/>
          </p:nvSpPr>
          <p:spPr>
            <a:xfrm>
              <a:off x="1988850" y="2528225"/>
              <a:ext cx="18275" cy="12650"/>
            </a:xfrm>
            <a:custGeom>
              <a:avLst/>
              <a:gdLst/>
              <a:ahLst/>
              <a:cxnLst/>
              <a:rect l="l" t="t" r="r" b="b"/>
              <a:pathLst>
                <a:path w="731" h="506" extrusionOk="0">
                  <a:moveTo>
                    <a:pt x="618" y="0"/>
                  </a:moveTo>
                  <a:lnTo>
                    <a:pt x="0" y="337"/>
                  </a:lnTo>
                  <a:lnTo>
                    <a:pt x="56" y="506"/>
                  </a:lnTo>
                  <a:lnTo>
                    <a:pt x="730" y="113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9"/>
            <p:cNvSpPr/>
            <p:nvPr/>
          </p:nvSpPr>
          <p:spPr>
            <a:xfrm>
              <a:off x="1879325" y="2455200"/>
              <a:ext cx="4225" cy="18275"/>
            </a:xfrm>
            <a:custGeom>
              <a:avLst/>
              <a:gdLst/>
              <a:ahLst/>
              <a:cxnLst/>
              <a:rect l="l" t="t" r="r" b="b"/>
              <a:pathLst>
                <a:path w="169" h="731" extrusionOk="0">
                  <a:moveTo>
                    <a:pt x="0" y="1"/>
                  </a:moveTo>
                  <a:lnTo>
                    <a:pt x="0" y="731"/>
                  </a:lnTo>
                  <a:lnTo>
                    <a:pt x="169" y="73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9"/>
            <p:cNvSpPr/>
            <p:nvPr/>
          </p:nvSpPr>
          <p:spPr>
            <a:xfrm>
              <a:off x="2007100" y="2582975"/>
              <a:ext cx="18275" cy="7050"/>
            </a:xfrm>
            <a:custGeom>
              <a:avLst/>
              <a:gdLst/>
              <a:ahLst/>
              <a:cxnLst/>
              <a:rect l="l" t="t" r="r" b="b"/>
              <a:pathLst>
                <a:path w="731" h="282" extrusionOk="0">
                  <a:moveTo>
                    <a:pt x="730" y="1"/>
                  </a:moveTo>
                  <a:lnTo>
                    <a:pt x="0" y="113"/>
                  </a:lnTo>
                  <a:cubicBezTo>
                    <a:pt x="0" y="169"/>
                    <a:pt x="0" y="225"/>
                    <a:pt x="0" y="282"/>
                  </a:cubicBezTo>
                  <a:lnTo>
                    <a:pt x="730" y="225"/>
                  </a:lnTo>
                  <a:cubicBezTo>
                    <a:pt x="730" y="169"/>
                    <a:pt x="730" y="57"/>
                    <a:pt x="73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9"/>
            <p:cNvSpPr/>
            <p:nvPr/>
          </p:nvSpPr>
          <p:spPr>
            <a:xfrm>
              <a:off x="2004300" y="2568950"/>
              <a:ext cx="18275" cy="8450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674" y="0"/>
                  </a:moveTo>
                  <a:lnTo>
                    <a:pt x="0" y="169"/>
                  </a:lnTo>
                  <a:lnTo>
                    <a:pt x="56" y="337"/>
                  </a:lnTo>
                  <a:lnTo>
                    <a:pt x="730" y="169"/>
                  </a:lnTo>
                  <a:cubicBezTo>
                    <a:pt x="730" y="113"/>
                    <a:pt x="730" y="56"/>
                    <a:pt x="67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9"/>
            <p:cNvSpPr/>
            <p:nvPr/>
          </p:nvSpPr>
          <p:spPr>
            <a:xfrm>
              <a:off x="1962175" y="2493125"/>
              <a:ext cx="15450" cy="16875"/>
            </a:xfrm>
            <a:custGeom>
              <a:avLst/>
              <a:gdLst/>
              <a:ahLst/>
              <a:cxnLst/>
              <a:rect l="l" t="t" r="r" b="b"/>
              <a:pathLst>
                <a:path w="618" h="675" extrusionOk="0">
                  <a:moveTo>
                    <a:pt x="506" y="0"/>
                  </a:moveTo>
                  <a:lnTo>
                    <a:pt x="0" y="562"/>
                  </a:lnTo>
                  <a:lnTo>
                    <a:pt x="169" y="674"/>
                  </a:lnTo>
                  <a:lnTo>
                    <a:pt x="618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9"/>
            <p:cNvSpPr/>
            <p:nvPr/>
          </p:nvSpPr>
          <p:spPr>
            <a:xfrm>
              <a:off x="1904600" y="2459425"/>
              <a:ext cx="8450" cy="18275"/>
            </a:xfrm>
            <a:custGeom>
              <a:avLst/>
              <a:gdLst/>
              <a:ahLst/>
              <a:cxnLst/>
              <a:rect l="l" t="t" r="r" b="b"/>
              <a:pathLst>
                <a:path w="338" h="731" extrusionOk="0">
                  <a:moveTo>
                    <a:pt x="169" y="0"/>
                  </a:moveTo>
                  <a:lnTo>
                    <a:pt x="0" y="674"/>
                  </a:lnTo>
                  <a:lnTo>
                    <a:pt x="169" y="730"/>
                  </a:lnTo>
                  <a:lnTo>
                    <a:pt x="337" y="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9"/>
            <p:cNvSpPr/>
            <p:nvPr/>
          </p:nvSpPr>
          <p:spPr>
            <a:xfrm>
              <a:off x="1918625" y="2462225"/>
              <a:ext cx="9875" cy="19675"/>
            </a:xfrm>
            <a:custGeom>
              <a:avLst/>
              <a:gdLst/>
              <a:ahLst/>
              <a:cxnLst/>
              <a:rect l="l" t="t" r="r" b="b"/>
              <a:pathLst>
                <a:path w="395" h="787" extrusionOk="0">
                  <a:moveTo>
                    <a:pt x="226" y="1"/>
                  </a:moveTo>
                  <a:lnTo>
                    <a:pt x="1" y="731"/>
                  </a:lnTo>
                  <a:lnTo>
                    <a:pt x="113" y="787"/>
                  </a:lnTo>
                  <a:lnTo>
                    <a:pt x="394" y="11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9"/>
            <p:cNvSpPr/>
            <p:nvPr/>
          </p:nvSpPr>
          <p:spPr>
            <a:xfrm>
              <a:off x="1891950" y="2458025"/>
              <a:ext cx="7050" cy="16875"/>
            </a:xfrm>
            <a:custGeom>
              <a:avLst/>
              <a:gdLst/>
              <a:ahLst/>
              <a:cxnLst/>
              <a:rect l="l" t="t" r="r" b="b"/>
              <a:pathLst>
                <a:path w="282" h="675" extrusionOk="0">
                  <a:moveTo>
                    <a:pt x="113" y="0"/>
                  </a:moveTo>
                  <a:lnTo>
                    <a:pt x="1" y="674"/>
                  </a:lnTo>
                  <a:lnTo>
                    <a:pt x="169" y="67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9"/>
            <p:cNvSpPr/>
            <p:nvPr/>
          </p:nvSpPr>
          <p:spPr>
            <a:xfrm>
              <a:off x="2008500" y="2599825"/>
              <a:ext cx="18275" cy="4250"/>
            </a:xfrm>
            <a:custGeom>
              <a:avLst/>
              <a:gdLst/>
              <a:ahLst/>
              <a:cxnLst/>
              <a:rect l="l" t="t" r="r" b="b"/>
              <a:pathLst>
                <a:path w="731" h="170" extrusionOk="0">
                  <a:moveTo>
                    <a:pt x="1" y="1"/>
                  </a:moveTo>
                  <a:cubicBezTo>
                    <a:pt x="1" y="57"/>
                    <a:pt x="1" y="113"/>
                    <a:pt x="1" y="169"/>
                  </a:cubicBezTo>
                  <a:lnTo>
                    <a:pt x="731" y="169"/>
                  </a:lnTo>
                  <a:cubicBezTo>
                    <a:pt x="731" y="113"/>
                    <a:pt x="731" y="1"/>
                    <a:pt x="73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9"/>
            <p:cNvSpPr/>
            <p:nvPr/>
          </p:nvSpPr>
          <p:spPr>
            <a:xfrm>
              <a:off x="1952325" y="2484700"/>
              <a:ext cx="14075" cy="16875"/>
            </a:xfrm>
            <a:custGeom>
              <a:avLst/>
              <a:gdLst/>
              <a:ahLst/>
              <a:cxnLst/>
              <a:rect l="l" t="t" r="r" b="b"/>
              <a:pathLst>
                <a:path w="563" h="675" extrusionOk="0">
                  <a:moveTo>
                    <a:pt x="450" y="0"/>
                  </a:moveTo>
                  <a:lnTo>
                    <a:pt x="1" y="562"/>
                  </a:lnTo>
                  <a:lnTo>
                    <a:pt x="169" y="674"/>
                  </a:lnTo>
                  <a:lnTo>
                    <a:pt x="563" y="113"/>
                  </a:lnTo>
                  <a:cubicBezTo>
                    <a:pt x="563" y="56"/>
                    <a:pt x="506" y="0"/>
                    <a:pt x="45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9"/>
            <p:cNvSpPr/>
            <p:nvPr/>
          </p:nvSpPr>
          <p:spPr>
            <a:xfrm>
              <a:off x="1929875" y="2469250"/>
              <a:ext cx="11250" cy="18275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337" y="1"/>
                  </a:moveTo>
                  <a:lnTo>
                    <a:pt x="0" y="674"/>
                  </a:lnTo>
                  <a:lnTo>
                    <a:pt x="169" y="731"/>
                  </a:lnTo>
                  <a:lnTo>
                    <a:pt x="450" y="5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9"/>
            <p:cNvSpPr/>
            <p:nvPr/>
          </p:nvSpPr>
          <p:spPr>
            <a:xfrm>
              <a:off x="1941100" y="2476275"/>
              <a:ext cx="12675" cy="16875"/>
            </a:xfrm>
            <a:custGeom>
              <a:avLst/>
              <a:gdLst/>
              <a:ahLst/>
              <a:cxnLst/>
              <a:rect l="l" t="t" r="r" b="b"/>
              <a:pathLst>
                <a:path w="507" h="675" extrusionOk="0">
                  <a:moveTo>
                    <a:pt x="394" y="0"/>
                  </a:moveTo>
                  <a:lnTo>
                    <a:pt x="1" y="618"/>
                  </a:lnTo>
                  <a:lnTo>
                    <a:pt x="169" y="674"/>
                  </a:lnTo>
                  <a:lnTo>
                    <a:pt x="506" y="5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9"/>
            <p:cNvSpPr/>
            <p:nvPr/>
          </p:nvSpPr>
          <p:spPr>
            <a:xfrm>
              <a:off x="2000075" y="2554900"/>
              <a:ext cx="18275" cy="9850"/>
            </a:xfrm>
            <a:custGeom>
              <a:avLst/>
              <a:gdLst/>
              <a:ahLst/>
              <a:cxnLst/>
              <a:rect l="l" t="t" r="r" b="b"/>
              <a:pathLst>
                <a:path w="731" h="394" extrusionOk="0">
                  <a:moveTo>
                    <a:pt x="674" y="1"/>
                  </a:moveTo>
                  <a:lnTo>
                    <a:pt x="1" y="225"/>
                  </a:lnTo>
                  <a:lnTo>
                    <a:pt x="57" y="394"/>
                  </a:lnTo>
                  <a:lnTo>
                    <a:pt x="731" y="169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9"/>
            <p:cNvSpPr/>
            <p:nvPr/>
          </p:nvSpPr>
          <p:spPr>
            <a:xfrm>
              <a:off x="1851250" y="2455200"/>
              <a:ext cx="22475" cy="19700"/>
            </a:xfrm>
            <a:custGeom>
              <a:avLst/>
              <a:gdLst/>
              <a:ahLst/>
              <a:cxnLst/>
              <a:rect l="l" t="t" r="r" b="b"/>
              <a:pathLst>
                <a:path w="899" h="788" extrusionOk="0">
                  <a:moveTo>
                    <a:pt x="899" y="1"/>
                  </a:moveTo>
                  <a:cubicBezTo>
                    <a:pt x="618" y="1"/>
                    <a:pt x="337" y="57"/>
                    <a:pt x="0" y="113"/>
                  </a:cubicBezTo>
                  <a:lnTo>
                    <a:pt x="0" y="787"/>
                  </a:lnTo>
                  <a:cubicBezTo>
                    <a:pt x="337" y="731"/>
                    <a:pt x="618" y="731"/>
                    <a:pt x="899" y="731"/>
                  </a:cubicBez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9"/>
            <p:cNvSpPr/>
            <p:nvPr/>
          </p:nvSpPr>
          <p:spPr>
            <a:xfrm>
              <a:off x="1983225" y="2608250"/>
              <a:ext cx="42150" cy="78675"/>
            </a:xfrm>
            <a:custGeom>
              <a:avLst/>
              <a:gdLst/>
              <a:ahLst/>
              <a:cxnLst/>
              <a:rect l="l" t="t" r="r" b="b"/>
              <a:pathLst>
                <a:path w="1686" h="3147" extrusionOk="0">
                  <a:moveTo>
                    <a:pt x="1012" y="1"/>
                  </a:moveTo>
                  <a:cubicBezTo>
                    <a:pt x="1012" y="57"/>
                    <a:pt x="1012" y="113"/>
                    <a:pt x="1012" y="169"/>
                  </a:cubicBezTo>
                  <a:cubicBezTo>
                    <a:pt x="1012" y="225"/>
                    <a:pt x="1012" y="282"/>
                    <a:pt x="1012" y="338"/>
                  </a:cubicBezTo>
                  <a:cubicBezTo>
                    <a:pt x="1012" y="450"/>
                    <a:pt x="955" y="562"/>
                    <a:pt x="955" y="731"/>
                  </a:cubicBezTo>
                  <a:cubicBezTo>
                    <a:pt x="899" y="1236"/>
                    <a:pt x="731" y="1742"/>
                    <a:pt x="506" y="2247"/>
                  </a:cubicBezTo>
                  <a:lnTo>
                    <a:pt x="506" y="2304"/>
                  </a:lnTo>
                  <a:cubicBezTo>
                    <a:pt x="338" y="2584"/>
                    <a:pt x="169" y="2865"/>
                    <a:pt x="1" y="3146"/>
                  </a:cubicBezTo>
                  <a:lnTo>
                    <a:pt x="843" y="3146"/>
                  </a:lnTo>
                  <a:cubicBezTo>
                    <a:pt x="955" y="2978"/>
                    <a:pt x="1012" y="2865"/>
                    <a:pt x="1124" y="2697"/>
                  </a:cubicBezTo>
                  <a:lnTo>
                    <a:pt x="1180" y="2528"/>
                  </a:lnTo>
                  <a:cubicBezTo>
                    <a:pt x="1236" y="2416"/>
                    <a:pt x="1292" y="2247"/>
                    <a:pt x="1348" y="2135"/>
                  </a:cubicBezTo>
                  <a:lnTo>
                    <a:pt x="1348" y="2079"/>
                  </a:lnTo>
                  <a:cubicBezTo>
                    <a:pt x="1348" y="1967"/>
                    <a:pt x="1405" y="1910"/>
                    <a:pt x="1461" y="1798"/>
                  </a:cubicBezTo>
                  <a:cubicBezTo>
                    <a:pt x="1573" y="1349"/>
                    <a:pt x="1685" y="843"/>
                    <a:pt x="1685" y="394"/>
                  </a:cubicBezTo>
                  <a:cubicBezTo>
                    <a:pt x="1685" y="338"/>
                    <a:pt x="1685" y="282"/>
                    <a:pt x="1685" y="225"/>
                  </a:cubicBez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9"/>
            <p:cNvSpPr/>
            <p:nvPr/>
          </p:nvSpPr>
          <p:spPr>
            <a:xfrm>
              <a:off x="1851250" y="2508425"/>
              <a:ext cx="123575" cy="178500"/>
            </a:xfrm>
            <a:custGeom>
              <a:avLst/>
              <a:gdLst/>
              <a:ahLst/>
              <a:cxnLst/>
              <a:rect l="l" t="t" r="r" b="b"/>
              <a:pathLst>
                <a:path w="4943" h="7140" extrusionOk="0">
                  <a:moveTo>
                    <a:pt x="922" y="1"/>
                  </a:moveTo>
                  <a:cubicBezTo>
                    <a:pt x="858" y="1"/>
                    <a:pt x="794" y="3"/>
                    <a:pt x="730" y="6"/>
                  </a:cubicBezTo>
                  <a:cubicBezTo>
                    <a:pt x="506" y="6"/>
                    <a:pt x="225" y="62"/>
                    <a:pt x="0" y="118"/>
                  </a:cubicBezTo>
                  <a:lnTo>
                    <a:pt x="0" y="568"/>
                  </a:lnTo>
                  <a:cubicBezTo>
                    <a:pt x="225" y="455"/>
                    <a:pt x="506" y="455"/>
                    <a:pt x="730" y="455"/>
                  </a:cubicBezTo>
                  <a:cubicBezTo>
                    <a:pt x="801" y="451"/>
                    <a:pt x="872" y="449"/>
                    <a:pt x="942" y="449"/>
                  </a:cubicBezTo>
                  <a:cubicBezTo>
                    <a:pt x="2816" y="449"/>
                    <a:pt x="4385" y="1876"/>
                    <a:pt x="4493" y="3825"/>
                  </a:cubicBezTo>
                  <a:cubicBezTo>
                    <a:pt x="4549" y="5173"/>
                    <a:pt x="3819" y="6521"/>
                    <a:pt x="2584" y="7139"/>
                  </a:cubicBezTo>
                  <a:lnTo>
                    <a:pt x="3314" y="7139"/>
                  </a:lnTo>
                  <a:cubicBezTo>
                    <a:pt x="4381" y="6353"/>
                    <a:pt x="4943" y="5061"/>
                    <a:pt x="4886" y="3769"/>
                  </a:cubicBezTo>
                  <a:cubicBezTo>
                    <a:pt x="4830" y="2702"/>
                    <a:pt x="4325" y="1747"/>
                    <a:pt x="3538" y="1017"/>
                  </a:cubicBezTo>
                  <a:cubicBezTo>
                    <a:pt x="2802" y="386"/>
                    <a:pt x="1868" y="1"/>
                    <a:pt x="92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9"/>
            <p:cNvSpPr/>
            <p:nvPr/>
          </p:nvSpPr>
          <p:spPr>
            <a:xfrm>
              <a:off x="1856850" y="2590150"/>
              <a:ext cx="40750" cy="34975"/>
            </a:xfrm>
            <a:custGeom>
              <a:avLst/>
              <a:gdLst/>
              <a:ahLst/>
              <a:cxnLst/>
              <a:rect l="l" t="t" r="r" b="b"/>
              <a:pathLst>
                <a:path w="1630" h="1399" extrusionOk="0">
                  <a:moveTo>
                    <a:pt x="675" y="1"/>
                  </a:moveTo>
                  <a:cubicBezTo>
                    <a:pt x="325" y="1"/>
                    <a:pt x="1" y="275"/>
                    <a:pt x="1" y="725"/>
                  </a:cubicBezTo>
                  <a:cubicBezTo>
                    <a:pt x="1" y="1118"/>
                    <a:pt x="282" y="1399"/>
                    <a:pt x="675" y="1399"/>
                  </a:cubicBezTo>
                  <a:cubicBezTo>
                    <a:pt x="1293" y="1399"/>
                    <a:pt x="1630" y="669"/>
                    <a:pt x="1180" y="219"/>
                  </a:cubicBezTo>
                  <a:cubicBezTo>
                    <a:pt x="1030" y="70"/>
                    <a:pt x="849" y="1"/>
                    <a:pt x="67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9"/>
            <p:cNvSpPr/>
            <p:nvPr/>
          </p:nvSpPr>
          <p:spPr>
            <a:xfrm>
              <a:off x="1977600" y="1880925"/>
              <a:ext cx="25300" cy="18275"/>
            </a:xfrm>
            <a:custGeom>
              <a:avLst/>
              <a:gdLst/>
              <a:ahLst/>
              <a:cxnLst/>
              <a:rect l="l" t="t" r="r" b="b"/>
              <a:pathLst>
                <a:path w="1012" h="731" extrusionOk="0">
                  <a:moveTo>
                    <a:pt x="900" y="1"/>
                  </a:moveTo>
                  <a:lnTo>
                    <a:pt x="1" y="562"/>
                  </a:lnTo>
                  <a:cubicBezTo>
                    <a:pt x="57" y="618"/>
                    <a:pt x="57" y="675"/>
                    <a:pt x="113" y="731"/>
                  </a:cubicBezTo>
                  <a:lnTo>
                    <a:pt x="1012" y="11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9"/>
            <p:cNvSpPr/>
            <p:nvPr/>
          </p:nvSpPr>
          <p:spPr>
            <a:xfrm>
              <a:off x="1970600" y="1868300"/>
              <a:ext cx="22475" cy="19675"/>
            </a:xfrm>
            <a:custGeom>
              <a:avLst/>
              <a:gdLst/>
              <a:ahLst/>
              <a:cxnLst/>
              <a:rect l="l" t="t" r="r" b="b"/>
              <a:pathLst>
                <a:path w="899" h="787" extrusionOk="0">
                  <a:moveTo>
                    <a:pt x="843" y="0"/>
                  </a:moveTo>
                  <a:lnTo>
                    <a:pt x="0" y="674"/>
                  </a:lnTo>
                  <a:lnTo>
                    <a:pt x="112" y="786"/>
                  </a:lnTo>
                  <a:lnTo>
                    <a:pt x="899" y="112"/>
                  </a:lnTo>
                  <a:cubicBezTo>
                    <a:pt x="899" y="56"/>
                    <a:pt x="843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9"/>
            <p:cNvSpPr/>
            <p:nvPr/>
          </p:nvSpPr>
          <p:spPr>
            <a:xfrm>
              <a:off x="1984625" y="1893575"/>
              <a:ext cx="25300" cy="15450"/>
            </a:xfrm>
            <a:custGeom>
              <a:avLst/>
              <a:gdLst/>
              <a:ahLst/>
              <a:cxnLst/>
              <a:rect l="l" t="t" r="r" b="b"/>
              <a:pathLst>
                <a:path w="1012" h="618" extrusionOk="0">
                  <a:moveTo>
                    <a:pt x="899" y="0"/>
                  </a:moveTo>
                  <a:lnTo>
                    <a:pt x="1" y="506"/>
                  </a:lnTo>
                  <a:cubicBezTo>
                    <a:pt x="1" y="562"/>
                    <a:pt x="57" y="562"/>
                    <a:pt x="57" y="618"/>
                  </a:cubicBezTo>
                  <a:lnTo>
                    <a:pt x="1012" y="112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9"/>
            <p:cNvSpPr/>
            <p:nvPr/>
          </p:nvSpPr>
          <p:spPr>
            <a:xfrm>
              <a:off x="1990250" y="1907600"/>
              <a:ext cx="26700" cy="12675"/>
            </a:xfrm>
            <a:custGeom>
              <a:avLst/>
              <a:gdLst/>
              <a:ahLst/>
              <a:cxnLst/>
              <a:rect l="l" t="t" r="r" b="b"/>
              <a:pathLst>
                <a:path w="1068" h="507" extrusionOk="0">
                  <a:moveTo>
                    <a:pt x="955" y="1"/>
                  </a:moveTo>
                  <a:lnTo>
                    <a:pt x="0" y="394"/>
                  </a:lnTo>
                  <a:lnTo>
                    <a:pt x="57" y="506"/>
                  </a:lnTo>
                  <a:lnTo>
                    <a:pt x="1067" y="113"/>
                  </a:lnTo>
                  <a:cubicBezTo>
                    <a:pt x="1011" y="57"/>
                    <a:pt x="1011" y="57"/>
                    <a:pt x="95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9"/>
            <p:cNvSpPr/>
            <p:nvPr/>
          </p:nvSpPr>
          <p:spPr>
            <a:xfrm>
              <a:off x="1962175" y="1857050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786" y="1"/>
                  </a:moveTo>
                  <a:lnTo>
                    <a:pt x="0" y="787"/>
                  </a:lnTo>
                  <a:lnTo>
                    <a:pt x="112" y="899"/>
                  </a:lnTo>
                  <a:lnTo>
                    <a:pt x="899" y="169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9"/>
            <p:cNvSpPr/>
            <p:nvPr/>
          </p:nvSpPr>
          <p:spPr>
            <a:xfrm>
              <a:off x="1998675" y="1935675"/>
              <a:ext cx="25300" cy="8450"/>
            </a:xfrm>
            <a:custGeom>
              <a:avLst/>
              <a:gdLst/>
              <a:ahLst/>
              <a:cxnLst/>
              <a:rect l="l" t="t" r="r" b="b"/>
              <a:pathLst>
                <a:path w="1012" h="338" extrusionOk="0">
                  <a:moveTo>
                    <a:pt x="1011" y="1"/>
                  </a:moveTo>
                  <a:lnTo>
                    <a:pt x="0" y="169"/>
                  </a:lnTo>
                  <a:cubicBezTo>
                    <a:pt x="0" y="226"/>
                    <a:pt x="0" y="282"/>
                    <a:pt x="0" y="338"/>
                  </a:cubicBezTo>
                  <a:lnTo>
                    <a:pt x="1011" y="169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9"/>
            <p:cNvSpPr/>
            <p:nvPr/>
          </p:nvSpPr>
          <p:spPr>
            <a:xfrm>
              <a:off x="1994450" y="1921650"/>
              <a:ext cx="26700" cy="11250"/>
            </a:xfrm>
            <a:custGeom>
              <a:avLst/>
              <a:gdLst/>
              <a:ahLst/>
              <a:cxnLst/>
              <a:rect l="l" t="t" r="r" b="b"/>
              <a:pathLst>
                <a:path w="1068" h="450" extrusionOk="0">
                  <a:moveTo>
                    <a:pt x="1012" y="0"/>
                  </a:moveTo>
                  <a:lnTo>
                    <a:pt x="1" y="281"/>
                  </a:lnTo>
                  <a:cubicBezTo>
                    <a:pt x="1" y="337"/>
                    <a:pt x="1" y="393"/>
                    <a:pt x="57" y="450"/>
                  </a:cubicBezTo>
                  <a:lnTo>
                    <a:pt x="1068" y="169"/>
                  </a:lnTo>
                  <a:cubicBezTo>
                    <a:pt x="1068" y="113"/>
                    <a:pt x="1012" y="56"/>
                    <a:pt x="10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9"/>
            <p:cNvSpPr/>
            <p:nvPr/>
          </p:nvSpPr>
          <p:spPr>
            <a:xfrm>
              <a:off x="1942500" y="1838800"/>
              <a:ext cx="18275" cy="23900"/>
            </a:xfrm>
            <a:custGeom>
              <a:avLst/>
              <a:gdLst/>
              <a:ahLst/>
              <a:cxnLst/>
              <a:rect l="l" t="t" r="r" b="b"/>
              <a:pathLst>
                <a:path w="731" h="956" extrusionOk="0">
                  <a:moveTo>
                    <a:pt x="562" y="1"/>
                  </a:moveTo>
                  <a:lnTo>
                    <a:pt x="1" y="899"/>
                  </a:lnTo>
                  <a:lnTo>
                    <a:pt x="169" y="955"/>
                  </a:lnTo>
                  <a:lnTo>
                    <a:pt x="731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9"/>
            <p:cNvSpPr/>
            <p:nvPr/>
          </p:nvSpPr>
          <p:spPr>
            <a:xfrm>
              <a:off x="1897575" y="1817750"/>
              <a:ext cx="8450" cy="25300"/>
            </a:xfrm>
            <a:custGeom>
              <a:avLst/>
              <a:gdLst/>
              <a:ahLst/>
              <a:cxnLst/>
              <a:rect l="l" t="t" r="r" b="b"/>
              <a:pathLst>
                <a:path w="338" h="1012" extrusionOk="0">
                  <a:moveTo>
                    <a:pt x="169" y="0"/>
                  </a:moveTo>
                  <a:lnTo>
                    <a:pt x="1" y="1011"/>
                  </a:lnTo>
                  <a:lnTo>
                    <a:pt x="169" y="1011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9"/>
            <p:cNvSpPr/>
            <p:nvPr/>
          </p:nvSpPr>
          <p:spPr>
            <a:xfrm>
              <a:off x="1908800" y="1820550"/>
              <a:ext cx="11275" cy="26700"/>
            </a:xfrm>
            <a:custGeom>
              <a:avLst/>
              <a:gdLst/>
              <a:ahLst/>
              <a:cxnLst/>
              <a:rect l="l" t="t" r="r" b="b"/>
              <a:pathLst>
                <a:path w="451" h="1068" extrusionOk="0">
                  <a:moveTo>
                    <a:pt x="338" y="0"/>
                  </a:moveTo>
                  <a:lnTo>
                    <a:pt x="1" y="1011"/>
                  </a:lnTo>
                  <a:lnTo>
                    <a:pt x="169" y="1068"/>
                  </a:lnTo>
                  <a:lnTo>
                    <a:pt x="450" y="5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9"/>
            <p:cNvSpPr/>
            <p:nvPr/>
          </p:nvSpPr>
          <p:spPr>
            <a:xfrm>
              <a:off x="1952325" y="1847225"/>
              <a:ext cx="21100" cy="23900"/>
            </a:xfrm>
            <a:custGeom>
              <a:avLst/>
              <a:gdLst/>
              <a:ahLst/>
              <a:cxnLst/>
              <a:rect l="l" t="t" r="r" b="b"/>
              <a:pathLst>
                <a:path w="844" h="956" extrusionOk="0">
                  <a:moveTo>
                    <a:pt x="731" y="1"/>
                  </a:moveTo>
                  <a:lnTo>
                    <a:pt x="1" y="843"/>
                  </a:lnTo>
                  <a:lnTo>
                    <a:pt x="169" y="955"/>
                  </a:lnTo>
                  <a:lnTo>
                    <a:pt x="843" y="1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9"/>
            <p:cNvSpPr/>
            <p:nvPr/>
          </p:nvSpPr>
          <p:spPr>
            <a:xfrm>
              <a:off x="1883525" y="1814925"/>
              <a:ext cx="8450" cy="26700"/>
            </a:xfrm>
            <a:custGeom>
              <a:avLst/>
              <a:gdLst/>
              <a:ahLst/>
              <a:cxnLst/>
              <a:rect l="l" t="t" r="r" b="b"/>
              <a:pathLst>
                <a:path w="338" h="1068" extrusionOk="0">
                  <a:moveTo>
                    <a:pt x="113" y="1"/>
                  </a:moveTo>
                  <a:lnTo>
                    <a:pt x="1" y="1068"/>
                  </a:lnTo>
                  <a:lnTo>
                    <a:pt x="226" y="106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9"/>
            <p:cNvSpPr/>
            <p:nvPr/>
          </p:nvSpPr>
          <p:spPr>
            <a:xfrm>
              <a:off x="1921450" y="1824750"/>
              <a:ext cx="14050" cy="26725"/>
            </a:xfrm>
            <a:custGeom>
              <a:avLst/>
              <a:gdLst/>
              <a:ahLst/>
              <a:cxnLst/>
              <a:rect l="l" t="t" r="r" b="b"/>
              <a:pathLst>
                <a:path w="562" h="1069" extrusionOk="0">
                  <a:moveTo>
                    <a:pt x="393" y="1"/>
                  </a:moveTo>
                  <a:lnTo>
                    <a:pt x="0" y="1012"/>
                  </a:lnTo>
                  <a:lnTo>
                    <a:pt x="113" y="1068"/>
                  </a:ln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9"/>
            <p:cNvSpPr/>
            <p:nvPr/>
          </p:nvSpPr>
          <p:spPr>
            <a:xfrm>
              <a:off x="1931275" y="1831775"/>
              <a:ext cx="16875" cy="25300"/>
            </a:xfrm>
            <a:custGeom>
              <a:avLst/>
              <a:gdLst/>
              <a:ahLst/>
              <a:cxnLst/>
              <a:rect l="l" t="t" r="r" b="b"/>
              <a:pathLst>
                <a:path w="675" h="1012" extrusionOk="0">
                  <a:moveTo>
                    <a:pt x="506" y="1"/>
                  </a:moveTo>
                  <a:lnTo>
                    <a:pt x="0" y="956"/>
                  </a:lnTo>
                  <a:lnTo>
                    <a:pt x="169" y="1012"/>
                  </a:lnTo>
                  <a:lnTo>
                    <a:pt x="674" y="57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9"/>
            <p:cNvSpPr/>
            <p:nvPr/>
          </p:nvSpPr>
          <p:spPr>
            <a:xfrm>
              <a:off x="2000075" y="1949725"/>
              <a:ext cx="26700" cy="7050"/>
            </a:xfrm>
            <a:custGeom>
              <a:avLst/>
              <a:gdLst/>
              <a:ahLst/>
              <a:cxnLst/>
              <a:rect l="l" t="t" r="r" b="b"/>
              <a:pathLst>
                <a:path w="1068" h="282" extrusionOk="0">
                  <a:moveTo>
                    <a:pt x="1068" y="1"/>
                  </a:moveTo>
                  <a:lnTo>
                    <a:pt x="57" y="113"/>
                  </a:lnTo>
                  <a:cubicBezTo>
                    <a:pt x="1" y="169"/>
                    <a:pt x="1" y="225"/>
                    <a:pt x="1" y="281"/>
                  </a:cubicBezTo>
                  <a:lnTo>
                    <a:pt x="1068" y="1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9"/>
            <p:cNvSpPr/>
            <p:nvPr/>
          </p:nvSpPr>
          <p:spPr>
            <a:xfrm>
              <a:off x="1851250" y="1965175"/>
              <a:ext cx="174125" cy="153075"/>
            </a:xfrm>
            <a:custGeom>
              <a:avLst/>
              <a:gdLst/>
              <a:ahLst/>
              <a:cxnLst/>
              <a:rect l="l" t="t" r="r" b="b"/>
              <a:pathLst>
                <a:path w="6965" h="6123" extrusionOk="0">
                  <a:moveTo>
                    <a:pt x="5954" y="0"/>
                  </a:moveTo>
                  <a:lnTo>
                    <a:pt x="5954" y="169"/>
                  </a:lnTo>
                  <a:lnTo>
                    <a:pt x="6291" y="169"/>
                  </a:lnTo>
                  <a:lnTo>
                    <a:pt x="6291" y="506"/>
                  </a:lnTo>
                  <a:lnTo>
                    <a:pt x="5954" y="506"/>
                  </a:lnTo>
                  <a:lnTo>
                    <a:pt x="5954" y="674"/>
                  </a:lnTo>
                  <a:lnTo>
                    <a:pt x="6291" y="674"/>
                  </a:lnTo>
                  <a:cubicBezTo>
                    <a:pt x="6291" y="787"/>
                    <a:pt x="6234" y="955"/>
                    <a:pt x="6234" y="1068"/>
                  </a:cubicBezTo>
                  <a:lnTo>
                    <a:pt x="5897" y="1011"/>
                  </a:lnTo>
                  <a:lnTo>
                    <a:pt x="5897" y="1068"/>
                  </a:lnTo>
                  <a:lnTo>
                    <a:pt x="5897" y="1180"/>
                  </a:lnTo>
                  <a:lnTo>
                    <a:pt x="6234" y="1236"/>
                  </a:lnTo>
                  <a:cubicBezTo>
                    <a:pt x="6234" y="1348"/>
                    <a:pt x="6178" y="1461"/>
                    <a:pt x="6178" y="1573"/>
                  </a:cubicBezTo>
                  <a:lnTo>
                    <a:pt x="5841" y="1461"/>
                  </a:lnTo>
                  <a:cubicBezTo>
                    <a:pt x="5841" y="1517"/>
                    <a:pt x="5785" y="1573"/>
                    <a:pt x="5785" y="1629"/>
                  </a:cubicBezTo>
                  <a:lnTo>
                    <a:pt x="6122" y="1742"/>
                  </a:lnTo>
                  <a:lnTo>
                    <a:pt x="6010" y="2079"/>
                  </a:lnTo>
                  <a:lnTo>
                    <a:pt x="5617" y="1910"/>
                  </a:lnTo>
                  <a:lnTo>
                    <a:pt x="5560" y="2079"/>
                  </a:lnTo>
                  <a:lnTo>
                    <a:pt x="5897" y="2191"/>
                  </a:lnTo>
                  <a:cubicBezTo>
                    <a:pt x="5841" y="2303"/>
                    <a:pt x="5785" y="2415"/>
                    <a:pt x="5729" y="2528"/>
                  </a:cubicBezTo>
                  <a:lnTo>
                    <a:pt x="5448" y="2359"/>
                  </a:lnTo>
                  <a:lnTo>
                    <a:pt x="5336" y="2528"/>
                  </a:lnTo>
                  <a:lnTo>
                    <a:pt x="5617" y="2696"/>
                  </a:lnTo>
                  <a:cubicBezTo>
                    <a:pt x="5560" y="2809"/>
                    <a:pt x="5504" y="2921"/>
                    <a:pt x="5448" y="2977"/>
                  </a:cubicBezTo>
                  <a:lnTo>
                    <a:pt x="5167" y="2809"/>
                  </a:lnTo>
                  <a:lnTo>
                    <a:pt x="5055" y="2977"/>
                  </a:lnTo>
                  <a:lnTo>
                    <a:pt x="5336" y="3146"/>
                  </a:lnTo>
                  <a:lnTo>
                    <a:pt x="5167" y="3426"/>
                  </a:lnTo>
                  <a:lnTo>
                    <a:pt x="4886" y="3202"/>
                  </a:lnTo>
                  <a:lnTo>
                    <a:pt x="4774" y="3314"/>
                  </a:lnTo>
                  <a:lnTo>
                    <a:pt x="4999" y="3539"/>
                  </a:lnTo>
                  <a:cubicBezTo>
                    <a:pt x="4943" y="3595"/>
                    <a:pt x="4830" y="3707"/>
                    <a:pt x="4774" y="3820"/>
                  </a:cubicBezTo>
                  <a:lnTo>
                    <a:pt x="4549" y="3539"/>
                  </a:lnTo>
                  <a:lnTo>
                    <a:pt x="4437" y="3707"/>
                  </a:lnTo>
                  <a:lnTo>
                    <a:pt x="4662" y="3932"/>
                  </a:lnTo>
                  <a:lnTo>
                    <a:pt x="4381" y="4157"/>
                  </a:lnTo>
                  <a:lnTo>
                    <a:pt x="4156" y="3876"/>
                  </a:lnTo>
                  <a:lnTo>
                    <a:pt x="4044" y="4044"/>
                  </a:lnTo>
                  <a:lnTo>
                    <a:pt x="4269" y="4269"/>
                  </a:lnTo>
                  <a:lnTo>
                    <a:pt x="3988" y="4494"/>
                  </a:lnTo>
                  <a:lnTo>
                    <a:pt x="3763" y="4213"/>
                  </a:lnTo>
                  <a:lnTo>
                    <a:pt x="3651" y="4325"/>
                  </a:lnTo>
                  <a:lnTo>
                    <a:pt x="3819" y="4606"/>
                  </a:lnTo>
                  <a:lnTo>
                    <a:pt x="3538" y="4774"/>
                  </a:lnTo>
                  <a:lnTo>
                    <a:pt x="3370" y="4494"/>
                  </a:lnTo>
                  <a:lnTo>
                    <a:pt x="3201" y="4550"/>
                  </a:lnTo>
                  <a:lnTo>
                    <a:pt x="3370" y="4831"/>
                  </a:lnTo>
                  <a:lnTo>
                    <a:pt x="3033" y="4999"/>
                  </a:lnTo>
                  <a:lnTo>
                    <a:pt x="2921" y="4718"/>
                  </a:lnTo>
                  <a:lnTo>
                    <a:pt x="2752" y="4774"/>
                  </a:lnTo>
                  <a:lnTo>
                    <a:pt x="2864" y="5111"/>
                  </a:lnTo>
                  <a:lnTo>
                    <a:pt x="2527" y="5224"/>
                  </a:lnTo>
                  <a:lnTo>
                    <a:pt x="2471" y="4887"/>
                  </a:lnTo>
                  <a:lnTo>
                    <a:pt x="2303" y="4943"/>
                  </a:lnTo>
                  <a:lnTo>
                    <a:pt x="2415" y="5280"/>
                  </a:lnTo>
                  <a:cubicBezTo>
                    <a:pt x="2247" y="5280"/>
                    <a:pt x="2134" y="5336"/>
                    <a:pt x="2022" y="5336"/>
                  </a:cubicBezTo>
                  <a:lnTo>
                    <a:pt x="1966" y="4999"/>
                  </a:lnTo>
                  <a:lnTo>
                    <a:pt x="1797" y="4999"/>
                  </a:lnTo>
                  <a:lnTo>
                    <a:pt x="1854" y="5336"/>
                  </a:lnTo>
                  <a:lnTo>
                    <a:pt x="1517" y="5448"/>
                  </a:lnTo>
                  <a:lnTo>
                    <a:pt x="1517" y="5111"/>
                  </a:lnTo>
                  <a:lnTo>
                    <a:pt x="1348" y="5111"/>
                  </a:lnTo>
                  <a:lnTo>
                    <a:pt x="1348" y="5448"/>
                  </a:lnTo>
                  <a:lnTo>
                    <a:pt x="955" y="5448"/>
                  </a:lnTo>
                  <a:lnTo>
                    <a:pt x="955" y="5111"/>
                  </a:lnTo>
                  <a:lnTo>
                    <a:pt x="786" y="5111"/>
                  </a:lnTo>
                  <a:lnTo>
                    <a:pt x="786" y="5448"/>
                  </a:lnTo>
                  <a:lnTo>
                    <a:pt x="449" y="5448"/>
                  </a:lnTo>
                  <a:lnTo>
                    <a:pt x="506" y="5111"/>
                  </a:lnTo>
                  <a:lnTo>
                    <a:pt x="337" y="5111"/>
                  </a:lnTo>
                  <a:lnTo>
                    <a:pt x="337" y="5448"/>
                  </a:lnTo>
                  <a:lnTo>
                    <a:pt x="0" y="5392"/>
                  </a:lnTo>
                  <a:lnTo>
                    <a:pt x="0" y="6066"/>
                  </a:lnTo>
                  <a:lnTo>
                    <a:pt x="225" y="6066"/>
                  </a:lnTo>
                  <a:lnTo>
                    <a:pt x="225" y="6122"/>
                  </a:lnTo>
                  <a:lnTo>
                    <a:pt x="1573" y="6122"/>
                  </a:lnTo>
                  <a:lnTo>
                    <a:pt x="2022" y="6066"/>
                  </a:lnTo>
                  <a:cubicBezTo>
                    <a:pt x="2191" y="6010"/>
                    <a:pt x="2415" y="5954"/>
                    <a:pt x="2584" y="5898"/>
                  </a:cubicBezTo>
                  <a:cubicBezTo>
                    <a:pt x="2808" y="5842"/>
                    <a:pt x="3089" y="5785"/>
                    <a:pt x="3314" y="5673"/>
                  </a:cubicBezTo>
                  <a:cubicBezTo>
                    <a:pt x="3595" y="5561"/>
                    <a:pt x="3932" y="5392"/>
                    <a:pt x="4212" y="5224"/>
                  </a:cubicBezTo>
                  <a:cubicBezTo>
                    <a:pt x="4606" y="4943"/>
                    <a:pt x="4999" y="4662"/>
                    <a:pt x="5280" y="4325"/>
                  </a:cubicBezTo>
                  <a:cubicBezTo>
                    <a:pt x="5841" y="3763"/>
                    <a:pt x="6291" y="3089"/>
                    <a:pt x="6627" y="2359"/>
                  </a:cubicBezTo>
                  <a:cubicBezTo>
                    <a:pt x="6684" y="2191"/>
                    <a:pt x="6684" y="2079"/>
                    <a:pt x="6740" y="1910"/>
                  </a:cubicBezTo>
                  <a:cubicBezTo>
                    <a:pt x="6852" y="1517"/>
                    <a:pt x="6964" y="1124"/>
                    <a:pt x="6964" y="787"/>
                  </a:cubicBezTo>
                  <a:lnTo>
                    <a:pt x="6964" y="618"/>
                  </a:lnTo>
                  <a:lnTo>
                    <a:pt x="6964" y="57"/>
                  </a:lnTo>
                  <a:lnTo>
                    <a:pt x="696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9"/>
            <p:cNvSpPr/>
            <p:nvPr/>
          </p:nvSpPr>
          <p:spPr>
            <a:xfrm>
              <a:off x="1851250" y="1813525"/>
              <a:ext cx="25300" cy="28100"/>
            </a:xfrm>
            <a:custGeom>
              <a:avLst/>
              <a:gdLst/>
              <a:ahLst/>
              <a:cxnLst/>
              <a:rect l="l" t="t" r="r" b="b"/>
              <a:pathLst>
                <a:path w="1012" h="1124" extrusionOk="0">
                  <a:moveTo>
                    <a:pt x="899" y="1"/>
                  </a:moveTo>
                  <a:cubicBezTo>
                    <a:pt x="674" y="1"/>
                    <a:pt x="506" y="1"/>
                    <a:pt x="337" y="57"/>
                  </a:cubicBezTo>
                  <a:lnTo>
                    <a:pt x="0" y="57"/>
                  </a:lnTo>
                  <a:lnTo>
                    <a:pt x="0" y="787"/>
                  </a:lnTo>
                  <a:lnTo>
                    <a:pt x="337" y="787"/>
                  </a:lnTo>
                  <a:lnTo>
                    <a:pt x="337" y="1124"/>
                  </a:lnTo>
                  <a:lnTo>
                    <a:pt x="506" y="1124"/>
                  </a:lnTo>
                  <a:lnTo>
                    <a:pt x="506" y="787"/>
                  </a:lnTo>
                  <a:lnTo>
                    <a:pt x="843" y="787"/>
                  </a:lnTo>
                  <a:lnTo>
                    <a:pt x="843" y="1124"/>
                  </a:lnTo>
                  <a:lnTo>
                    <a:pt x="1011" y="112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9"/>
            <p:cNvSpPr/>
            <p:nvPr/>
          </p:nvSpPr>
          <p:spPr>
            <a:xfrm>
              <a:off x="1851250" y="1841600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5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9"/>
            <p:cNvSpPr/>
            <p:nvPr/>
          </p:nvSpPr>
          <p:spPr>
            <a:xfrm>
              <a:off x="1851250" y="1868300"/>
              <a:ext cx="21075" cy="12650"/>
            </a:xfrm>
            <a:custGeom>
              <a:avLst/>
              <a:gdLst/>
              <a:ahLst/>
              <a:cxnLst/>
              <a:rect l="l" t="t" r="r" b="b"/>
              <a:pathLst>
                <a:path w="843" h="506" extrusionOk="0">
                  <a:moveTo>
                    <a:pt x="843" y="0"/>
                  </a:moveTo>
                  <a:cubicBezTo>
                    <a:pt x="562" y="0"/>
                    <a:pt x="281" y="0"/>
                    <a:pt x="0" y="112"/>
                  </a:cubicBezTo>
                  <a:lnTo>
                    <a:pt x="0" y="506"/>
                  </a:lnTo>
                  <a:cubicBezTo>
                    <a:pt x="281" y="393"/>
                    <a:pt x="562" y="393"/>
                    <a:pt x="843" y="393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9"/>
            <p:cNvSpPr/>
            <p:nvPr/>
          </p:nvSpPr>
          <p:spPr>
            <a:xfrm>
              <a:off x="1851250" y="2014325"/>
              <a:ext cx="105325" cy="51300"/>
            </a:xfrm>
            <a:custGeom>
              <a:avLst/>
              <a:gdLst/>
              <a:ahLst/>
              <a:cxnLst/>
              <a:rect l="l" t="t" r="r" b="b"/>
              <a:pathLst>
                <a:path w="4213" h="2052" extrusionOk="0">
                  <a:moveTo>
                    <a:pt x="3932" y="0"/>
                  </a:moveTo>
                  <a:cubicBezTo>
                    <a:pt x="3242" y="1058"/>
                    <a:pt x="2063" y="1664"/>
                    <a:pt x="826" y="1664"/>
                  </a:cubicBezTo>
                  <a:cubicBezTo>
                    <a:pt x="552" y="1664"/>
                    <a:pt x="275" y="1634"/>
                    <a:pt x="0" y="1573"/>
                  </a:cubicBezTo>
                  <a:lnTo>
                    <a:pt x="0" y="1966"/>
                  </a:lnTo>
                  <a:cubicBezTo>
                    <a:pt x="278" y="2023"/>
                    <a:pt x="558" y="2052"/>
                    <a:pt x="835" y="2052"/>
                  </a:cubicBezTo>
                  <a:cubicBezTo>
                    <a:pt x="2181" y="2052"/>
                    <a:pt x="3467" y="1389"/>
                    <a:pt x="4212" y="225"/>
                  </a:cubicBezTo>
                  <a:lnTo>
                    <a:pt x="393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9"/>
            <p:cNvSpPr/>
            <p:nvPr/>
          </p:nvSpPr>
          <p:spPr>
            <a:xfrm>
              <a:off x="1851250" y="1916025"/>
              <a:ext cx="74425" cy="102525"/>
            </a:xfrm>
            <a:custGeom>
              <a:avLst/>
              <a:gdLst/>
              <a:ahLst/>
              <a:cxnLst/>
              <a:rect l="l" t="t" r="r" b="b"/>
              <a:pathLst>
                <a:path w="2977" h="4101" extrusionOk="0">
                  <a:moveTo>
                    <a:pt x="899" y="1"/>
                  </a:moveTo>
                  <a:cubicBezTo>
                    <a:pt x="618" y="1"/>
                    <a:pt x="281" y="113"/>
                    <a:pt x="0" y="225"/>
                  </a:cubicBezTo>
                  <a:lnTo>
                    <a:pt x="0" y="899"/>
                  </a:lnTo>
                  <a:cubicBezTo>
                    <a:pt x="281" y="675"/>
                    <a:pt x="562" y="618"/>
                    <a:pt x="899" y="618"/>
                  </a:cubicBezTo>
                  <a:cubicBezTo>
                    <a:pt x="2808" y="618"/>
                    <a:pt x="2808" y="3483"/>
                    <a:pt x="899" y="3483"/>
                  </a:cubicBezTo>
                  <a:cubicBezTo>
                    <a:pt x="562" y="3483"/>
                    <a:pt x="281" y="3371"/>
                    <a:pt x="0" y="3202"/>
                  </a:cubicBezTo>
                  <a:lnTo>
                    <a:pt x="0" y="3876"/>
                  </a:lnTo>
                  <a:cubicBezTo>
                    <a:pt x="281" y="3988"/>
                    <a:pt x="618" y="4101"/>
                    <a:pt x="899" y="4101"/>
                  </a:cubicBezTo>
                  <a:cubicBezTo>
                    <a:pt x="2022" y="4101"/>
                    <a:pt x="2977" y="3146"/>
                    <a:pt x="2921" y="2023"/>
                  </a:cubicBezTo>
                  <a:cubicBezTo>
                    <a:pt x="2921" y="899"/>
                    <a:pt x="2022" y="1"/>
                    <a:pt x="8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9"/>
            <p:cNvSpPr/>
            <p:nvPr/>
          </p:nvSpPr>
          <p:spPr>
            <a:xfrm>
              <a:off x="2181200" y="2125250"/>
              <a:ext cx="344050" cy="333275"/>
            </a:xfrm>
            <a:custGeom>
              <a:avLst/>
              <a:gdLst/>
              <a:ahLst/>
              <a:cxnLst/>
              <a:rect l="l" t="t" r="r" b="b"/>
              <a:pathLst>
                <a:path w="13762" h="13331" extrusionOk="0">
                  <a:moveTo>
                    <a:pt x="9156" y="0"/>
                  </a:moveTo>
                  <a:lnTo>
                    <a:pt x="9043" y="393"/>
                  </a:lnTo>
                  <a:cubicBezTo>
                    <a:pt x="11683" y="1404"/>
                    <a:pt x="13368" y="4100"/>
                    <a:pt x="13199" y="6965"/>
                  </a:cubicBezTo>
                  <a:cubicBezTo>
                    <a:pt x="12919" y="10166"/>
                    <a:pt x="10391" y="12693"/>
                    <a:pt x="7190" y="12918"/>
                  </a:cubicBezTo>
                  <a:cubicBezTo>
                    <a:pt x="7000" y="12935"/>
                    <a:pt x="6812" y="12943"/>
                    <a:pt x="6625" y="12943"/>
                  </a:cubicBezTo>
                  <a:cubicBezTo>
                    <a:pt x="3651" y="12943"/>
                    <a:pt x="1025" y="10879"/>
                    <a:pt x="338" y="7919"/>
                  </a:cubicBezTo>
                  <a:lnTo>
                    <a:pt x="1" y="7976"/>
                  </a:lnTo>
                  <a:cubicBezTo>
                    <a:pt x="619" y="10952"/>
                    <a:pt x="3146" y="13087"/>
                    <a:pt x="6179" y="13311"/>
                  </a:cubicBezTo>
                  <a:cubicBezTo>
                    <a:pt x="6353" y="13324"/>
                    <a:pt x="6525" y="13331"/>
                    <a:pt x="6697" y="13331"/>
                  </a:cubicBezTo>
                  <a:cubicBezTo>
                    <a:pt x="10241" y="13331"/>
                    <a:pt x="13271" y="10607"/>
                    <a:pt x="13593" y="6965"/>
                  </a:cubicBezTo>
                  <a:cubicBezTo>
                    <a:pt x="13761" y="3932"/>
                    <a:pt x="12020" y="1123"/>
                    <a:pt x="915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9"/>
            <p:cNvSpPr/>
            <p:nvPr/>
          </p:nvSpPr>
          <p:spPr>
            <a:xfrm>
              <a:off x="2266850" y="2208775"/>
              <a:ext cx="170350" cy="154850"/>
            </a:xfrm>
            <a:custGeom>
              <a:avLst/>
              <a:gdLst/>
              <a:ahLst/>
              <a:cxnLst/>
              <a:rect l="l" t="t" r="r" b="b"/>
              <a:pathLst>
                <a:path w="6814" h="6194" extrusionOk="0">
                  <a:moveTo>
                    <a:pt x="3324" y="219"/>
                  </a:moveTo>
                  <a:cubicBezTo>
                    <a:pt x="4380" y="219"/>
                    <a:pt x="5437" y="773"/>
                    <a:pt x="5954" y="1995"/>
                  </a:cubicBezTo>
                  <a:cubicBezTo>
                    <a:pt x="6814" y="4123"/>
                    <a:pt x="5109" y="6012"/>
                    <a:pt x="3251" y="6012"/>
                  </a:cubicBezTo>
                  <a:cubicBezTo>
                    <a:pt x="2559" y="6012"/>
                    <a:pt x="1846" y="5750"/>
                    <a:pt x="1236" y="5140"/>
                  </a:cubicBezTo>
                  <a:cubicBezTo>
                    <a:pt x="731" y="4635"/>
                    <a:pt x="394" y="3904"/>
                    <a:pt x="394" y="3118"/>
                  </a:cubicBezTo>
                  <a:cubicBezTo>
                    <a:pt x="394" y="1289"/>
                    <a:pt x="1857" y="219"/>
                    <a:pt x="3324" y="219"/>
                  </a:cubicBezTo>
                  <a:close/>
                  <a:moveTo>
                    <a:pt x="3279" y="1"/>
                  </a:moveTo>
                  <a:cubicBezTo>
                    <a:pt x="1700" y="1"/>
                    <a:pt x="113" y="1040"/>
                    <a:pt x="1" y="3118"/>
                  </a:cubicBezTo>
                  <a:cubicBezTo>
                    <a:pt x="113" y="5168"/>
                    <a:pt x="1700" y="6193"/>
                    <a:pt x="3279" y="6193"/>
                  </a:cubicBezTo>
                  <a:cubicBezTo>
                    <a:pt x="4859" y="6193"/>
                    <a:pt x="6432" y="5168"/>
                    <a:pt x="6516" y="3118"/>
                  </a:cubicBezTo>
                  <a:cubicBezTo>
                    <a:pt x="6432" y="1040"/>
                    <a:pt x="4859" y="1"/>
                    <a:pt x="32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9"/>
            <p:cNvSpPr/>
            <p:nvPr/>
          </p:nvSpPr>
          <p:spPr>
            <a:xfrm>
              <a:off x="2321625" y="2266650"/>
              <a:ext cx="46350" cy="39750"/>
            </a:xfrm>
            <a:custGeom>
              <a:avLst/>
              <a:gdLst/>
              <a:ahLst/>
              <a:cxnLst/>
              <a:rect l="l" t="t" r="r" b="b"/>
              <a:pathLst>
                <a:path w="1854" h="1590" extrusionOk="0">
                  <a:moveTo>
                    <a:pt x="1072" y="0"/>
                  </a:moveTo>
                  <a:cubicBezTo>
                    <a:pt x="875" y="0"/>
                    <a:pt x="672" y="75"/>
                    <a:pt x="506" y="241"/>
                  </a:cubicBezTo>
                  <a:cubicBezTo>
                    <a:pt x="0" y="747"/>
                    <a:pt x="393" y="1589"/>
                    <a:pt x="1067" y="1589"/>
                  </a:cubicBezTo>
                  <a:cubicBezTo>
                    <a:pt x="1517" y="1589"/>
                    <a:pt x="1854" y="1196"/>
                    <a:pt x="1854" y="803"/>
                  </a:cubicBezTo>
                  <a:cubicBezTo>
                    <a:pt x="1854" y="313"/>
                    <a:pt x="1474" y="0"/>
                    <a:pt x="10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9"/>
            <p:cNvSpPr/>
            <p:nvPr/>
          </p:nvSpPr>
          <p:spPr>
            <a:xfrm>
              <a:off x="1851250" y="2564725"/>
              <a:ext cx="103925" cy="118925"/>
            </a:xfrm>
            <a:custGeom>
              <a:avLst/>
              <a:gdLst/>
              <a:ahLst/>
              <a:cxnLst/>
              <a:rect l="l" t="t" r="r" b="b"/>
              <a:pathLst>
                <a:path w="4157" h="4757" extrusionOk="0">
                  <a:moveTo>
                    <a:pt x="3426" y="1"/>
                  </a:moveTo>
                  <a:lnTo>
                    <a:pt x="3089" y="225"/>
                  </a:lnTo>
                  <a:cubicBezTo>
                    <a:pt x="3763" y="1180"/>
                    <a:pt x="3707" y="2472"/>
                    <a:pt x="2977" y="3371"/>
                  </a:cubicBezTo>
                  <a:cubicBezTo>
                    <a:pt x="2450" y="4019"/>
                    <a:pt x="1689" y="4375"/>
                    <a:pt x="905" y="4375"/>
                  </a:cubicBezTo>
                  <a:cubicBezTo>
                    <a:pt x="602" y="4375"/>
                    <a:pt x="297" y="4322"/>
                    <a:pt x="0" y="4213"/>
                  </a:cubicBezTo>
                  <a:lnTo>
                    <a:pt x="0" y="4606"/>
                  </a:lnTo>
                  <a:cubicBezTo>
                    <a:pt x="318" y="4707"/>
                    <a:pt x="639" y="4756"/>
                    <a:pt x="954" y="4756"/>
                  </a:cubicBezTo>
                  <a:cubicBezTo>
                    <a:pt x="1863" y="4756"/>
                    <a:pt x="2715" y="4346"/>
                    <a:pt x="3258" y="3595"/>
                  </a:cubicBezTo>
                  <a:cubicBezTo>
                    <a:pt x="4100" y="2584"/>
                    <a:pt x="4156" y="1124"/>
                    <a:pt x="342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9"/>
            <p:cNvSpPr/>
            <p:nvPr/>
          </p:nvSpPr>
          <p:spPr>
            <a:xfrm>
              <a:off x="1859675" y="2133675"/>
              <a:ext cx="190975" cy="304700"/>
            </a:xfrm>
            <a:custGeom>
              <a:avLst/>
              <a:gdLst/>
              <a:ahLst/>
              <a:cxnLst/>
              <a:rect l="l" t="t" r="r" b="b"/>
              <a:pathLst>
                <a:path w="7639" h="12188" extrusionOk="0">
                  <a:moveTo>
                    <a:pt x="0" y="0"/>
                  </a:moveTo>
                  <a:lnTo>
                    <a:pt x="0" y="1123"/>
                  </a:lnTo>
                  <a:lnTo>
                    <a:pt x="506" y="1123"/>
                  </a:lnTo>
                  <a:lnTo>
                    <a:pt x="506" y="5504"/>
                  </a:lnTo>
                  <a:lnTo>
                    <a:pt x="0" y="5504"/>
                  </a:lnTo>
                  <a:lnTo>
                    <a:pt x="0" y="6628"/>
                  </a:lnTo>
                  <a:lnTo>
                    <a:pt x="506" y="6628"/>
                  </a:lnTo>
                  <a:lnTo>
                    <a:pt x="506" y="11121"/>
                  </a:lnTo>
                  <a:lnTo>
                    <a:pt x="0" y="11121"/>
                  </a:lnTo>
                  <a:lnTo>
                    <a:pt x="0" y="12188"/>
                  </a:lnTo>
                  <a:lnTo>
                    <a:pt x="1123" y="12188"/>
                  </a:lnTo>
                  <a:lnTo>
                    <a:pt x="1123" y="11121"/>
                  </a:lnTo>
                  <a:lnTo>
                    <a:pt x="618" y="11121"/>
                  </a:lnTo>
                  <a:lnTo>
                    <a:pt x="618" y="6628"/>
                  </a:lnTo>
                  <a:lnTo>
                    <a:pt x="1123" y="6628"/>
                  </a:lnTo>
                  <a:lnTo>
                    <a:pt x="1123" y="6122"/>
                  </a:lnTo>
                  <a:lnTo>
                    <a:pt x="6571" y="6122"/>
                  </a:lnTo>
                  <a:lnTo>
                    <a:pt x="6571" y="6628"/>
                  </a:lnTo>
                  <a:lnTo>
                    <a:pt x="7638" y="6628"/>
                  </a:lnTo>
                  <a:lnTo>
                    <a:pt x="7638" y="5504"/>
                  </a:lnTo>
                  <a:lnTo>
                    <a:pt x="6571" y="5504"/>
                  </a:lnTo>
                  <a:lnTo>
                    <a:pt x="6571" y="6010"/>
                  </a:lnTo>
                  <a:lnTo>
                    <a:pt x="1123" y="6010"/>
                  </a:lnTo>
                  <a:lnTo>
                    <a:pt x="1123" y="5504"/>
                  </a:lnTo>
                  <a:lnTo>
                    <a:pt x="618" y="5504"/>
                  </a:lnTo>
                  <a:lnTo>
                    <a:pt x="618" y="1123"/>
                  </a:lnTo>
                  <a:lnTo>
                    <a:pt x="1123" y="112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9"/>
            <p:cNvSpPr/>
            <p:nvPr/>
          </p:nvSpPr>
          <p:spPr>
            <a:xfrm>
              <a:off x="2553300" y="2136475"/>
              <a:ext cx="43550" cy="29500"/>
            </a:xfrm>
            <a:custGeom>
              <a:avLst/>
              <a:gdLst/>
              <a:ahLst/>
              <a:cxnLst/>
              <a:rect l="l" t="t" r="r" b="b"/>
              <a:pathLst>
                <a:path w="1742" h="1180" extrusionOk="0">
                  <a:moveTo>
                    <a:pt x="1685" y="0"/>
                  </a:moveTo>
                  <a:lnTo>
                    <a:pt x="0" y="1011"/>
                  </a:lnTo>
                  <a:lnTo>
                    <a:pt x="56" y="1180"/>
                  </a:lnTo>
                  <a:lnTo>
                    <a:pt x="1741" y="16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9"/>
            <p:cNvSpPr/>
            <p:nvPr/>
          </p:nvSpPr>
          <p:spPr>
            <a:xfrm>
              <a:off x="2564525" y="2161750"/>
              <a:ext cx="44950" cy="23900"/>
            </a:xfrm>
            <a:custGeom>
              <a:avLst/>
              <a:gdLst/>
              <a:ahLst/>
              <a:cxnLst/>
              <a:rect l="l" t="t" r="r" b="b"/>
              <a:pathLst>
                <a:path w="1798" h="956" extrusionOk="0">
                  <a:moveTo>
                    <a:pt x="1742" y="0"/>
                  </a:moveTo>
                  <a:lnTo>
                    <a:pt x="1" y="843"/>
                  </a:lnTo>
                  <a:cubicBezTo>
                    <a:pt x="1" y="899"/>
                    <a:pt x="1" y="955"/>
                    <a:pt x="57" y="955"/>
                  </a:cubicBezTo>
                  <a:lnTo>
                    <a:pt x="1798" y="16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9"/>
            <p:cNvSpPr/>
            <p:nvPr/>
          </p:nvSpPr>
          <p:spPr>
            <a:xfrm>
              <a:off x="2572950" y="2188425"/>
              <a:ext cx="47775" cy="19675"/>
            </a:xfrm>
            <a:custGeom>
              <a:avLst/>
              <a:gdLst/>
              <a:ahLst/>
              <a:cxnLst/>
              <a:rect l="l" t="t" r="r" b="b"/>
              <a:pathLst>
                <a:path w="1911" h="787" extrusionOk="0">
                  <a:moveTo>
                    <a:pt x="1854" y="1"/>
                  </a:moveTo>
                  <a:lnTo>
                    <a:pt x="1" y="675"/>
                  </a:lnTo>
                  <a:cubicBezTo>
                    <a:pt x="1" y="731"/>
                    <a:pt x="57" y="731"/>
                    <a:pt x="57" y="787"/>
                  </a:cubicBezTo>
                  <a:lnTo>
                    <a:pt x="1910" y="169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9"/>
            <p:cNvSpPr/>
            <p:nvPr/>
          </p:nvSpPr>
          <p:spPr>
            <a:xfrm>
              <a:off x="2539250" y="2112600"/>
              <a:ext cx="42150" cy="33725"/>
            </a:xfrm>
            <a:custGeom>
              <a:avLst/>
              <a:gdLst/>
              <a:ahLst/>
              <a:cxnLst/>
              <a:rect l="l" t="t" r="r" b="b"/>
              <a:pathLst>
                <a:path w="1686" h="1349" extrusionOk="0">
                  <a:moveTo>
                    <a:pt x="1573" y="1"/>
                  </a:moveTo>
                  <a:lnTo>
                    <a:pt x="1" y="1180"/>
                  </a:lnTo>
                  <a:lnTo>
                    <a:pt x="113" y="1349"/>
                  </a:lnTo>
                  <a:lnTo>
                    <a:pt x="1686" y="16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9"/>
            <p:cNvSpPr/>
            <p:nvPr/>
          </p:nvSpPr>
          <p:spPr>
            <a:xfrm>
              <a:off x="2587000" y="2269875"/>
              <a:ext cx="49175" cy="7025"/>
            </a:xfrm>
            <a:custGeom>
              <a:avLst/>
              <a:gdLst/>
              <a:ahLst/>
              <a:cxnLst/>
              <a:rect l="l" t="t" r="r" b="b"/>
              <a:pathLst>
                <a:path w="1967" h="281" extrusionOk="0">
                  <a:moveTo>
                    <a:pt x="1966" y="0"/>
                  </a:moveTo>
                  <a:lnTo>
                    <a:pt x="0" y="112"/>
                  </a:lnTo>
                  <a:cubicBezTo>
                    <a:pt x="0" y="169"/>
                    <a:pt x="0" y="281"/>
                    <a:pt x="0" y="281"/>
                  </a:cubicBezTo>
                  <a:lnTo>
                    <a:pt x="1966" y="169"/>
                  </a:lnTo>
                  <a:cubicBezTo>
                    <a:pt x="1966" y="112"/>
                    <a:pt x="1966" y="56"/>
                    <a:pt x="19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9"/>
            <p:cNvSpPr/>
            <p:nvPr/>
          </p:nvSpPr>
          <p:spPr>
            <a:xfrm>
              <a:off x="2585600" y="2243200"/>
              <a:ext cx="47750" cy="11250"/>
            </a:xfrm>
            <a:custGeom>
              <a:avLst/>
              <a:gdLst/>
              <a:ahLst/>
              <a:cxnLst/>
              <a:rect l="l" t="t" r="r" b="b"/>
              <a:pathLst>
                <a:path w="1910" h="450" extrusionOk="0">
                  <a:moveTo>
                    <a:pt x="1910" y="0"/>
                  </a:moveTo>
                  <a:lnTo>
                    <a:pt x="0" y="281"/>
                  </a:lnTo>
                  <a:cubicBezTo>
                    <a:pt x="0" y="337"/>
                    <a:pt x="0" y="393"/>
                    <a:pt x="0" y="449"/>
                  </a:cubicBezTo>
                  <a:lnTo>
                    <a:pt x="1910" y="168"/>
                  </a:lnTo>
                  <a:cubicBezTo>
                    <a:pt x="1910" y="112"/>
                    <a:pt x="1910" y="56"/>
                    <a:pt x="191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9"/>
            <p:cNvSpPr/>
            <p:nvPr/>
          </p:nvSpPr>
          <p:spPr>
            <a:xfrm>
              <a:off x="2579975" y="2215100"/>
              <a:ext cx="49175" cy="15475"/>
            </a:xfrm>
            <a:custGeom>
              <a:avLst/>
              <a:gdLst/>
              <a:ahLst/>
              <a:cxnLst/>
              <a:rect l="l" t="t" r="r" b="b"/>
              <a:pathLst>
                <a:path w="1967" h="619" extrusionOk="0">
                  <a:moveTo>
                    <a:pt x="1910" y="1"/>
                  </a:moveTo>
                  <a:lnTo>
                    <a:pt x="0" y="450"/>
                  </a:lnTo>
                  <a:lnTo>
                    <a:pt x="57" y="619"/>
                  </a:lnTo>
                  <a:lnTo>
                    <a:pt x="1966" y="113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9"/>
            <p:cNvSpPr/>
            <p:nvPr/>
          </p:nvSpPr>
          <p:spPr>
            <a:xfrm>
              <a:off x="2358125" y="1998875"/>
              <a:ext cx="7050" cy="49175"/>
            </a:xfrm>
            <a:custGeom>
              <a:avLst/>
              <a:gdLst/>
              <a:ahLst/>
              <a:cxnLst/>
              <a:rect l="l" t="t" r="r" b="b"/>
              <a:pathLst>
                <a:path w="282" h="1967" extrusionOk="0">
                  <a:moveTo>
                    <a:pt x="113" y="0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9"/>
            <p:cNvSpPr/>
            <p:nvPr/>
          </p:nvSpPr>
          <p:spPr>
            <a:xfrm>
              <a:off x="2426925" y="2014325"/>
              <a:ext cx="21075" cy="47750"/>
            </a:xfrm>
            <a:custGeom>
              <a:avLst/>
              <a:gdLst/>
              <a:ahLst/>
              <a:cxnLst/>
              <a:rect l="l" t="t" r="r" b="b"/>
              <a:pathLst>
                <a:path w="843" h="1910" extrusionOk="0">
                  <a:moveTo>
                    <a:pt x="674" y="0"/>
                  </a:moveTo>
                  <a:lnTo>
                    <a:pt x="1" y="1854"/>
                  </a:lnTo>
                  <a:lnTo>
                    <a:pt x="169" y="1910"/>
                  </a:lnTo>
                  <a:lnTo>
                    <a:pt x="843" y="5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9"/>
            <p:cNvSpPr/>
            <p:nvPr/>
          </p:nvSpPr>
          <p:spPr>
            <a:xfrm>
              <a:off x="2405875" y="2007300"/>
              <a:ext cx="15450" cy="47750"/>
            </a:xfrm>
            <a:custGeom>
              <a:avLst/>
              <a:gdLst/>
              <a:ahLst/>
              <a:cxnLst/>
              <a:rect l="l" t="t" r="r" b="b"/>
              <a:pathLst>
                <a:path w="618" h="1910" extrusionOk="0">
                  <a:moveTo>
                    <a:pt x="449" y="0"/>
                  </a:moveTo>
                  <a:lnTo>
                    <a:pt x="0" y="1854"/>
                  </a:lnTo>
                  <a:lnTo>
                    <a:pt x="112" y="1910"/>
                  </a:lnTo>
                  <a:lnTo>
                    <a:pt x="618" y="5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9"/>
            <p:cNvSpPr/>
            <p:nvPr/>
          </p:nvSpPr>
          <p:spPr>
            <a:xfrm>
              <a:off x="2382000" y="2001675"/>
              <a:ext cx="11250" cy="49175"/>
            </a:xfrm>
            <a:custGeom>
              <a:avLst/>
              <a:gdLst/>
              <a:ahLst/>
              <a:cxnLst/>
              <a:rect l="l" t="t" r="r" b="b"/>
              <a:pathLst>
                <a:path w="450" h="1967" extrusionOk="0">
                  <a:moveTo>
                    <a:pt x="281" y="1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9"/>
            <p:cNvSpPr/>
            <p:nvPr/>
          </p:nvSpPr>
          <p:spPr>
            <a:xfrm>
              <a:off x="2488700" y="2053625"/>
              <a:ext cx="33725" cy="42150"/>
            </a:xfrm>
            <a:custGeom>
              <a:avLst/>
              <a:gdLst/>
              <a:ahLst/>
              <a:cxnLst/>
              <a:rect l="l" t="t" r="r" b="b"/>
              <a:pathLst>
                <a:path w="1349" h="1686" extrusionOk="0">
                  <a:moveTo>
                    <a:pt x="1180" y="1"/>
                  </a:moveTo>
                  <a:lnTo>
                    <a:pt x="1" y="1573"/>
                  </a:lnTo>
                  <a:lnTo>
                    <a:pt x="169" y="1686"/>
                  </a:ln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9"/>
            <p:cNvSpPr/>
            <p:nvPr/>
          </p:nvSpPr>
          <p:spPr>
            <a:xfrm>
              <a:off x="2506950" y="2071875"/>
              <a:ext cx="36550" cy="39350"/>
            </a:xfrm>
            <a:custGeom>
              <a:avLst/>
              <a:gdLst/>
              <a:ahLst/>
              <a:cxnLst/>
              <a:rect l="l" t="t" r="r" b="b"/>
              <a:pathLst>
                <a:path w="1462" h="1574" extrusionOk="0">
                  <a:moveTo>
                    <a:pt x="1349" y="1"/>
                  </a:moveTo>
                  <a:lnTo>
                    <a:pt x="1" y="1461"/>
                  </a:lnTo>
                  <a:lnTo>
                    <a:pt x="169" y="1574"/>
                  </a:lnTo>
                  <a:lnTo>
                    <a:pt x="1461" y="113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9"/>
            <p:cNvSpPr/>
            <p:nvPr/>
          </p:nvSpPr>
          <p:spPr>
            <a:xfrm>
              <a:off x="2469050" y="2039600"/>
              <a:ext cx="29500" cy="43550"/>
            </a:xfrm>
            <a:custGeom>
              <a:avLst/>
              <a:gdLst/>
              <a:ahLst/>
              <a:cxnLst/>
              <a:rect l="l" t="t" r="r" b="b"/>
              <a:pathLst>
                <a:path w="1180" h="1742" extrusionOk="0">
                  <a:moveTo>
                    <a:pt x="1011" y="0"/>
                  </a:moveTo>
                  <a:lnTo>
                    <a:pt x="0" y="1629"/>
                  </a:lnTo>
                  <a:lnTo>
                    <a:pt x="169" y="1741"/>
                  </a:lnTo>
                  <a:lnTo>
                    <a:pt x="1180" y="56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9"/>
            <p:cNvSpPr/>
            <p:nvPr/>
          </p:nvSpPr>
          <p:spPr>
            <a:xfrm>
              <a:off x="2449400" y="2025550"/>
              <a:ext cx="25300" cy="46350"/>
            </a:xfrm>
            <a:custGeom>
              <a:avLst/>
              <a:gdLst/>
              <a:ahLst/>
              <a:cxnLst/>
              <a:rect l="l" t="t" r="r" b="b"/>
              <a:pathLst>
                <a:path w="1012" h="1854" extrusionOk="0">
                  <a:moveTo>
                    <a:pt x="843" y="0"/>
                  </a:moveTo>
                  <a:lnTo>
                    <a:pt x="0" y="1742"/>
                  </a:lnTo>
                  <a:lnTo>
                    <a:pt x="169" y="1854"/>
                  </a:lnTo>
                  <a:lnTo>
                    <a:pt x="1011" y="57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9"/>
            <p:cNvSpPr/>
            <p:nvPr/>
          </p:nvSpPr>
          <p:spPr>
            <a:xfrm>
              <a:off x="2525225" y="2091550"/>
              <a:ext cx="39325" cy="36525"/>
            </a:xfrm>
            <a:custGeom>
              <a:avLst/>
              <a:gdLst/>
              <a:ahLst/>
              <a:cxnLst/>
              <a:rect l="l" t="t" r="r" b="b"/>
              <a:pathLst>
                <a:path w="1573" h="1461" extrusionOk="0">
                  <a:moveTo>
                    <a:pt x="1460" y="0"/>
                  </a:moveTo>
                  <a:lnTo>
                    <a:pt x="0" y="1348"/>
                  </a:lnTo>
                  <a:lnTo>
                    <a:pt x="112" y="1461"/>
                  </a:lnTo>
                  <a:lnTo>
                    <a:pt x="1573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9"/>
            <p:cNvSpPr/>
            <p:nvPr/>
          </p:nvSpPr>
          <p:spPr>
            <a:xfrm>
              <a:off x="2521000" y="2102775"/>
              <a:ext cx="51975" cy="43550"/>
            </a:xfrm>
            <a:custGeom>
              <a:avLst/>
              <a:gdLst/>
              <a:ahLst/>
              <a:cxnLst/>
              <a:rect l="l" t="t" r="r" b="b"/>
              <a:pathLst>
                <a:path w="2079" h="1742" extrusionOk="0">
                  <a:moveTo>
                    <a:pt x="1966" y="1"/>
                  </a:moveTo>
                  <a:lnTo>
                    <a:pt x="1" y="1573"/>
                  </a:lnTo>
                  <a:lnTo>
                    <a:pt x="113" y="1742"/>
                  </a:lnTo>
                  <a:lnTo>
                    <a:pt x="2079" y="113"/>
                  </a:lnTo>
                  <a:lnTo>
                    <a:pt x="196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9"/>
            <p:cNvSpPr/>
            <p:nvPr/>
          </p:nvSpPr>
          <p:spPr>
            <a:xfrm>
              <a:off x="2556100" y="2175800"/>
              <a:ext cx="60400" cy="28100"/>
            </a:xfrm>
            <a:custGeom>
              <a:avLst/>
              <a:gdLst/>
              <a:ahLst/>
              <a:cxnLst/>
              <a:rect l="l" t="t" r="r" b="b"/>
              <a:pathLst>
                <a:path w="2416" h="1124" extrusionOk="0">
                  <a:moveTo>
                    <a:pt x="2360" y="0"/>
                  </a:moveTo>
                  <a:lnTo>
                    <a:pt x="1" y="955"/>
                  </a:lnTo>
                  <a:cubicBezTo>
                    <a:pt x="1" y="1011"/>
                    <a:pt x="1" y="1067"/>
                    <a:pt x="57" y="1123"/>
                  </a:cubicBezTo>
                  <a:lnTo>
                    <a:pt x="2416" y="112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9"/>
            <p:cNvSpPr/>
            <p:nvPr/>
          </p:nvSpPr>
          <p:spPr>
            <a:xfrm>
              <a:off x="2546275" y="2149100"/>
              <a:ext cx="57600" cy="33725"/>
            </a:xfrm>
            <a:custGeom>
              <a:avLst/>
              <a:gdLst/>
              <a:ahLst/>
              <a:cxnLst/>
              <a:rect l="l" t="t" r="r" b="b"/>
              <a:pathLst>
                <a:path w="2304" h="1349" extrusionOk="0">
                  <a:moveTo>
                    <a:pt x="2247" y="1"/>
                  </a:moveTo>
                  <a:lnTo>
                    <a:pt x="0" y="1237"/>
                  </a:lnTo>
                  <a:cubicBezTo>
                    <a:pt x="0" y="1237"/>
                    <a:pt x="0" y="1293"/>
                    <a:pt x="57" y="1349"/>
                  </a:cubicBezTo>
                  <a:lnTo>
                    <a:pt x="2303" y="169"/>
                  </a:lnTo>
                  <a:lnTo>
                    <a:pt x="224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9"/>
            <p:cNvSpPr/>
            <p:nvPr/>
          </p:nvSpPr>
          <p:spPr>
            <a:xfrm>
              <a:off x="2533650" y="2125250"/>
              <a:ext cx="54775" cy="39325"/>
            </a:xfrm>
            <a:custGeom>
              <a:avLst/>
              <a:gdLst/>
              <a:ahLst/>
              <a:cxnLst/>
              <a:rect l="l" t="t" r="r" b="b"/>
              <a:pathLst>
                <a:path w="2191" h="1573" extrusionOk="0">
                  <a:moveTo>
                    <a:pt x="2134" y="0"/>
                  </a:moveTo>
                  <a:lnTo>
                    <a:pt x="0" y="1404"/>
                  </a:lnTo>
                  <a:lnTo>
                    <a:pt x="112" y="1573"/>
                  </a:lnTo>
                  <a:lnTo>
                    <a:pt x="2190" y="169"/>
                  </a:lnTo>
                  <a:lnTo>
                    <a:pt x="213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9"/>
            <p:cNvSpPr/>
            <p:nvPr/>
          </p:nvSpPr>
          <p:spPr>
            <a:xfrm>
              <a:off x="2563125" y="2202475"/>
              <a:ext cx="61800" cy="21075"/>
            </a:xfrm>
            <a:custGeom>
              <a:avLst/>
              <a:gdLst/>
              <a:ahLst/>
              <a:cxnLst/>
              <a:rect l="l" t="t" r="r" b="b"/>
              <a:pathLst>
                <a:path w="2472" h="843" extrusionOk="0">
                  <a:moveTo>
                    <a:pt x="2416" y="0"/>
                  </a:moveTo>
                  <a:lnTo>
                    <a:pt x="0" y="674"/>
                  </a:lnTo>
                  <a:lnTo>
                    <a:pt x="57" y="843"/>
                  </a:lnTo>
                  <a:lnTo>
                    <a:pt x="2472" y="169"/>
                  </a:lnTo>
                  <a:cubicBezTo>
                    <a:pt x="2472" y="113"/>
                    <a:pt x="2416" y="56"/>
                    <a:pt x="241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9"/>
            <p:cNvSpPr/>
            <p:nvPr/>
          </p:nvSpPr>
          <p:spPr>
            <a:xfrm>
              <a:off x="2568750" y="2229150"/>
              <a:ext cx="63200" cy="16875"/>
            </a:xfrm>
            <a:custGeom>
              <a:avLst/>
              <a:gdLst/>
              <a:ahLst/>
              <a:cxnLst/>
              <a:rect l="l" t="t" r="r" b="b"/>
              <a:pathLst>
                <a:path w="2528" h="675" extrusionOk="0">
                  <a:moveTo>
                    <a:pt x="2528" y="0"/>
                  </a:moveTo>
                  <a:lnTo>
                    <a:pt x="56" y="506"/>
                  </a:lnTo>
                  <a:lnTo>
                    <a:pt x="0" y="674"/>
                  </a:lnTo>
                  <a:lnTo>
                    <a:pt x="2528" y="169"/>
                  </a:lnTo>
                  <a:cubicBezTo>
                    <a:pt x="2528" y="113"/>
                    <a:pt x="2528" y="57"/>
                    <a:pt x="252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9"/>
            <p:cNvSpPr/>
            <p:nvPr/>
          </p:nvSpPr>
          <p:spPr>
            <a:xfrm>
              <a:off x="2571550" y="2257225"/>
              <a:ext cx="63200" cy="9850"/>
            </a:xfrm>
            <a:custGeom>
              <a:avLst/>
              <a:gdLst/>
              <a:ahLst/>
              <a:cxnLst/>
              <a:rect l="l" t="t" r="r" b="b"/>
              <a:pathLst>
                <a:path w="2528" h="394" extrusionOk="0">
                  <a:moveTo>
                    <a:pt x="2528" y="1"/>
                  </a:moveTo>
                  <a:lnTo>
                    <a:pt x="0" y="225"/>
                  </a:lnTo>
                  <a:cubicBezTo>
                    <a:pt x="0" y="281"/>
                    <a:pt x="0" y="338"/>
                    <a:pt x="0" y="394"/>
                  </a:cubicBezTo>
                  <a:lnTo>
                    <a:pt x="2528" y="169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9"/>
            <p:cNvSpPr/>
            <p:nvPr/>
          </p:nvSpPr>
          <p:spPr>
            <a:xfrm>
              <a:off x="2412875" y="2010100"/>
              <a:ext cx="22500" cy="61800"/>
            </a:xfrm>
            <a:custGeom>
              <a:avLst/>
              <a:gdLst/>
              <a:ahLst/>
              <a:cxnLst/>
              <a:rect l="l" t="t" r="r" b="b"/>
              <a:pathLst>
                <a:path w="900" h="2472" extrusionOk="0">
                  <a:moveTo>
                    <a:pt x="731" y="1"/>
                  </a:moveTo>
                  <a:lnTo>
                    <a:pt x="1" y="2472"/>
                  </a:lnTo>
                  <a:lnTo>
                    <a:pt x="113" y="2472"/>
                  </a:lnTo>
                  <a:lnTo>
                    <a:pt x="900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9"/>
            <p:cNvSpPr/>
            <p:nvPr/>
          </p:nvSpPr>
          <p:spPr>
            <a:xfrm>
              <a:off x="2391825" y="2004500"/>
              <a:ext cx="16875" cy="61800"/>
            </a:xfrm>
            <a:custGeom>
              <a:avLst/>
              <a:gdLst/>
              <a:ahLst/>
              <a:cxnLst/>
              <a:rect l="l" t="t" r="r" b="b"/>
              <a:pathLst>
                <a:path w="675" h="2472" extrusionOk="0">
                  <a:moveTo>
                    <a:pt x="506" y="0"/>
                  </a:moveTo>
                  <a:lnTo>
                    <a:pt x="0" y="2471"/>
                  </a:lnTo>
                  <a:lnTo>
                    <a:pt x="169" y="2471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9"/>
            <p:cNvSpPr/>
            <p:nvPr/>
          </p:nvSpPr>
          <p:spPr>
            <a:xfrm>
              <a:off x="2369350" y="2000275"/>
              <a:ext cx="9850" cy="63200"/>
            </a:xfrm>
            <a:custGeom>
              <a:avLst/>
              <a:gdLst/>
              <a:ahLst/>
              <a:cxnLst/>
              <a:rect l="l" t="t" r="r" b="b"/>
              <a:pathLst>
                <a:path w="394" h="2528" extrusionOk="0">
                  <a:moveTo>
                    <a:pt x="225" y="1"/>
                  </a:moveTo>
                  <a:lnTo>
                    <a:pt x="1" y="2528"/>
                  </a:lnTo>
                  <a:lnTo>
                    <a:pt x="169" y="252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9"/>
            <p:cNvSpPr/>
            <p:nvPr/>
          </p:nvSpPr>
          <p:spPr>
            <a:xfrm>
              <a:off x="2505550" y="2081725"/>
              <a:ext cx="47775" cy="47750"/>
            </a:xfrm>
            <a:custGeom>
              <a:avLst/>
              <a:gdLst/>
              <a:ahLst/>
              <a:cxnLst/>
              <a:rect l="l" t="t" r="r" b="b"/>
              <a:pathLst>
                <a:path w="1911" h="1910" extrusionOk="0">
                  <a:moveTo>
                    <a:pt x="1798" y="0"/>
                  </a:moveTo>
                  <a:lnTo>
                    <a:pt x="1" y="1797"/>
                  </a:lnTo>
                  <a:cubicBezTo>
                    <a:pt x="57" y="1854"/>
                    <a:pt x="113" y="1910"/>
                    <a:pt x="169" y="1910"/>
                  </a:cubicBezTo>
                  <a:lnTo>
                    <a:pt x="1910" y="112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9"/>
            <p:cNvSpPr/>
            <p:nvPr/>
          </p:nvSpPr>
          <p:spPr>
            <a:xfrm>
              <a:off x="2490100" y="2063450"/>
              <a:ext cx="43575" cy="50575"/>
            </a:xfrm>
            <a:custGeom>
              <a:avLst/>
              <a:gdLst/>
              <a:ahLst/>
              <a:cxnLst/>
              <a:rect l="l" t="t" r="r" b="b"/>
              <a:pathLst>
                <a:path w="1743" h="2023" extrusionOk="0">
                  <a:moveTo>
                    <a:pt x="1574" y="1"/>
                  </a:moveTo>
                  <a:lnTo>
                    <a:pt x="1" y="1967"/>
                  </a:lnTo>
                  <a:lnTo>
                    <a:pt x="113" y="2023"/>
                  </a:lnTo>
                  <a:lnTo>
                    <a:pt x="1742" y="113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9"/>
            <p:cNvSpPr/>
            <p:nvPr/>
          </p:nvSpPr>
          <p:spPr>
            <a:xfrm>
              <a:off x="2453600" y="2031175"/>
              <a:ext cx="32325" cy="59000"/>
            </a:xfrm>
            <a:custGeom>
              <a:avLst/>
              <a:gdLst/>
              <a:ahLst/>
              <a:cxnLst/>
              <a:rect l="l" t="t" r="r" b="b"/>
              <a:pathLst>
                <a:path w="1293" h="2360" extrusionOk="0">
                  <a:moveTo>
                    <a:pt x="1180" y="0"/>
                  </a:moveTo>
                  <a:lnTo>
                    <a:pt x="1" y="2247"/>
                  </a:lnTo>
                  <a:lnTo>
                    <a:pt x="113" y="2359"/>
                  </a:lnTo>
                  <a:lnTo>
                    <a:pt x="1292" y="1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9"/>
            <p:cNvSpPr/>
            <p:nvPr/>
          </p:nvSpPr>
          <p:spPr>
            <a:xfrm>
              <a:off x="2471850" y="2046600"/>
              <a:ext cx="39350" cy="54800"/>
            </a:xfrm>
            <a:custGeom>
              <a:avLst/>
              <a:gdLst/>
              <a:ahLst/>
              <a:cxnLst/>
              <a:rect l="l" t="t" r="r" b="b"/>
              <a:pathLst>
                <a:path w="1574" h="2192" extrusionOk="0">
                  <a:moveTo>
                    <a:pt x="1405" y="1"/>
                  </a:moveTo>
                  <a:lnTo>
                    <a:pt x="1" y="2135"/>
                  </a:lnTo>
                  <a:lnTo>
                    <a:pt x="169" y="2191"/>
                  </a:lnTo>
                  <a:lnTo>
                    <a:pt x="1573" y="113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9"/>
            <p:cNvSpPr/>
            <p:nvPr/>
          </p:nvSpPr>
          <p:spPr>
            <a:xfrm>
              <a:off x="2433950" y="2019925"/>
              <a:ext cx="28100" cy="60400"/>
            </a:xfrm>
            <a:custGeom>
              <a:avLst/>
              <a:gdLst/>
              <a:ahLst/>
              <a:cxnLst/>
              <a:rect l="l" t="t" r="r" b="b"/>
              <a:pathLst>
                <a:path w="1124" h="2416" extrusionOk="0">
                  <a:moveTo>
                    <a:pt x="955" y="1"/>
                  </a:moveTo>
                  <a:lnTo>
                    <a:pt x="0" y="2360"/>
                  </a:lnTo>
                  <a:lnTo>
                    <a:pt x="113" y="2416"/>
                  </a:lnTo>
                  <a:lnTo>
                    <a:pt x="1124" y="57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9"/>
            <p:cNvSpPr/>
            <p:nvPr/>
          </p:nvSpPr>
          <p:spPr>
            <a:xfrm>
              <a:off x="2053425" y="1998875"/>
              <a:ext cx="579925" cy="574825"/>
            </a:xfrm>
            <a:custGeom>
              <a:avLst/>
              <a:gdLst/>
              <a:ahLst/>
              <a:cxnLst/>
              <a:rect l="l" t="t" r="r" b="b"/>
              <a:pathLst>
                <a:path w="23197" h="22993" extrusionOk="0">
                  <a:moveTo>
                    <a:pt x="11739" y="0"/>
                  </a:moveTo>
                  <a:cubicBezTo>
                    <a:pt x="11402" y="0"/>
                    <a:pt x="11121" y="0"/>
                    <a:pt x="10784" y="57"/>
                  </a:cubicBezTo>
                  <a:lnTo>
                    <a:pt x="10616" y="57"/>
                  </a:lnTo>
                  <a:cubicBezTo>
                    <a:pt x="10279" y="57"/>
                    <a:pt x="9998" y="113"/>
                    <a:pt x="9661" y="169"/>
                  </a:cubicBezTo>
                  <a:lnTo>
                    <a:pt x="9493" y="225"/>
                  </a:lnTo>
                  <a:cubicBezTo>
                    <a:pt x="9156" y="281"/>
                    <a:pt x="8875" y="337"/>
                    <a:pt x="8538" y="450"/>
                  </a:cubicBezTo>
                  <a:lnTo>
                    <a:pt x="8425" y="506"/>
                  </a:lnTo>
                  <a:cubicBezTo>
                    <a:pt x="8145" y="562"/>
                    <a:pt x="7808" y="674"/>
                    <a:pt x="7471" y="843"/>
                  </a:cubicBezTo>
                  <a:lnTo>
                    <a:pt x="7358" y="899"/>
                  </a:lnTo>
                  <a:cubicBezTo>
                    <a:pt x="7021" y="1011"/>
                    <a:pt x="6741" y="1124"/>
                    <a:pt x="6404" y="1292"/>
                  </a:cubicBezTo>
                  <a:cubicBezTo>
                    <a:pt x="3708" y="2696"/>
                    <a:pt x="1686" y="5168"/>
                    <a:pt x="787" y="8088"/>
                  </a:cubicBezTo>
                  <a:lnTo>
                    <a:pt x="787" y="8200"/>
                  </a:lnTo>
                  <a:cubicBezTo>
                    <a:pt x="1" y="10728"/>
                    <a:pt x="113" y="13368"/>
                    <a:pt x="1124" y="15783"/>
                  </a:cubicBezTo>
                  <a:cubicBezTo>
                    <a:pt x="1236" y="16120"/>
                    <a:pt x="1405" y="16513"/>
                    <a:pt x="1573" y="16850"/>
                  </a:cubicBezTo>
                  <a:lnTo>
                    <a:pt x="1686" y="16962"/>
                  </a:lnTo>
                  <a:cubicBezTo>
                    <a:pt x="1742" y="17131"/>
                    <a:pt x="1798" y="17243"/>
                    <a:pt x="1910" y="17355"/>
                  </a:cubicBezTo>
                  <a:cubicBezTo>
                    <a:pt x="1910" y="17411"/>
                    <a:pt x="1910" y="17411"/>
                    <a:pt x="1967" y="17468"/>
                  </a:cubicBezTo>
                  <a:lnTo>
                    <a:pt x="2191" y="17861"/>
                  </a:lnTo>
                  <a:lnTo>
                    <a:pt x="2191" y="17917"/>
                  </a:lnTo>
                  <a:lnTo>
                    <a:pt x="2247" y="17973"/>
                  </a:lnTo>
                  <a:cubicBezTo>
                    <a:pt x="2304" y="18085"/>
                    <a:pt x="2416" y="18198"/>
                    <a:pt x="2472" y="18310"/>
                  </a:cubicBezTo>
                  <a:cubicBezTo>
                    <a:pt x="2809" y="18759"/>
                    <a:pt x="3202" y="19152"/>
                    <a:pt x="3595" y="19546"/>
                  </a:cubicBezTo>
                  <a:lnTo>
                    <a:pt x="3708" y="19714"/>
                  </a:lnTo>
                  <a:cubicBezTo>
                    <a:pt x="3764" y="19770"/>
                    <a:pt x="3876" y="19883"/>
                    <a:pt x="3988" y="19995"/>
                  </a:cubicBezTo>
                  <a:lnTo>
                    <a:pt x="4157" y="20107"/>
                  </a:lnTo>
                  <a:lnTo>
                    <a:pt x="4438" y="20332"/>
                  </a:lnTo>
                  <a:lnTo>
                    <a:pt x="4550" y="20444"/>
                  </a:lnTo>
                  <a:lnTo>
                    <a:pt x="4831" y="20669"/>
                  </a:lnTo>
                  <a:lnTo>
                    <a:pt x="4999" y="20781"/>
                  </a:lnTo>
                  <a:lnTo>
                    <a:pt x="5280" y="21006"/>
                  </a:lnTo>
                  <a:lnTo>
                    <a:pt x="5449" y="21118"/>
                  </a:lnTo>
                  <a:lnTo>
                    <a:pt x="5786" y="21343"/>
                  </a:lnTo>
                  <a:lnTo>
                    <a:pt x="5954" y="21455"/>
                  </a:lnTo>
                  <a:cubicBezTo>
                    <a:pt x="6235" y="21568"/>
                    <a:pt x="6516" y="21736"/>
                    <a:pt x="6797" y="21848"/>
                  </a:cubicBezTo>
                  <a:lnTo>
                    <a:pt x="6965" y="21961"/>
                  </a:lnTo>
                  <a:cubicBezTo>
                    <a:pt x="7246" y="22073"/>
                    <a:pt x="7527" y="22185"/>
                    <a:pt x="7864" y="22298"/>
                  </a:cubicBezTo>
                  <a:cubicBezTo>
                    <a:pt x="8032" y="22354"/>
                    <a:pt x="8145" y="22466"/>
                    <a:pt x="8313" y="22466"/>
                  </a:cubicBezTo>
                  <a:cubicBezTo>
                    <a:pt x="9464" y="22821"/>
                    <a:pt x="10634" y="22992"/>
                    <a:pt x="11787" y="22992"/>
                  </a:cubicBezTo>
                  <a:cubicBezTo>
                    <a:pt x="15920" y="22992"/>
                    <a:pt x="19829" y="20795"/>
                    <a:pt x="21849" y="17018"/>
                  </a:cubicBezTo>
                  <a:cubicBezTo>
                    <a:pt x="22242" y="16344"/>
                    <a:pt x="22523" y="15614"/>
                    <a:pt x="22747" y="14884"/>
                  </a:cubicBezTo>
                  <a:lnTo>
                    <a:pt x="22804" y="14772"/>
                  </a:lnTo>
                  <a:cubicBezTo>
                    <a:pt x="22804" y="14659"/>
                    <a:pt x="22860" y="14491"/>
                    <a:pt x="22916" y="14379"/>
                  </a:cubicBezTo>
                  <a:lnTo>
                    <a:pt x="22972" y="14210"/>
                  </a:lnTo>
                  <a:cubicBezTo>
                    <a:pt x="22972" y="14098"/>
                    <a:pt x="23028" y="13985"/>
                    <a:pt x="23028" y="13873"/>
                  </a:cubicBezTo>
                  <a:lnTo>
                    <a:pt x="23028" y="13705"/>
                  </a:lnTo>
                  <a:cubicBezTo>
                    <a:pt x="23028" y="13536"/>
                    <a:pt x="23084" y="13424"/>
                    <a:pt x="23141" y="13255"/>
                  </a:cubicBezTo>
                  <a:lnTo>
                    <a:pt x="23141" y="13087"/>
                  </a:lnTo>
                  <a:cubicBezTo>
                    <a:pt x="23141" y="12918"/>
                    <a:pt x="23141" y="12750"/>
                    <a:pt x="23141" y="12637"/>
                  </a:cubicBezTo>
                  <a:lnTo>
                    <a:pt x="23141" y="12581"/>
                  </a:lnTo>
                  <a:lnTo>
                    <a:pt x="23141" y="12188"/>
                  </a:lnTo>
                  <a:cubicBezTo>
                    <a:pt x="23197" y="12132"/>
                    <a:pt x="23197" y="12020"/>
                    <a:pt x="23141" y="12020"/>
                  </a:cubicBezTo>
                  <a:lnTo>
                    <a:pt x="23141" y="11626"/>
                  </a:lnTo>
                  <a:lnTo>
                    <a:pt x="23141" y="11514"/>
                  </a:lnTo>
                  <a:lnTo>
                    <a:pt x="20782" y="11514"/>
                  </a:lnTo>
                  <a:lnTo>
                    <a:pt x="20782" y="11683"/>
                  </a:lnTo>
                  <a:lnTo>
                    <a:pt x="21287" y="11683"/>
                  </a:lnTo>
                  <a:lnTo>
                    <a:pt x="21287" y="12413"/>
                  </a:lnTo>
                  <a:lnTo>
                    <a:pt x="20725" y="12300"/>
                  </a:lnTo>
                  <a:cubicBezTo>
                    <a:pt x="20725" y="12357"/>
                    <a:pt x="20725" y="12413"/>
                    <a:pt x="20725" y="12525"/>
                  </a:cubicBezTo>
                  <a:lnTo>
                    <a:pt x="21231" y="12525"/>
                  </a:lnTo>
                  <a:cubicBezTo>
                    <a:pt x="21231" y="12806"/>
                    <a:pt x="21175" y="13087"/>
                    <a:pt x="21119" y="13311"/>
                  </a:cubicBezTo>
                  <a:lnTo>
                    <a:pt x="20613" y="13199"/>
                  </a:lnTo>
                  <a:lnTo>
                    <a:pt x="20613" y="13368"/>
                  </a:lnTo>
                  <a:lnTo>
                    <a:pt x="21119" y="13480"/>
                  </a:lnTo>
                  <a:cubicBezTo>
                    <a:pt x="21062" y="13705"/>
                    <a:pt x="21006" y="13985"/>
                    <a:pt x="20894" y="14210"/>
                  </a:cubicBezTo>
                  <a:lnTo>
                    <a:pt x="20445" y="14042"/>
                  </a:lnTo>
                  <a:cubicBezTo>
                    <a:pt x="20445" y="14098"/>
                    <a:pt x="20388" y="14154"/>
                    <a:pt x="20388" y="14210"/>
                  </a:cubicBezTo>
                  <a:lnTo>
                    <a:pt x="20894" y="14322"/>
                  </a:lnTo>
                  <a:cubicBezTo>
                    <a:pt x="20782" y="14603"/>
                    <a:pt x="20725" y="14828"/>
                    <a:pt x="20613" y="15052"/>
                  </a:cubicBezTo>
                  <a:lnTo>
                    <a:pt x="20164" y="14884"/>
                  </a:lnTo>
                  <a:lnTo>
                    <a:pt x="20108" y="14996"/>
                  </a:lnTo>
                  <a:lnTo>
                    <a:pt x="20557" y="15221"/>
                  </a:lnTo>
                  <a:cubicBezTo>
                    <a:pt x="20445" y="15446"/>
                    <a:pt x="20332" y="15670"/>
                    <a:pt x="20220" y="15895"/>
                  </a:cubicBezTo>
                  <a:lnTo>
                    <a:pt x="19771" y="15670"/>
                  </a:lnTo>
                  <a:lnTo>
                    <a:pt x="19714" y="15839"/>
                  </a:lnTo>
                  <a:lnTo>
                    <a:pt x="20164" y="16063"/>
                  </a:lnTo>
                  <a:cubicBezTo>
                    <a:pt x="19995" y="16288"/>
                    <a:pt x="19883" y="16513"/>
                    <a:pt x="19714" y="16737"/>
                  </a:cubicBezTo>
                  <a:lnTo>
                    <a:pt x="19321" y="16457"/>
                  </a:lnTo>
                  <a:cubicBezTo>
                    <a:pt x="19321" y="16513"/>
                    <a:pt x="19265" y="16569"/>
                    <a:pt x="19209" y="16625"/>
                  </a:cubicBezTo>
                  <a:lnTo>
                    <a:pt x="19658" y="16906"/>
                  </a:lnTo>
                  <a:cubicBezTo>
                    <a:pt x="19490" y="17074"/>
                    <a:pt x="19378" y="17299"/>
                    <a:pt x="19209" y="17468"/>
                  </a:cubicBezTo>
                  <a:lnTo>
                    <a:pt x="18816" y="17187"/>
                  </a:lnTo>
                  <a:lnTo>
                    <a:pt x="18704" y="17299"/>
                  </a:lnTo>
                  <a:lnTo>
                    <a:pt x="19097" y="17636"/>
                  </a:lnTo>
                  <a:cubicBezTo>
                    <a:pt x="18928" y="17805"/>
                    <a:pt x="18760" y="18029"/>
                    <a:pt x="18591" y="18198"/>
                  </a:cubicBezTo>
                  <a:lnTo>
                    <a:pt x="18198" y="17861"/>
                  </a:lnTo>
                  <a:lnTo>
                    <a:pt x="18086" y="17973"/>
                  </a:lnTo>
                  <a:lnTo>
                    <a:pt x="18423" y="18310"/>
                  </a:lnTo>
                  <a:lnTo>
                    <a:pt x="17917" y="18816"/>
                  </a:lnTo>
                  <a:lnTo>
                    <a:pt x="17580" y="18422"/>
                  </a:lnTo>
                  <a:lnTo>
                    <a:pt x="17468" y="18535"/>
                  </a:lnTo>
                  <a:lnTo>
                    <a:pt x="17805" y="18928"/>
                  </a:lnTo>
                  <a:cubicBezTo>
                    <a:pt x="17580" y="19096"/>
                    <a:pt x="17356" y="19265"/>
                    <a:pt x="17131" y="19377"/>
                  </a:cubicBezTo>
                  <a:lnTo>
                    <a:pt x="16850" y="18984"/>
                  </a:lnTo>
                  <a:lnTo>
                    <a:pt x="16738" y="19040"/>
                  </a:lnTo>
                  <a:lnTo>
                    <a:pt x="17019" y="19489"/>
                  </a:lnTo>
                  <a:cubicBezTo>
                    <a:pt x="16794" y="19602"/>
                    <a:pt x="16569" y="19770"/>
                    <a:pt x="16401" y="19883"/>
                  </a:cubicBezTo>
                  <a:lnTo>
                    <a:pt x="16120" y="19433"/>
                  </a:lnTo>
                  <a:lnTo>
                    <a:pt x="16008" y="19489"/>
                  </a:lnTo>
                  <a:lnTo>
                    <a:pt x="16232" y="19939"/>
                  </a:lnTo>
                  <a:cubicBezTo>
                    <a:pt x="16008" y="20051"/>
                    <a:pt x="15783" y="20163"/>
                    <a:pt x="15502" y="20276"/>
                  </a:cubicBezTo>
                  <a:lnTo>
                    <a:pt x="15334" y="19826"/>
                  </a:lnTo>
                  <a:lnTo>
                    <a:pt x="15165" y="19883"/>
                  </a:lnTo>
                  <a:lnTo>
                    <a:pt x="15390" y="20332"/>
                  </a:lnTo>
                  <a:cubicBezTo>
                    <a:pt x="15109" y="20444"/>
                    <a:pt x="14884" y="20500"/>
                    <a:pt x="14660" y="20557"/>
                  </a:cubicBezTo>
                  <a:lnTo>
                    <a:pt x="14491" y="20107"/>
                  </a:lnTo>
                  <a:lnTo>
                    <a:pt x="14379" y="20163"/>
                  </a:lnTo>
                  <a:lnTo>
                    <a:pt x="14491" y="20613"/>
                  </a:lnTo>
                  <a:cubicBezTo>
                    <a:pt x="14267" y="20725"/>
                    <a:pt x="13986" y="20781"/>
                    <a:pt x="13761" y="20837"/>
                  </a:cubicBezTo>
                  <a:lnTo>
                    <a:pt x="13649" y="20332"/>
                  </a:lnTo>
                  <a:lnTo>
                    <a:pt x="13480" y="20332"/>
                  </a:lnTo>
                  <a:lnTo>
                    <a:pt x="13593" y="20837"/>
                  </a:lnTo>
                  <a:cubicBezTo>
                    <a:pt x="13312" y="20894"/>
                    <a:pt x="13087" y="20894"/>
                    <a:pt x="12862" y="20950"/>
                  </a:cubicBezTo>
                  <a:lnTo>
                    <a:pt x="12806" y="20444"/>
                  </a:lnTo>
                  <a:lnTo>
                    <a:pt x="12638" y="20444"/>
                  </a:lnTo>
                  <a:lnTo>
                    <a:pt x="12694" y="20950"/>
                  </a:lnTo>
                  <a:lnTo>
                    <a:pt x="11908" y="20950"/>
                  </a:lnTo>
                  <a:lnTo>
                    <a:pt x="11908" y="20444"/>
                  </a:lnTo>
                  <a:lnTo>
                    <a:pt x="11739" y="20444"/>
                  </a:lnTo>
                  <a:lnTo>
                    <a:pt x="11739" y="20950"/>
                  </a:lnTo>
                  <a:lnTo>
                    <a:pt x="11009" y="20950"/>
                  </a:lnTo>
                  <a:lnTo>
                    <a:pt x="11065" y="20444"/>
                  </a:lnTo>
                  <a:lnTo>
                    <a:pt x="10897" y="20444"/>
                  </a:lnTo>
                  <a:lnTo>
                    <a:pt x="10841" y="20950"/>
                  </a:lnTo>
                  <a:cubicBezTo>
                    <a:pt x="10560" y="20950"/>
                    <a:pt x="10335" y="20894"/>
                    <a:pt x="10054" y="20837"/>
                  </a:cubicBezTo>
                  <a:lnTo>
                    <a:pt x="10167" y="20332"/>
                  </a:lnTo>
                  <a:lnTo>
                    <a:pt x="9998" y="20332"/>
                  </a:lnTo>
                  <a:lnTo>
                    <a:pt x="9886" y="20837"/>
                  </a:lnTo>
                  <a:cubicBezTo>
                    <a:pt x="9661" y="20781"/>
                    <a:pt x="9436" y="20725"/>
                    <a:pt x="9212" y="20669"/>
                  </a:cubicBezTo>
                  <a:lnTo>
                    <a:pt x="9324" y="20163"/>
                  </a:lnTo>
                  <a:lnTo>
                    <a:pt x="9212" y="20107"/>
                  </a:lnTo>
                  <a:lnTo>
                    <a:pt x="9043" y="20613"/>
                  </a:lnTo>
                  <a:cubicBezTo>
                    <a:pt x="8819" y="20500"/>
                    <a:pt x="8538" y="20444"/>
                    <a:pt x="8313" y="20332"/>
                  </a:cubicBezTo>
                  <a:lnTo>
                    <a:pt x="8538" y="19883"/>
                  </a:lnTo>
                  <a:cubicBezTo>
                    <a:pt x="8482" y="19826"/>
                    <a:pt x="8425" y="19826"/>
                    <a:pt x="8369" y="19826"/>
                  </a:cubicBezTo>
                  <a:lnTo>
                    <a:pt x="8088" y="20220"/>
                  </a:lnTo>
                  <a:cubicBezTo>
                    <a:pt x="7864" y="20107"/>
                    <a:pt x="7639" y="19995"/>
                    <a:pt x="7414" y="19883"/>
                  </a:cubicBezTo>
                  <a:lnTo>
                    <a:pt x="7639" y="19489"/>
                  </a:lnTo>
                  <a:lnTo>
                    <a:pt x="7527" y="19377"/>
                  </a:lnTo>
                  <a:lnTo>
                    <a:pt x="7246" y="19826"/>
                  </a:lnTo>
                  <a:cubicBezTo>
                    <a:pt x="7021" y="19714"/>
                    <a:pt x="6797" y="19546"/>
                    <a:pt x="6628" y="19433"/>
                  </a:cubicBezTo>
                  <a:lnTo>
                    <a:pt x="6853" y="18984"/>
                  </a:lnTo>
                  <a:lnTo>
                    <a:pt x="6741" y="18928"/>
                  </a:lnTo>
                  <a:lnTo>
                    <a:pt x="6460" y="19321"/>
                  </a:lnTo>
                  <a:cubicBezTo>
                    <a:pt x="6235" y="19209"/>
                    <a:pt x="6067" y="19040"/>
                    <a:pt x="5842" y="18872"/>
                  </a:cubicBezTo>
                  <a:lnTo>
                    <a:pt x="6179" y="18479"/>
                  </a:lnTo>
                  <a:lnTo>
                    <a:pt x="6067" y="18366"/>
                  </a:lnTo>
                  <a:lnTo>
                    <a:pt x="5730" y="18759"/>
                  </a:lnTo>
                  <a:cubicBezTo>
                    <a:pt x="5561" y="18591"/>
                    <a:pt x="5336" y="18422"/>
                    <a:pt x="5168" y="18254"/>
                  </a:cubicBezTo>
                  <a:lnTo>
                    <a:pt x="5505" y="17917"/>
                  </a:lnTo>
                  <a:lnTo>
                    <a:pt x="5393" y="17748"/>
                  </a:lnTo>
                  <a:lnTo>
                    <a:pt x="5056" y="18142"/>
                  </a:lnTo>
                  <a:cubicBezTo>
                    <a:pt x="4887" y="17973"/>
                    <a:pt x="4719" y="17748"/>
                    <a:pt x="4550" y="17580"/>
                  </a:cubicBezTo>
                  <a:lnTo>
                    <a:pt x="4943" y="17243"/>
                  </a:lnTo>
                  <a:lnTo>
                    <a:pt x="4831" y="17131"/>
                  </a:lnTo>
                  <a:lnTo>
                    <a:pt x="4438" y="17468"/>
                  </a:lnTo>
                  <a:cubicBezTo>
                    <a:pt x="4269" y="17243"/>
                    <a:pt x="4101" y="17018"/>
                    <a:pt x="3988" y="16794"/>
                  </a:cubicBezTo>
                  <a:lnTo>
                    <a:pt x="4382" y="16569"/>
                  </a:lnTo>
                  <a:cubicBezTo>
                    <a:pt x="4382" y="16513"/>
                    <a:pt x="4325" y="16457"/>
                    <a:pt x="4269" y="16400"/>
                  </a:cubicBezTo>
                  <a:lnTo>
                    <a:pt x="3876" y="16681"/>
                  </a:lnTo>
                  <a:cubicBezTo>
                    <a:pt x="3764" y="16457"/>
                    <a:pt x="3595" y="16232"/>
                    <a:pt x="3483" y="16063"/>
                  </a:cubicBezTo>
                  <a:lnTo>
                    <a:pt x="3932" y="15783"/>
                  </a:lnTo>
                  <a:lnTo>
                    <a:pt x="3876" y="15670"/>
                  </a:lnTo>
                  <a:lnTo>
                    <a:pt x="3427" y="15895"/>
                  </a:lnTo>
                  <a:cubicBezTo>
                    <a:pt x="3314" y="15670"/>
                    <a:pt x="3202" y="15446"/>
                    <a:pt x="3090" y="15165"/>
                  </a:cubicBezTo>
                  <a:lnTo>
                    <a:pt x="3539" y="14996"/>
                  </a:lnTo>
                  <a:lnTo>
                    <a:pt x="3483" y="14828"/>
                  </a:lnTo>
                  <a:lnTo>
                    <a:pt x="3034" y="14996"/>
                  </a:lnTo>
                  <a:cubicBezTo>
                    <a:pt x="2921" y="14772"/>
                    <a:pt x="2865" y="14547"/>
                    <a:pt x="2809" y="14322"/>
                  </a:cubicBezTo>
                  <a:lnTo>
                    <a:pt x="3258" y="14154"/>
                  </a:lnTo>
                  <a:lnTo>
                    <a:pt x="3146" y="14042"/>
                  </a:lnTo>
                  <a:lnTo>
                    <a:pt x="2697" y="14154"/>
                  </a:lnTo>
                  <a:cubicBezTo>
                    <a:pt x="2640" y="13929"/>
                    <a:pt x="2528" y="13648"/>
                    <a:pt x="2528" y="13424"/>
                  </a:cubicBezTo>
                  <a:lnTo>
                    <a:pt x="2977" y="13311"/>
                  </a:lnTo>
                  <a:lnTo>
                    <a:pt x="2977" y="13143"/>
                  </a:lnTo>
                  <a:lnTo>
                    <a:pt x="2472" y="13255"/>
                  </a:lnTo>
                  <a:cubicBezTo>
                    <a:pt x="2472" y="12974"/>
                    <a:pt x="2416" y="12750"/>
                    <a:pt x="2360" y="12525"/>
                  </a:cubicBezTo>
                  <a:lnTo>
                    <a:pt x="2865" y="12469"/>
                  </a:lnTo>
                  <a:lnTo>
                    <a:pt x="2865" y="12300"/>
                  </a:lnTo>
                  <a:lnTo>
                    <a:pt x="2360" y="12357"/>
                  </a:lnTo>
                  <a:cubicBezTo>
                    <a:pt x="2360" y="12076"/>
                    <a:pt x="2360" y="11851"/>
                    <a:pt x="2360" y="11570"/>
                  </a:cubicBezTo>
                  <a:lnTo>
                    <a:pt x="2865" y="11570"/>
                  </a:lnTo>
                  <a:lnTo>
                    <a:pt x="2865" y="11514"/>
                  </a:lnTo>
                  <a:lnTo>
                    <a:pt x="2865" y="11402"/>
                  </a:lnTo>
                  <a:lnTo>
                    <a:pt x="2360" y="11402"/>
                  </a:lnTo>
                  <a:lnTo>
                    <a:pt x="2360" y="10728"/>
                  </a:lnTo>
                  <a:lnTo>
                    <a:pt x="2865" y="10784"/>
                  </a:lnTo>
                  <a:lnTo>
                    <a:pt x="2865" y="10615"/>
                  </a:lnTo>
                  <a:lnTo>
                    <a:pt x="2360" y="10559"/>
                  </a:lnTo>
                  <a:cubicBezTo>
                    <a:pt x="2360" y="10278"/>
                    <a:pt x="2416" y="10054"/>
                    <a:pt x="2472" y="9773"/>
                  </a:cubicBezTo>
                  <a:lnTo>
                    <a:pt x="2977" y="9885"/>
                  </a:lnTo>
                  <a:cubicBezTo>
                    <a:pt x="2977" y="9829"/>
                    <a:pt x="2977" y="9773"/>
                    <a:pt x="2977" y="9717"/>
                  </a:cubicBezTo>
                  <a:lnTo>
                    <a:pt x="2472" y="9605"/>
                  </a:lnTo>
                  <a:cubicBezTo>
                    <a:pt x="2528" y="9380"/>
                    <a:pt x="2584" y="9155"/>
                    <a:pt x="2640" y="8931"/>
                  </a:cubicBezTo>
                  <a:lnTo>
                    <a:pt x="3146" y="8987"/>
                  </a:lnTo>
                  <a:cubicBezTo>
                    <a:pt x="3202" y="8931"/>
                    <a:pt x="3202" y="8874"/>
                    <a:pt x="3202" y="8818"/>
                  </a:cubicBezTo>
                  <a:lnTo>
                    <a:pt x="2753" y="8706"/>
                  </a:lnTo>
                  <a:cubicBezTo>
                    <a:pt x="2809" y="8425"/>
                    <a:pt x="2921" y="8200"/>
                    <a:pt x="2977" y="7920"/>
                  </a:cubicBezTo>
                  <a:lnTo>
                    <a:pt x="3483" y="8144"/>
                  </a:lnTo>
                  <a:lnTo>
                    <a:pt x="3539" y="7976"/>
                  </a:lnTo>
                  <a:lnTo>
                    <a:pt x="3090" y="7807"/>
                  </a:lnTo>
                  <a:cubicBezTo>
                    <a:pt x="3146" y="7583"/>
                    <a:pt x="3258" y="7358"/>
                    <a:pt x="3371" y="7133"/>
                  </a:cubicBezTo>
                  <a:lnTo>
                    <a:pt x="3820" y="7358"/>
                  </a:lnTo>
                  <a:lnTo>
                    <a:pt x="3932" y="7189"/>
                  </a:lnTo>
                  <a:lnTo>
                    <a:pt x="3483" y="6965"/>
                  </a:lnTo>
                  <a:cubicBezTo>
                    <a:pt x="3595" y="6740"/>
                    <a:pt x="3708" y="6515"/>
                    <a:pt x="3876" y="6291"/>
                  </a:cubicBezTo>
                  <a:lnTo>
                    <a:pt x="4269" y="6572"/>
                  </a:lnTo>
                  <a:cubicBezTo>
                    <a:pt x="4325" y="6515"/>
                    <a:pt x="4325" y="6459"/>
                    <a:pt x="4382" y="6403"/>
                  </a:cubicBezTo>
                  <a:lnTo>
                    <a:pt x="3988" y="6122"/>
                  </a:lnTo>
                  <a:cubicBezTo>
                    <a:pt x="4101" y="5954"/>
                    <a:pt x="4269" y="5729"/>
                    <a:pt x="4382" y="5561"/>
                  </a:cubicBezTo>
                  <a:lnTo>
                    <a:pt x="4775" y="5841"/>
                  </a:lnTo>
                  <a:lnTo>
                    <a:pt x="4887" y="5729"/>
                  </a:lnTo>
                  <a:lnTo>
                    <a:pt x="4550" y="5392"/>
                  </a:lnTo>
                  <a:cubicBezTo>
                    <a:pt x="4719" y="5224"/>
                    <a:pt x="4943" y="4999"/>
                    <a:pt x="5112" y="4831"/>
                  </a:cubicBezTo>
                  <a:lnTo>
                    <a:pt x="5449" y="5224"/>
                  </a:lnTo>
                  <a:lnTo>
                    <a:pt x="5561" y="5055"/>
                  </a:lnTo>
                  <a:lnTo>
                    <a:pt x="5224" y="4718"/>
                  </a:lnTo>
                  <a:cubicBezTo>
                    <a:pt x="5393" y="4550"/>
                    <a:pt x="5561" y="4381"/>
                    <a:pt x="5786" y="4213"/>
                  </a:cubicBezTo>
                  <a:lnTo>
                    <a:pt x="6067" y="4606"/>
                  </a:lnTo>
                  <a:lnTo>
                    <a:pt x="6235" y="4494"/>
                  </a:lnTo>
                  <a:lnTo>
                    <a:pt x="5898" y="4100"/>
                  </a:lnTo>
                  <a:cubicBezTo>
                    <a:pt x="6123" y="3932"/>
                    <a:pt x="6291" y="3820"/>
                    <a:pt x="6516" y="3651"/>
                  </a:cubicBezTo>
                  <a:lnTo>
                    <a:pt x="6797" y="4044"/>
                  </a:lnTo>
                  <a:lnTo>
                    <a:pt x="6965" y="3988"/>
                  </a:lnTo>
                  <a:lnTo>
                    <a:pt x="6684" y="3539"/>
                  </a:lnTo>
                  <a:cubicBezTo>
                    <a:pt x="6853" y="3426"/>
                    <a:pt x="7077" y="3314"/>
                    <a:pt x="7302" y="3202"/>
                  </a:cubicBezTo>
                  <a:lnTo>
                    <a:pt x="7527" y="3595"/>
                  </a:lnTo>
                  <a:lnTo>
                    <a:pt x="7695" y="3539"/>
                  </a:lnTo>
                  <a:lnTo>
                    <a:pt x="7471" y="3089"/>
                  </a:lnTo>
                  <a:cubicBezTo>
                    <a:pt x="7695" y="2977"/>
                    <a:pt x="7920" y="2865"/>
                    <a:pt x="8145" y="2752"/>
                  </a:cubicBezTo>
                  <a:lnTo>
                    <a:pt x="8369" y="3202"/>
                  </a:lnTo>
                  <a:lnTo>
                    <a:pt x="8482" y="3146"/>
                  </a:lnTo>
                  <a:lnTo>
                    <a:pt x="8313" y="2696"/>
                  </a:lnTo>
                  <a:cubicBezTo>
                    <a:pt x="8538" y="2584"/>
                    <a:pt x="8762" y="2472"/>
                    <a:pt x="8987" y="2415"/>
                  </a:cubicBezTo>
                  <a:lnTo>
                    <a:pt x="9156" y="2921"/>
                  </a:lnTo>
                  <a:lnTo>
                    <a:pt x="9268" y="2865"/>
                  </a:lnTo>
                  <a:lnTo>
                    <a:pt x="9156" y="2359"/>
                  </a:lnTo>
                  <a:cubicBezTo>
                    <a:pt x="9380" y="2303"/>
                    <a:pt x="9661" y="2247"/>
                    <a:pt x="9886" y="2191"/>
                  </a:cubicBezTo>
                  <a:lnTo>
                    <a:pt x="9998" y="2696"/>
                  </a:lnTo>
                  <a:lnTo>
                    <a:pt x="10167" y="2696"/>
                  </a:lnTo>
                  <a:lnTo>
                    <a:pt x="10110" y="2191"/>
                  </a:lnTo>
                  <a:cubicBezTo>
                    <a:pt x="10335" y="2135"/>
                    <a:pt x="10560" y="2078"/>
                    <a:pt x="10784" y="2078"/>
                  </a:cubicBezTo>
                  <a:lnTo>
                    <a:pt x="10841" y="2584"/>
                  </a:lnTo>
                  <a:lnTo>
                    <a:pt x="11009" y="2584"/>
                  </a:lnTo>
                  <a:lnTo>
                    <a:pt x="10953" y="2078"/>
                  </a:lnTo>
                  <a:cubicBezTo>
                    <a:pt x="11234" y="2078"/>
                    <a:pt x="11514" y="2022"/>
                    <a:pt x="11739" y="2022"/>
                  </a:cubicBezTo>
                  <a:lnTo>
                    <a:pt x="11739" y="2528"/>
                  </a:lnTo>
                  <a:lnTo>
                    <a:pt x="11908" y="2528"/>
                  </a:lnTo>
                  <a:lnTo>
                    <a:pt x="1190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9"/>
            <p:cNvSpPr/>
            <p:nvPr/>
          </p:nvSpPr>
          <p:spPr>
            <a:xfrm>
              <a:off x="4888325" y="1885150"/>
              <a:ext cx="44975" cy="67400"/>
            </a:xfrm>
            <a:custGeom>
              <a:avLst/>
              <a:gdLst/>
              <a:ahLst/>
              <a:cxnLst/>
              <a:rect l="l" t="t" r="r" b="b"/>
              <a:pathLst>
                <a:path w="1799" h="2696" extrusionOk="0">
                  <a:moveTo>
                    <a:pt x="225" y="0"/>
                  </a:moveTo>
                  <a:lnTo>
                    <a:pt x="1" y="112"/>
                  </a:lnTo>
                  <a:lnTo>
                    <a:pt x="1573" y="2696"/>
                  </a:lnTo>
                  <a:lnTo>
                    <a:pt x="1798" y="252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9"/>
            <p:cNvSpPr/>
            <p:nvPr/>
          </p:nvSpPr>
          <p:spPr>
            <a:xfrm>
              <a:off x="4926250" y="1865475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0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9"/>
            <p:cNvSpPr/>
            <p:nvPr/>
          </p:nvSpPr>
          <p:spPr>
            <a:xfrm>
              <a:off x="4965550" y="1848625"/>
              <a:ext cx="30925" cy="73050"/>
            </a:xfrm>
            <a:custGeom>
              <a:avLst/>
              <a:gdLst/>
              <a:ahLst/>
              <a:cxnLst/>
              <a:rect l="l" t="t" r="r" b="b"/>
              <a:pathLst>
                <a:path w="1237" h="2922" extrusionOk="0">
                  <a:moveTo>
                    <a:pt x="282" y="1"/>
                  </a:moveTo>
                  <a:lnTo>
                    <a:pt x="1" y="113"/>
                  </a:lnTo>
                  <a:lnTo>
                    <a:pt x="1012" y="2921"/>
                  </a:lnTo>
                  <a:lnTo>
                    <a:pt x="1236" y="28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9"/>
            <p:cNvSpPr/>
            <p:nvPr/>
          </p:nvSpPr>
          <p:spPr>
            <a:xfrm>
              <a:off x="4853225" y="1909000"/>
              <a:ext cx="49175" cy="63225"/>
            </a:xfrm>
            <a:custGeom>
              <a:avLst/>
              <a:gdLst/>
              <a:ahLst/>
              <a:cxnLst/>
              <a:rect l="l" t="t" r="r" b="b"/>
              <a:pathLst>
                <a:path w="1967" h="2529" extrusionOk="0">
                  <a:moveTo>
                    <a:pt x="169" y="1"/>
                  </a:moveTo>
                  <a:lnTo>
                    <a:pt x="1" y="169"/>
                  </a:lnTo>
                  <a:lnTo>
                    <a:pt x="1742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9"/>
            <p:cNvSpPr/>
            <p:nvPr/>
          </p:nvSpPr>
          <p:spPr>
            <a:xfrm>
              <a:off x="5129850" y="1826175"/>
              <a:ext cx="11250" cy="74425"/>
            </a:xfrm>
            <a:custGeom>
              <a:avLst/>
              <a:gdLst/>
              <a:ahLst/>
              <a:cxnLst/>
              <a:rect l="l" t="t" r="r" b="b"/>
              <a:pathLst>
                <a:path w="450" h="2977" extrusionOk="0">
                  <a:moveTo>
                    <a:pt x="169" y="0"/>
                  </a:moveTo>
                  <a:lnTo>
                    <a:pt x="0" y="2977"/>
                  </a:lnTo>
                  <a:lnTo>
                    <a:pt x="281" y="297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9"/>
            <p:cNvSpPr/>
            <p:nvPr/>
          </p:nvSpPr>
          <p:spPr>
            <a:xfrm>
              <a:off x="5090525" y="1826175"/>
              <a:ext cx="9850" cy="74425"/>
            </a:xfrm>
            <a:custGeom>
              <a:avLst/>
              <a:gdLst/>
              <a:ahLst/>
              <a:cxnLst/>
              <a:rect l="l" t="t" r="r" b="b"/>
              <a:pathLst>
                <a:path w="394" h="2977" extrusionOk="0">
                  <a:moveTo>
                    <a:pt x="0" y="0"/>
                  </a:moveTo>
                  <a:lnTo>
                    <a:pt x="169" y="2977"/>
                  </a:lnTo>
                  <a:lnTo>
                    <a:pt x="394" y="297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9"/>
            <p:cNvSpPr/>
            <p:nvPr/>
          </p:nvSpPr>
          <p:spPr>
            <a:xfrm>
              <a:off x="5048400" y="1830375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1" y="1"/>
                  </a:moveTo>
                  <a:lnTo>
                    <a:pt x="450" y="2921"/>
                  </a:lnTo>
                  <a:lnTo>
                    <a:pt x="675" y="292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9"/>
            <p:cNvSpPr/>
            <p:nvPr/>
          </p:nvSpPr>
          <p:spPr>
            <a:xfrm>
              <a:off x="5006275" y="1837400"/>
              <a:ext cx="23900" cy="74450"/>
            </a:xfrm>
            <a:custGeom>
              <a:avLst/>
              <a:gdLst/>
              <a:ahLst/>
              <a:cxnLst/>
              <a:rect l="l" t="t" r="r" b="b"/>
              <a:pathLst>
                <a:path w="956" h="2978" extrusionOk="0">
                  <a:moveTo>
                    <a:pt x="281" y="0"/>
                  </a:moveTo>
                  <a:lnTo>
                    <a:pt x="1" y="57"/>
                  </a:lnTo>
                  <a:lnTo>
                    <a:pt x="731" y="2977"/>
                  </a:lnTo>
                  <a:lnTo>
                    <a:pt x="955" y="286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9"/>
            <p:cNvSpPr/>
            <p:nvPr/>
          </p:nvSpPr>
          <p:spPr>
            <a:xfrm>
              <a:off x="4763375" y="1998875"/>
              <a:ext cx="63200" cy="49175"/>
            </a:xfrm>
            <a:custGeom>
              <a:avLst/>
              <a:gdLst/>
              <a:ahLst/>
              <a:cxnLst/>
              <a:rect l="l" t="t" r="r" b="b"/>
              <a:pathLst>
                <a:path w="2528" h="1967" extrusionOk="0">
                  <a:moveTo>
                    <a:pt x="169" y="0"/>
                  </a:moveTo>
                  <a:lnTo>
                    <a:pt x="0" y="169"/>
                  </a:lnTo>
                  <a:lnTo>
                    <a:pt x="2415" y="1966"/>
                  </a:lnTo>
                  <a:lnTo>
                    <a:pt x="2528" y="174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9"/>
            <p:cNvSpPr/>
            <p:nvPr/>
          </p:nvSpPr>
          <p:spPr>
            <a:xfrm>
              <a:off x="4790050" y="1966575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"/>
                  </a:moveTo>
                  <a:lnTo>
                    <a:pt x="0" y="169"/>
                  </a:lnTo>
                  <a:lnTo>
                    <a:pt x="2191" y="2191"/>
                  </a:lnTo>
                  <a:lnTo>
                    <a:pt x="2359" y="196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9"/>
            <p:cNvSpPr/>
            <p:nvPr/>
          </p:nvSpPr>
          <p:spPr>
            <a:xfrm>
              <a:off x="4739500" y="2033975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69"/>
                    <a:pt x="0" y="225"/>
                  </a:cubicBezTo>
                  <a:lnTo>
                    <a:pt x="2528" y="1742"/>
                  </a:lnTo>
                  <a:lnTo>
                    <a:pt x="2696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9"/>
            <p:cNvSpPr/>
            <p:nvPr/>
          </p:nvSpPr>
          <p:spPr>
            <a:xfrm>
              <a:off x="4820925" y="1935675"/>
              <a:ext cx="54800" cy="60425"/>
            </a:xfrm>
            <a:custGeom>
              <a:avLst/>
              <a:gdLst/>
              <a:ahLst/>
              <a:cxnLst/>
              <a:rect l="l" t="t" r="r" b="b"/>
              <a:pathLst>
                <a:path w="2192" h="2417" extrusionOk="0">
                  <a:moveTo>
                    <a:pt x="169" y="1"/>
                  </a:moveTo>
                  <a:lnTo>
                    <a:pt x="1" y="169"/>
                  </a:lnTo>
                  <a:lnTo>
                    <a:pt x="1967" y="2416"/>
                  </a:lnTo>
                  <a:lnTo>
                    <a:pt x="2191" y="21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9"/>
            <p:cNvSpPr/>
            <p:nvPr/>
          </p:nvSpPr>
          <p:spPr>
            <a:xfrm>
              <a:off x="5164950" y="1830375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450" y="1"/>
                  </a:moveTo>
                  <a:lnTo>
                    <a:pt x="0" y="2921"/>
                  </a:lnTo>
                  <a:lnTo>
                    <a:pt x="225" y="29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9"/>
            <p:cNvSpPr/>
            <p:nvPr/>
          </p:nvSpPr>
          <p:spPr>
            <a:xfrm>
              <a:off x="5267450" y="1866875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0" y="2641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9"/>
            <p:cNvSpPr/>
            <p:nvPr/>
          </p:nvSpPr>
          <p:spPr>
            <a:xfrm>
              <a:off x="5200050" y="1838800"/>
              <a:ext cx="23900" cy="73050"/>
            </a:xfrm>
            <a:custGeom>
              <a:avLst/>
              <a:gdLst/>
              <a:ahLst/>
              <a:cxnLst/>
              <a:rect l="l" t="t" r="r" b="b"/>
              <a:pathLst>
                <a:path w="956" h="2922" extrusionOk="0">
                  <a:moveTo>
                    <a:pt x="730" y="1"/>
                  </a:moveTo>
                  <a:lnTo>
                    <a:pt x="0" y="2865"/>
                  </a:lnTo>
                  <a:lnTo>
                    <a:pt x="281" y="2921"/>
                  </a:lnTo>
                  <a:lnTo>
                    <a:pt x="955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9"/>
            <p:cNvSpPr/>
            <p:nvPr/>
          </p:nvSpPr>
          <p:spPr>
            <a:xfrm>
              <a:off x="5233750" y="1850025"/>
              <a:ext cx="30900" cy="71650"/>
            </a:xfrm>
            <a:custGeom>
              <a:avLst/>
              <a:gdLst/>
              <a:ahLst/>
              <a:cxnLst/>
              <a:rect l="l" t="t" r="r" b="b"/>
              <a:pathLst>
                <a:path w="1236" h="2866" extrusionOk="0">
                  <a:moveTo>
                    <a:pt x="955" y="1"/>
                  </a:moveTo>
                  <a:lnTo>
                    <a:pt x="0" y="2809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9"/>
            <p:cNvSpPr/>
            <p:nvPr/>
          </p:nvSpPr>
          <p:spPr>
            <a:xfrm>
              <a:off x="5355900" y="1984825"/>
              <a:ext cx="5650" cy="11275"/>
            </a:xfrm>
            <a:custGeom>
              <a:avLst/>
              <a:gdLst/>
              <a:ahLst/>
              <a:cxnLst/>
              <a:rect l="l" t="t" r="r" b="b"/>
              <a:pathLst>
                <a:path w="226" h="451" extrusionOk="0">
                  <a:moveTo>
                    <a:pt x="225" y="1"/>
                  </a:moveTo>
                  <a:lnTo>
                    <a:pt x="1" y="225"/>
                  </a:lnTo>
                  <a:lnTo>
                    <a:pt x="169" y="450"/>
                  </a:lnTo>
                  <a:lnTo>
                    <a:pt x="225" y="33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9"/>
            <p:cNvSpPr/>
            <p:nvPr/>
          </p:nvSpPr>
          <p:spPr>
            <a:xfrm>
              <a:off x="5298325" y="1886550"/>
              <a:ext cx="43550" cy="66000"/>
            </a:xfrm>
            <a:custGeom>
              <a:avLst/>
              <a:gdLst/>
              <a:ahLst/>
              <a:cxnLst/>
              <a:rect l="l" t="t" r="r" b="b"/>
              <a:pathLst>
                <a:path w="1742" h="2640" extrusionOk="0">
                  <a:moveTo>
                    <a:pt x="1517" y="0"/>
                  </a:moveTo>
                  <a:lnTo>
                    <a:pt x="1" y="2528"/>
                  </a:lnTo>
                  <a:lnTo>
                    <a:pt x="225" y="2640"/>
                  </a:lnTo>
                  <a:lnTo>
                    <a:pt x="1742" y="113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9"/>
            <p:cNvSpPr/>
            <p:nvPr/>
          </p:nvSpPr>
          <p:spPr>
            <a:xfrm>
              <a:off x="5327825" y="1925850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8" y="1"/>
                  </a:moveTo>
                  <a:lnTo>
                    <a:pt x="0" y="1742"/>
                  </a:lnTo>
                  <a:lnTo>
                    <a:pt x="225" y="1910"/>
                  </a:lnTo>
                  <a:lnTo>
                    <a:pt x="1348" y="39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9"/>
            <p:cNvSpPr/>
            <p:nvPr/>
          </p:nvSpPr>
          <p:spPr>
            <a:xfrm>
              <a:off x="4836375" y="1921650"/>
              <a:ext cx="66025" cy="78650"/>
            </a:xfrm>
            <a:custGeom>
              <a:avLst/>
              <a:gdLst/>
              <a:ahLst/>
              <a:cxnLst/>
              <a:rect l="l" t="t" r="r" b="b"/>
              <a:pathLst>
                <a:path w="2641" h="3146" extrusionOk="0">
                  <a:moveTo>
                    <a:pt x="225" y="0"/>
                  </a:moveTo>
                  <a:lnTo>
                    <a:pt x="1" y="169"/>
                  </a:lnTo>
                  <a:lnTo>
                    <a:pt x="2472" y="3146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9"/>
            <p:cNvSpPr/>
            <p:nvPr/>
          </p:nvSpPr>
          <p:spPr>
            <a:xfrm>
              <a:off x="4947300" y="18570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225" y="1"/>
                  </a:moveTo>
                  <a:lnTo>
                    <a:pt x="1" y="57"/>
                  </a:lnTo>
                  <a:lnTo>
                    <a:pt x="1461" y="3651"/>
                  </a:lnTo>
                  <a:lnTo>
                    <a:pt x="1686" y="353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9"/>
            <p:cNvSpPr/>
            <p:nvPr/>
          </p:nvSpPr>
          <p:spPr>
            <a:xfrm>
              <a:off x="490800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13"/>
                  </a:lnTo>
                  <a:lnTo>
                    <a:pt x="1797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9"/>
            <p:cNvSpPr/>
            <p:nvPr/>
          </p:nvSpPr>
          <p:spPr>
            <a:xfrm>
              <a:off x="4871475" y="1896375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1" y="113"/>
                  </a:lnTo>
                  <a:lnTo>
                    <a:pt x="2135" y="3314"/>
                  </a:lnTo>
                  <a:lnTo>
                    <a:pt x="2360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9"/>
            <p:cNvSpPr/>
            <p:nvPr/>
          </p:nvSpPr>
          <p:spPr>
            <a:xfrm>
              <a:off x="4986625" y="1843025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0" y="56"/>
                  </a:lnTo>
                  <a:lnTo>
                    <a:pt x="1067" y="3763"/>
                  </a:lnTo>
                  <a:lnTo>
                    <a:pt x="1348" y="370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9"/>
            <p:cNvSpPr/>
            <p:nvPr/>
          </p:nvSpPr>
          <p:spPr>
            <a:xfrm>
              <a:off x="5113000" y="1826175"/>
              <a:ext cx="7025" cy="95500"/>
            </a:xfrm>
            <a:custGeom>
              <a:avLst/>
              <a:gdLst/>
              <a:ahLst/>
              <a:cxnLst/>
              <a:rect l="l" t="t" r="r" b="b"/>
              <a:pathLst>
                <a:path w="281" h="3820" extrusionOk="0">
                  <a:moveTo>
                    <a:pt x="0" y="0"/>
                  </a:moveTo>
                  <a:lnTo>
                    <a:pt x="0" y="3819"/>
                  </a:lnTo>
                  <a:lnTo>
                    <a:pt x="281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9"/>
            <p:cNvSpPr/>
            <p:nvPr/>
          </p:nvSpPr>
          <p:spPr>
            <a:xfrm>
              <a:off x="5028750" y="1833175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0" y="57"/>
                  </a:lnTo>
                  <a:lnTo>
                    <a:pt x="674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9"/>
            <p:cNvSpPr/>
            <p:nvPr/>
          </p:nvSpPr>
          <p:spPr>
            <a:xfrm>
              <a:off x="5069475" y="1827575"/>
              <a:ext cx="15450" cy="95500"/>
            </a:xfrm>
            <a:custGeom>
              <a:avLst/>
              <a:gdLst/>
              <a:ahLst/>
              <a:cxnLst/>
              <a:rect l="l" t="t" r="r" b="b"/>
              <a:pathLst>
                <a:path w="618" h="3820" extrusionOk="0">
                  <a:moveTo>
                    <a:pt x="0" y="0"/>
                  </a:moveTo>
                  <a:lnTo>
                    <a:pt x="393" y="3819"/>
                  </a:lnTo>
                  <a:lnTo>
                    <a:pt x="618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9"/>
            <p:cNvSpPr/>
            <p:nvPr/>
          </p:nvSpPr>
          <p:spPr>
            <a:xfrm>
              <a:off x="4805500" y="1949725"/>
              <a:ext cx="73025" cy="73050"/>
            </a:xfrm>
            <a:custGeom>
              <a:avLst/>
              <a:gdLst/>
              <a:ahLst/>
              <a:cxnLst/>
              <a:rect l="l" t="t" r="r" b="b"/>
              <a:pathLst>
                <a:path w="2921" h="2922" extrusionOk="0">
                  <a:moveTo>
                    <a:pt x="169" y="1"/>
                  </a:moveTo>
                  <a:lnTo>
                    <a:pt x="0" y="169"/>
                  </a:lnTo>
                  <a:lnTo>
                    <a:pt x="2752" y="2921"/>
                  </a:lnTo>
                  <a:cubicBezTo>
                    <a:pt x="2808" y="2865"/>
                    <a:pt x="2864" y="2809"/>
                    <a:pt x="2921" y="2753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9"/>
            <p:cNvSpPr/>
            <p:nvPr/>
          </p:nvSpPr>
          <p:spPr>
            <a:xfrm>
              <a:off x="4776000" y="1982025"/>
              <a:ext cx="78650" cy="66025"/>
            </a:xfrm>
            <a:custGeom>
              <a:avLst/>
              <a:gdLst/>
              <a:ahLst/>
              <a:cxnLst/>
              <a:rect l="l" t="t" r="r" b="b"/>
              <a:pathLst>
                <a:path w="3146" h="2641" extrusionOk="0">
                  <a:moveTo>
                    <a:pt x="169" y="0"/>
                  </a:moveTo>
                  <a:cubicBezTo>
                    <a:pt x="113" y="57"/>
                    <a:pt x="57" y="113"/>
                    <a:pt x="1" y="169"/>
                  </a:cubicBezTo>
                  <a:lnTo>
                    <a:pt x="2977" y="2640"/>
                  </a:lnTo>
                  <a:lnTo>
                    <a:pt x="3146" y="241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9"/>
            <p:cNvSpPr/>
            <p:nvPr/>
          </p:nvSpPr>
          <p:spPr>
            <a:xfrm>
              <a:off x="4752125" y="2015725"/>
              <a:ext cx="82875" cy="59000"/>
            </a:xfrm>
            <a:custGeom>
              <a:avLst/>
              <a:gdLst/>
              <a:ahLst/>
              <a:cxnLst/>
              <a:rect l="l" t="t" r="r" b="b"/>
              <a:pathLst>
                <a:path w="3315" h="2360" extrusionOk="0">
                  <a:moveTo>
                    <a:pt x="113" y="0"/>
                  </a:moveTo>
                  <a:lnTo>
                    <a:pt x="1" y="169"/>
                  </a:lnTo>
                  <a:lnTo>
                    <a:pt x="3202" y="2359"/>
                  </a:lnTo>
                  <a:lnTo>
                    <a:pt x="3315" y="213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9"/>
            <p:cNvSpPr/>
            <p:nvPr/>
          </p:nvSpPr>
          <p:spPr>
            <a:xfrm>
              <a:off x="5145275" y="1827575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394" y="0"/>
                  </a:moveTo>
                  <a:lnTo>
                    <a:pt x="1" y="3876"/>
                  </a:lnTo>
                  <a:lnTo>
                    <a:pt x="282" y="3876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9"/>
            <p:cNvSpPr/>
            <p:nvPr/>
          </p:nvSpPr>
          <p:spPr>
            <a:xfrm>
              <a:off x="5211275" y="1844425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5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9"/>
            <p:cNvSpPr/>
            <p:nvPr/>
          </p:nvSpPr>
          <p:spPr>
            <a:xfrm>
              <a:off x="5178975" y="1833175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1" y="1"/>
                  </a:moveTo>
                  <a:lnTo>
                    <a:pt x="1" y="3764"/>
                  </a:lnTo>
                  <a:lnTo>
                    <a:pt x="282" y="3820"/>
                  </a:lnTo>
                  <a:lnTo>
                    <a:pt x="1012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9"/>
            <p:cNvSpPr/>
            <p:nvPr/>
          </p:nvSpPr>
          <p:spPr>
            <a:xfrm>
              <a:off x="5353100" y="2011500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7" y="1"/>
                  </a:moveTo>
                  <a:lnTo>
                    <a:pt x="0" y="338"/>
                  </a:lnTo>
                  <a:lnTo>
                    <a:pt x="169" y="506"/>
                  </a:lnTo>
                  <a:lnTo>
                    <a:pt x="337" y="39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9"/>
            <p:cNvSpPr/>
            <p:nvPr/>
          </p:nvSpPr>
          <p:spPr>
            <a:xfrm>
              <a:off x="5243575" y="18584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1461" y="1"/>
                  </a:moveTo>
                  <a:lnTo>
                    <a:pt x="0" y="3539"/>
                  </a:lnTo>
                  <a:lnTo>
                    <a:pt x="225" y="3652"/>
                  </a:lnTo>
                  <a:lnTo>
                    <a:pt x="1685" y="57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9"/>
            <p:cNvSpPr/>
            <p:nvPr/>
          </p:nvSpPr>
          <p:spPr>
            <a:xfrm>
              <a:off x="527305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8" y="1"/>
                  </a:moveTo>
                  <a:lnTo>
                    <a:pt x="1" y="3427"/>
                  </a:lnTo>
                  <a:lnTo>
                    <a:pt x="226" y="3539"/>
                  </a:lnTo>
                  <a:lnTo>
                    <a:pt x="2023" y="113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9"/>
            <p:cNvSpPr/>
            <p:nvPr/>
          </p:nvSpPr>
          <p:spPr>
            <a:xfrm>
              <a:off x="5327825" y="1955350"/>
              <a:ext cx="33725" cy="46350"/>
            </a:xfrm>
            <a:custGeom>
              <a:avLst/>
              <a:gdLst/>
              <a:ahLst/>
              <a:cxnLst/>
              <a:rect l="l" t="t" r="r" b="b"/>
              <a:pathLst>
                <a:path w="1349" h="1854" extrusionOk="0">
                  <a:moveTo>
                    <a:pt x="1348" y="0"/>
                  </a:moveTo>
                  <a:lnTo>
                    <a:pt x="0" y="1629"/>
                  </a:lnTo>
                  <a:lnTo>
                    <a:pt x="225" y="1854"/>
                  </a:lnTo>
                  <a:lnTo>
                    <a:pt x="1348" y="4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9"/>
            <p:cNvSpPr/>
            <p:nvPr/>
          </p:nvSpPr>
          <p:spPr>
            <a:xfrm>
              <a:off x="5301150" y="1897775"/>
              <a:ext cx="59000" cy="84275"/>
            </a:xfrm>
            <a:custGeom>
              <a:avLst/>
              <a:gdLst/>
              <a:ahLst/>
              <a:cxnLst/>
              <a:rect l="l" t="t" r="r" b="b"/>
              <a:pathLst>
                <a:path w="2360" h="3371" extrusionOk="0">
                  <a:moveTo>
                    <a:pt x="2191" y="1"/>
                  </a:moveTo>
                  <a:lnTo>
                    <a:pt x="0" y="3202"/>
                  </a:lnTo>
                  <a:lnTo>
                    <a:pt x="225" y="3370"/>
                  </a:lnTo>
                  <a:lnTo>
                    <a:pt x="2359" y="169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9"/>
            <p:cNvSpPr/>
            <p:nvPr/>
          </p:nvSpPr>
          <p:spPr>
            <a:xfrm>
              <a:off x="4903775" y="2062050"/>
              <a:ext cx="487250" cy="430375"/>
            </a:xfrm>
            <a:custGeom>
              <a:avLst/>
              <a:gdLst/>
              <a:ahLst/>
              <a:cxnLst/>
              <a:rect l="l" t="t" r="r" b="b"/>
              <a:pathLst>
                <a:path w="19490" h="17215" extrusionOk="0">
                  <a:moveTo>
                    <a:pt x="8650" y="1"/>
                  </a:moveTo>
                  <a:lnTo>
                    <a:pt x="8650" y="1012"/>
                  </a:lnTo>
                  <a:cubicBezTo>
                    <a:pt x="15446" y="1012"/>
                    <a:pt x="18816" y="9156"/>
                    <a:pt x="14042" y="13986"/>
                  </a:cubicBezTo>
                  <a:cubicBezTo>
                    <a:pt x="12496" y="15532"/>
                    <a:pt x="10590" y="16224"/>
                    <a:pt x="8721" y="16224"/>
                  </a:cubicBezTo>
                  <a:cubicBezTo>
                    <a:pt x="4817" y="16224"/>
                    <a:pt x="1068" y="13207"/>
                    <a:pt x="1068" y="8650"/>
                  </a:cubicBezTo>
                  <a:lnTo>
                    <a:pt x="1" y="8650"/>
                  </a:lnTo>
                  <a:cubicBezTo>
                    <a:pt x="41" y="13703"/>
                    <a:pt x="4214" y="17215"/>
                    <a:pt x="8664" y="17215"/>
                  </a:cubicBezTo>
                  <a:cubicBezTo>
                    <a:pt x="10397" y="17215"/>
                    <a:pt x="12171" y="16683"/>
                    <a:pt x="13761" y="15502"/>
                  </a:cubicBezTo>
                  <a:cubicBezTo>
                    <a:pt x="19490" y="11346"/>
                    <a:pt x="17973" y="2472"/>
                    <a:pt x="11234" y="338"/>
                  </a:cubicBezTo>
                  <a:lnTo>
                    <a:pt x="11234" y="394"/>
                  </a:lnTo>
                  <a:cubicBezTo>
                    <a:pt x="10391" y="113"/>
                    <a:pt x="9549" y="1"/>
                    <a:pt x="865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9"/>
            <p:cNvSpPr/>
            <p:nvPr/>
          </p:nvSpPr>
          <p:spPr>
            <a:xfrm>
              <a:off x="4982400" y="2160350"/>
              <a:ext cx="330000" cy="255575"/>
            </a:xfrm>
            <a:custGeom>
              <a:avLst/>
              <a:gdLst/>
              <a:ahLst/>
              <a:cxnLst/>
              <a:rect l="l" t="t" r="r" b="b"/>
              <a:pathLst>
                <a:path w="13200" h="10223" extrusionOk="0">
                  <a:moveTo>
                    <a:pt x="8538" y="0"/>
                  </a:moveTo>
                  <a:lnTo>
                    <a:pt x="8313" y="337"/>
                  </a:lnTo>
                  <a:cubicBezTo>
                    <a:pt x="10167" y="1573"/>
                    <a:pt x="11065" y="3876"/>
                    <a:pt x="10447" y="6066"/>
                  </a:cubicBezTo>
                  <a:cubicBezTo>
                    <a:pt x="10054" y="7358"/>
                    <a:pt x="9212" y="8481"/>
                    <a:pt x="7976" y="9099"/>
                  </a:cubicBezTo>
                  <a:cubicBezTo>
                    <a:pt x="7184" y="9542"/>
                    <a:pt x="6347" y="9744"/>
                    <a:pt x="5530" y="9744"/>
                  </a:cubicBezTo>
                  <a:cubicBezTo>
                    <a:pt x="2930" y="9744"/>
                    <a:pt x="536" y="7694"/>
                    <a:pt x="450" y="4830"/>
                  </a:cubicBezTo>
                  <a:lnTo>
                    <a:pt x="1" y="4830"/>
                  </a:lnTo>
                  <a:cubicBezTo>
                    <a:pt x="57" y="7246"/>
                    <a:pt x="1686" y="9324"/>
                    <a:pt x="4045" y="9998"/>
                  </a:cubicBezTo>
                  <a:cubicBezTo>
                    <a:pt x="4550" y="10110"/>
                    <a:pt x="5056" y="10222"/>
                    <a:pt x="5561" y="10222"/>
                  </a:cubicBezTo>
                  <a:cubicBezTo>
                    <a:pt x="11065" y="10166"/>
                    <a:pt x="13199" y="2977"/>
                    <a:pt x="853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9"/>
            <p:cNvSpPr/>
            <p:nvPr/>
          </p:nvSpPr>
          <p:spPr>
            <a:xfrm>
              <a:off x="5028675" y="2210725"/>
              <a:ext cx="175600" cy="133675"/>
            </a:xfrm>
            <a:custGeom>
              <a:avLst/>
              <a:gdLst/>
              <a:ahLst/>
              <a:cxnLst/>
              <a:rect l="l" t="t" r="r" b="b"/>
              <a:pathLst>
                <a:path w="7024" h="5347" extrusionOk="0">
                  <a:moveTo>
                    <a:pt x="3631" y="463"/>
                  </a:moveTo>
                  <a:cubicBezTo>
                    <a:pt x="4755" y="463"/>
                    <a:pt x="5844" y="1327"/>
                    <a:pt x="5844" y="2647"/>
                  </a:cubicBezTo>
                  <a:cubicBezTo>
                    <a:pt x="5901" y="3826"/>
                    <a:pt x="4890" y="4894"/>
                    <a:pt x="3654" y="4894"/>
                  </a:cubicBezTo>
                  <a:cubicBezTo>
                    <a:pt x="1688" y="4837"/>
                    <a:pt x="677" y="2478"/>
                    <a:pt x="2081" y="1131"/>
                  </a:cubicBezTo>
                  <a:cubicBezTo>
                    <a:pt x="2524" y="669"/>
                    <a:pt x="3082" y="463"/>
                    <a:pt x="3631" y="463"/>
                  </a:cubicBezTo>
                  <a:close/>
                  <a:moveTo>
                    <a:pt x="3444" y="1"/>
                  </a:moveTo>
                  <a:cubicBezTo>
                    <a:pt x="0" y="1"/>
                    <a:pt x="17" y="5347"/>
                    <a:pt x="3495" y="5347"/>
                  </a:cubicBezTo>
                  <a:cubicBezTo>
                    <a:pt x="3547" y="5347"/>
                    <a:pt x="3600" y="5345"/>
                    <a:pt x="3654" y="5343"/>
                  </a:cubicBezTo>
                  <a:cubicBezTo>
                    <a:pt x="7024" y="5118"/>
                    <a:pt x="7024" y="176"/>
                    <a:pt x="3654" y="7"/>
                  </a:cubicBezTo>
                  <a:cubicBezTo>
                    <a:pt x="3583" y="3"/>
                    <a:pt x="3513" y="1"/>
                    <a:pt x="344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9"/>
            <p:cNvSpPr/>
            <p:nvPr/>
          </p:nvSpPr>
          <p:spPr>
            <a:xfrm>
              <a:off x="5027350" y="1948325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2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9"/>
            <p:cNvSpPr/>
            <p:nvPr/>
          </p:nvSpPr>
          <p:spPr>
            <a:xfrm>
              <a:off x="3496850" y="1723675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113" y="0"/>
                  </a:moveTo>
                  <a:cubicBezTo>
                    <a:pt x="1" y="0"/>
                    <a:pt x="1" y="56"/>
                    <a:pt x="1" y="112"/>
                  </a:cubicBezTo>
                  <a:lnTo>
                    <a:pt x="113" y="1517"/>
                  </a:lnTo>
                  <a:lnTo>
                    <a:pt x="338" y="1460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9"/>
            <p:cNvSpPr/>
            <p:nvPr/>
          </p:nvSpPr>
          <p:spPr>
            <a:xfrm>
              <a:off x="3211825" y="1856000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41" y="1"/>
                  </a:moveTo>
                  <a:cubicBezTo>
                    <a:pt x="113" y="1"/>
                    <a:pt x="85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068" y="1222"/>
                  </a:lnTo>
                  <a:lnTo>
                    <a:pt x="1236" y="1054"/>
                  </a:lnTo>
                  <a:lnTo>
                    <a:pt x="225" y="43"/>
                  </a:lnTo>
                  <a:cubicBezTo>
                    <a:pt x="197" y="15"/>
                    <a:pt x="169" y="1"/>
                    <a:pt x="1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9"/>
            <p:cNvSpPr/>
            <p:nvPr/>
          </p:nvSpPr>
          <p:spPr>
            <a:xfrm>
              <a:off x="3245525" y="1826525"/>
              <a:ext cx="28100" cy="31950"/>
            </a:xfrm>
            <a:custGeom>
              <a:avLst/>
              <a:gdLst/>
              <a:ahLst/>
              <a:cxnLst/>
              <a:rect l="l" t="t" r="r" b="b"/>
              <a:pathLst>
                <a:path w="1124" h="1278" extrusionOk="0">
                  <a:moveTo>
                    <a:pt x="141" y="0"/>
                  </a:moveTo>
                  <a:cubicBezTo>
                    <a:pt x="113" y="0"/>
                    <a:pt x="85" y="14"/>
                    <a:pt x="57" y="42"/>
                  </a:cubicBezTo>
                  <a:cubicBezTo>
                    <a:pt x="0" y="42"/>
                    <a:pt x="0" y="155"/>
                    <a:pt x="57" y="155"/>
                  </a:cubicBezTo>
                  <a:lnTo>
                    <a:pt x="955" y="1278"/>
                  </a:lnTo>
                  <a:lnTo>
                    <a:pt x="1124" y="1166"/>
                  </a:lnTo>
                  <a:lnTo>
                    <a:pt x="225" y="42"/>
                  </a:lnTo>
                  <a:cubicBezTo>
                    <a:pt x="197" y="14"/>
                    <a:pt x="169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9"/>
            <p:cNvSpPr/>
            <p:nvPr/>
          </p:nvSpPr>
          <p:spPr>
            <a:xfrm>
              <a:off x="3283425" y="17980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787" y="1349"/>
                  </a:lnTo>
                  <a:lnTo>
                    <a:pt x="1012" y="1236"/>
                  </a:lnTo>
                  <a:lnTo>
                    <a:pt x="225" y="57"/>
                  </a:lnTo>
                  <a:cubicBezTo>
                    <a:pt x="169" y="1"/>
                    <a:pt x="113" y="1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9"/>
            <p:cNvSpPr/>
            <p:nvPr/>
          </p:nvSpPr>
          <p:spPr>
            <a:xfrm>
              <a:off x="3451925" y="1730100"/>
              <a:ext cx="12675" cy="38525"/>
            </a:xfrm>
            <a:custGeom>
              <a:avLst/>
              <a:gdLst/>
              <a:ahLst/>
              <a:cxnLst/>
              <a:rect l="l" t="t" r="r" b="b"/>
              <a:pathLst>
                <a:path w="507" h="1541" extrusionOk="0">
                  <a:moveTo>
                    <a:pt x="161" y="1"/>
                  </a:moveTo>
                  <a:cubicBezTo>
                    <a:pt x="146" y="1"/>
                    <a:pt x="129" y="7"/>
                    <a:pt x="113" y="24"/>
                  </a:cubicBezTo>
                  <a:cubicBezTo>
                    <a:pt x="57" y="24"/>
                    <a:pt x="1" y="80"/>
                    <a:pt x="1" y="136"/>
                  </a:cubicBezTo>
                  <a:lnTo>
                    <a:pt x="281" y="1540"/>
                  </a:lnTo>
                  <a:lnTo>
                    <a:pt x="506" y="1484"/>
                  </a:lnTo>
                  <a:lnTo>
                    <a:pt x="225" y="80"/>
                  </a:lnTo>
                  <a:cubicBezTo>
                    <a:pt x="225" y="40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9"/>
            <p:cNvSpPr/>
            <p:nvPr/>
          </p:nvSpPr>
          <p:spPr>
            <a:xfrm>
              <a:off x="3363475" y="17553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160" y="1"/>
                  </a:moveTo>
                  <a:cubicBezTo>
                    <a:pt x="145" y="1"/>
                    <a:pt x="129" y="7"/>
                    <a:pt x="113" y="24"/>
                  </a:cubicBezTo>
                  <a:cubicBezTo>
                    <a:pt x="56" y="24"/>
                    <a:pt x="0" y="80"/>
                    <a:pt x="56" y="136"/>
                  </a:cubicBezTo>
                  <a:lnTo>
                    <a:pt x="618" y="1484"/>
                  </a:lnTo>
                  <a:lnTo>
                    <a:pt x="787" y="1372"/>
                  </a:lnTo>
                  <a:lnTo>
                    <a:pt x="225" y="80"/>
                  </a:lnTo>
                  <a:cubicBezTo>
                    <a:pt x="225" y="40"/>
                    <a:pt x="197" y="1"/>
                    <a:pt x="16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9"/>
            <p:cNvSpPr/>
            <p:nvPr/>
          </p:nvSpPr>
          <p:spPr>
            <a:xfrm>
              <a:off x="3407000" y="1739100"/>
              <a:ext cx="15475" cy="39350"/>
            </a:xfrm>
            <a:custGeom>
              <a:avLst/>
              <a:gdLst/>
              <a:ahLst/>
              <a:cxnLst/>
              <a:rect l="l" t="t" r="r" b="b"/>
              <a:pathLst>
                <a:path w="619" h="1574" extrusionOk="0">
                  <a:moveTo>
                    <a:pt x="56" y="1"/>
                  </a:moveTo>
                  <a:cubicBezTo>
                    <a:pt x="0" y="57"/>
                    <a:pt x="0" y="113"/>
                    <a:pt x="0" y="169"/>
                  </a:cubicBezTo>
                  <a:lnTo>
                    <a:pt x="393" y="1574"/>
                  </a:lnTo>
                  <a:lnTo>
                    <a:pt x="618" y="1517"/>
                  </a:lnTo>
                  <a:lnTo>
                    <a:pt x="225" y="113"/>
                  </a:lnTo>
                  <a:cubicBezTo>
                    <a:pt x="169" y="1"/>
                    <a:pt x="113" y="1"/>
                    <a:pt x="5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9"/>
            <p:cNvSpPr/>
            <p:nvPr/>
          </p:nvSpPr>
          <p:spPr>
            <a:xfrm>
              <a:off x="3321350" y="1775025"/>
              <a:ext cx="22475" cy="35725"/>
            </a:xfrm>
            <a:custGeom>
              <a:avLst/>
              <a:gdLst/>
              <a:ahLst/>
              <a:cxnLst/>
              <a:rect l="l" t="t" r="r" b="b"/>
              <a:pathLst>
                <a:path w="899" h="1429" extrusionOk="0">
                  <a:moveTo>
                    <a:pt x="106" y="1"/>
                  </a:moveTo>
                  <a:cubicBezTo>
                    <a:pt x="89" y="1"/>
                    <a:pt x="73" y="8"/>
                    <a:pt x="56" y="24"/>
                  </a:cubicBezTo>
                  <a:cubicBezTo>
                    <a:pt x="0" y="24"/>
                    <a:pt x="0" y="137"/>
                    <a:pt x="0" y="193"/>
                  </a:cubicBezTo>
                  <a:lnTo>
                    <a:pt x="730" y="1428"/>
                  </a:lnTo>
                  <a:lnTo>
                    <a:pt x="899" y="1316"/>
                  </a:lnTo>
                  <a:lnTo>
                    <a:pt x="225" y="80"/>
                  </a:lnTo>
                  <a:cubicBezTo>
                    <a:pt x="185" y="41"/>
                    <a:pt x="146" y="1"/>
                    <a:pt x="10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9"/>
            <p:cNvSpPr/>
            <p:nvPr/>
          </p:nvSpPr>
          <p:spPr>
            <a:xfrm>
              <a:off x="3093875" y="2050825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1517" y="674"/>
                  </a:lnTo>
                  <a:lnTo>
                    <a:pt x="1573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9"/>
            <p:cNvSpPr/>
            <p:nvPr/>
          </p:nvSpPr>
          <p:spPr>
            <a:xfrm>
              <a:off x="3082650" y="2095175"/>
              <a:ext cx="39325" cy="13250"/>
            </a:xfrm>
            <a:custGeom>
              <a:avLst/>
              <a:gdLst/>
              <a:ahLst/>
              <a:cxnLst/>
              <a:rect l="l" t="t" r="r" b="b"/>
              <a:pathLst>
                <a:path w="1573" h="530" extrusionOk="0">
                  <a:moveTo>
                    <a:pt x="121" y="0"/>
                  </a:moveTo>
                  <a:cubicBezTo>
                    <a:pt x="85" y="0"/>
                    <a:pt x="56" y="40"/>
                    <a:pt x="56" y="80"/>
                  </a:cubicBezTo>
                  <a:cubicBezTo>
                    <a:pt x="0" y="136"/>
                    <a:pt x="56" y="192"/>
                    <a:pt x="113" y="248"/>
                  </a:cubicBezTo>
                  <a:lnTo>
                    <a:pt x="1517" y="529"/>
                  </a:lnTo>
                  <a:lnTo>
                    <a:pt x="1573" y="305"/>
                  </a:lnTo>
                  <a:lnTo>
                    <a:pt x="169" y="24"/>
                  </a:lnTo>
                  <a:cubicBezTo>
                    <a:pt x="152" y="7"/>
                    <a:pt x="136" y="0"/>
                    <a:pt x="1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9"/>
            <p:cNvSpPr/>
            <p:nvPr/>
          </p:nvSpPr>
          <p:spPr>
            <a:xfrm>
              <a:off x="3075625" y="2140675"/>
              <a:ext cx="37925" cy="9875"/>
            </a:xfrm>
            <a:custGeom>
              <a:avLst/>
              <a:gdLst/>
              <a:ahLst/>
              <a:cxnLst/>
              <a:rect l="l" t="t" r="r" b="b"/>
              <a:pathLst>
                <a:path w="1517" h="395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cubicBezTo>
                    <a:pt x="0" y="169"/>
                    <a:pt x="57" y="226"/>
                    <a:pt x="113" y="226"/>
                  </a:cubicBezTo>
                  <a:lnTo>
                    <a:pt x="1517" y="394"/>
                  </a:lnTo>
                  <a:lnTo>
                    <a:pt x="1517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9"/>
            <p:cNvSpPr/>
            <p:nvPr/>
          </p:nvSpPr>
          <p:spPr>
            <a:xfrm>
              <a:off x="3128975" y="19660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66" y="0"/>
                  </a:moveTo>
                  <a:cubicBezTo>
                    <a:pt x="113" y="0"/>
                    <a:pt x="57" y="40"/>
                    <a:pt x="57" y="80"/>
                  </a:cubicBezTo>
                  <a:cubicBezTo>
                    <a:pt x="1" y="136"/>
                    <a:pt x="57" y="192"/>
                    <a:pt x="113" y="192"/>
                  </a:cubicBezTo>
                  <a:lnTo>
                    <a:pt x="1349" y="922"/>
                  </a:lnTo>
                  <a:lnTo>
                    <a:pt x="1461" y="698"/>
                  </a:lnTo>
                  <a:lnTo>
                    <a:pt x="225" y="24"/>
                  </a:lnTo>
                  <a:cubicBezTo>
                    <a:pt x="209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9"/>
            <p:cNvSpPr/>
            <p:nvPr/>
          </p:nvSpPr>
          <p:spPr>
            <a:xfrm>
              <a:off x="3109625" y="2007075"/>
              <a:ext cx="37625" cy="19900"/>
            </a:xfrm>
            <a:custGeom>
              <a:avLst/>
              <a:gdLst/>
              <a:ahLst/>
              <a:cxnLst/>
              <a:rect l="l" t="t" r="r" b="b"/>
              <a:pathLst>
                <a:path w="1505" h="796" extrusionOk="0">
                  <a:moveTo>
                    <a:pt x="162" y="0"/>
                  </a:moveTo>
                  <a:cubicBezTo>
                    <a:pt x="34" y="0"/>
                    <a:pt x="1" y="184"/>
                    <a:pt x="101" y="234"/>
                  </a:cubicBezTo>
                  <a:lnTo>
                    <a:pt x="1449" y="796"/>
                  </a:lnTo>
                  <a:lnTo>
                    <a:pt x="1505" y="571"/>
                  </a:lnTo>
                  <a:lnTo>
                    <a:pt x="213" y="9"/>
                  </a:lnTo>
                  <a:cubicBezTo>
                    <a:pt x="195" y="3"/>
                    <a:pt x="178" y="0"/>
                    <a:pt x="16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9"/>
            <p:cNvSpPr/>
            <p:nvPr/>
          </p:nvSpPr>
          <p:spPr>
            <a:xfrm>
              <a:off x="3154250" y="1926200"/>
              <a:ext cx="35125" cy="24950"/>
            </a:xfrm>
            <a:custGeom>
              <a:avLst/>
              <a:gdLst/>
              <a:ahLst/>
              <a:cxnLst/>
              <a:rect l="l" t="t" r="r" b="b"/>
              <a:pathLst>
                <a:path w="1405" h="998" extrusionOk="0">
                  <a:moveTo>
                    <a:pt x="113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1" y="99"/>
                    <a:pt x="1" y="155"/>
                    <a:pt x="57" y="211"/>
                  </a:cubicBezTo>
                  <a:lnTo>
                    <a:pt x="1236" y="998"/>
                  </a:lnTo>
                  <a:lnTo>
                    <a:pt x="1405" y="829"/>
                  </a:lnTo>
                  <a:lnTo>
                    <a:pt x="169" y="43"/>
                  </a:lnTo>
                  <a:cubicBezTo>
                    <a:pt x="169" y="15"/>
                    <a:pt x="141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9"/>
            <p:cNvSpPr/>
            <p:nvPr/>
          </p:nvSpPr>
          <p:spPr>
            <a:xfrm>
              <a:off x="3180925" y="1890750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1124" y="1124"/>
                  </a:lnTo>
                  <a:lnTo>
                    <a:pt x="1293" y="95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9"/>
            <p:cNvSpPr/>
            <p:nvPr/>
          </p:nvSpPr>
          <p:spPr>
            <a:xfrm>
              <a:off x="3849300" y="1858800"/>
              <a:ext cx="29500" cy="29175"/>
            </a:xfrm>
            <a:custGeom>
              <a:avLst/>
              <a:gdLst/>
              <a:ahLst/>
              <a:cxnLst/>
              <a:rect l="l" t="t" r="r" b="b"/>
              <a:pathLst>
                <a:path w="1180" h="1167" extrusionOk="0">
                  <a:moveTo>
                    <a:pt x="1095" y="1"/>
                  </a:moveTo>
                  <a:cubicBezTo>
                    <a:pt x="1067" y="1"/>
                    <a:pt x="1039" y="15"/>
                    <a:pt x="1011" y="43"/>
                  </a:cubicBezTo>
                  <a:lnTo>
                    <a:pt x="0" y="1054"/>
                  </a:lnTo>
                  <a:lnTo>
                    <a:pt x="112" y="1166"/>
                  </a:lnTo>
                  <a:lnTo>
                    <a:pt x="1180" y="155"/>
                  </a:lnTo>
                  <a:cubicBezTo>
                    <a:pt x="1180" y="99"/>
                    <a:pt x="1180" y="43"/>
                    <a:pt x="1180" y="43"/>
                  </a:cubicBezTo>
                  <a:cubicBezTo>
                    <a:pt x="1151" y="15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9"/>
            <p:cNvSpPr/>
            <p:nvPr/>
          </p:nvSpPr>
          <p:spPr>
            <a:xfrm>
              <a:off x="3901250" y="1930075"/>
              <a:ext cx="35125" cy="23900"/>
            </a:xfrm>
            <a:custGeom>
              <a:avLst/>
              <a:gdLst/>
              <a:ahLst/>
              <a:cxnLst/>
              <a:rect l="l" t="t" r="r" b="b"/>
              <a:pathLst>
                <a:path w="1405" h="956" extrusionOk="0">
                  <a:moveTo>
                    <a:pt x="1180" y="0"/>
                  </a:moveTo>
                  <a:lnTo>
                    <a:pt x="0" y="843"/>
                  </a:lnTo>
                  <a:cubicBezTo>
                    <a:pt x="113" y="843"/>
                    <a:pt x="169" y="899"/>
                    <a:pt x="169" y="955"/>
                  </a:cubicBezTo>
                  <a:lnTo>
                    <a:pt x="1348" y="169"/>
                  </a:lnTo>
                  <a:cubicBezTo>
                    <a:pt x="1404" y="113"/>
                    <a:pt x="1404" y="56"/>
                    <a:pt x="134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9"/>
            <p:cNvSpPr/>
            <p:nvPr/>
          </p:nvSpPr>
          <p:spPr>
            <a:xfrm>
              <a:off x="3074225" y="2185625"/>
              <a:ext cx="37925" cy="5625"/>
            </a:xfrm>
            <a:custGeom>
              <a:avLst/>
              <a:gdLst/>
              <a:ahLst/>
              <a:cxnLst/>
              <a:rect l="l" t="t" r="r" b="b"/>
              <a:pathLst>
                <a:path w="1517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9"/>
            <p:cNvSpPr/>
            <p:nvPr/>
          </p:nvSpPr>
          <p:spPr>
            <a:xfrm>
              <a:off x="3875975" y="1891375"/>
              <a:ext cx="34575" cy="27475"/>
            </a:xfrm>
            <a:custGeom>
              <a:avLst/>
              <a:gdLst/>
              <a:ahLst/>
              <a:cxnLst/>
              <a:rect l="l" t="t" r="r" b="b"/>
              <a:pathLst>
                <a:path w="1383" h="1099" extrusionOk="0">
                  <a:moveTo>
                    <a:pt x="1193" y="1"/>
                  </a:moveTo>
                  <a:cubicBezTo>
                    <a:pt x="1170" y="1"/>
                    <a:pt x="1145" y="10"/>
                    <a:pt x="1124" y="32"/>
                  </a:cubicBezTo>
                  <a:lnTo>
                    <a:pt x="0" y="930"/>
                  </a:lnTo>
                  <a:lnTo>
                    <a:pt x="169" y="1099"/>
                  </a:lnTo>
                  <a:lnTo>
                    <a:pt x="1292" y="200"/>
                  </a:lnTo>
                  <a:cubicBezTo>
                    <a:pt x="1382" y="155"/>
                    <a:pt x="1291" y="1"/>
                    <a:pt x="119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9"/>
            <p:cNvSpPr/>
            <p:nvPr/>
          </p:nvSpPr>
          <p:spPr>
            <a:xfrm>
              <a:off x="3943375" y="20101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292" y="1"/>
                  </a:moveTo>
                  <a:lnTo>
                    <a:pt x="0" y="562"/>
                  </a:lnTo>
                  <a:lnTo>
                    <a:pt x="56" y="787"/>
                  </a:lnTo>
                  <a:lnTo>
                    <a:pt x="1404" y="225"/>
                  </a:lnTo>
                  <a:cubicBezTo>
                    <a:pt x="1460" y="169"/>
                    <a:pt x="1460" y="113"/>
                    <a:pt x="1460" y="57"/>
                  </a:cubicBezTo>
                  <a:cubicBezTo>
                    <a:pt x="1404" y="1"/>
                    <a:pt x="1348" y="1"/>
                    <a:pt x="129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9"/>
            <p:cNvSpPr/>
            <p:nvPr/>
          </p:nvSpPr>
          <p:spPr>
            <a:xfrm>
              <a:off x="3923700" y="19674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342" y="0"/>
                  </a:moveTo>
                  <a:cubicBezTo>
                    <a:pt x="1326" y="0"/>
                    <a:pt x="1309" y="7"/>
                    <a:pt x="1293" y="24"/>
                  </a:cubicBezTo>
                  <a:lnTo>
                    <a:pt x="1" y="698"/>
                  </a:lnTo>
                  <a:cubicBezTo>
                    <a:pt x="57" y="754"/>
                    <a:pt x="57" y="866"/>
                    <a:pt x="113" y="922"/>
                  </a:cubicBezTo>
                  <a:lnTo>
                    <a:pt x="1405" y="192"/>
                  </a:lnTo>
                  <a:cubicBezTo>
                    <a:pt x="1461" y="192"/>
                    <a:pt x="1461" y="136"/>
                    <a:pt x="1461" y="80"/>
                  </a:cubicBezTo>
                  <a:cubicBezTo>
                    <a:pt x="1421" y="40"/>
                    <a:pt x="1382" y="0"/>
                    <a:pt x="13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9"/>
            <p:cNvSpPr/>
            <p:nvPr/>
          </p:nvSpPr>
          <p:spPr>
            <a:xfrm>
              <a:off x="3974250" y="2142100"/>
              <a:ext cx="36550" cy="9850"/>
            </a:xfrm>
            <a:custGeom>
              <a:avLst/>
              <a:gdLst/>
              <a:ahLst/>
              <a:cxnLst/>
              <a:rect l="l" t="t" r="r" b="b"/>
              <a:pathLst>
                <a:path w="1462" h="394" extrusionOk="0">
                  <a:moveTo>
                    <a:pt x="1349" y="0"/>
                  </a:moveTo>
                  <a:lnTo>
                    <a:pt x="1" y="169"/>
                  </a:lnTo>
                  <a:lnTo>
                    <a:pt x="1" y="393"/>
                  </a:lnTo>
                  <a:lnTo>
                    <a:pt x="1405" y="225"/>
                  </a:lnTo>
                  <a:cubicBezTo>
                    <a:pt x="1461" y="225"/>
                    <a:pt x="1461" y="169"/>
                    <a:pt x="1461" y="112"/>
                  </a:cubicBezTo>
                  <a:cubicBezTo>
                    <a:pt x="1461" y="56"/>
                    <a:pt x="1405" y="0"/>
                    <a:pt x="134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9"/>
            <p:cNvSpPr/>
            <p:nvPr/>
          </p:nvSpPr>
          <p:spPr>
            <a:xfrm>
              <a:off x="3956000" y="2052050"/>
              <a:ext cx="40375" cy="17050"/>
            </a:xfrm>
            <a:custGeom>
              <a:avLst/>
              <a:gdLst/>
              <a:ahLst/>
              <a:cxnLst/>
              <a:rect l="l" t="t" r="r" b="b"/>
              <a:pathLst>
                <a:path w="1615" h="682" extrusionOk="0">
                  <a:moveTo>
                    <a:pt x="1435" y="0"/>
                  </a:moveTo>
                  <a:cubicBezTo>
                    <a:pt x="1425" y="0"/>
                    <a:pt x="1415" y="3"/>
                    <a:pt x="1405" y="8"/>
                  </a:cubicBezTo>
                  <a:lnTo>
                    <a:pt x="1" y="457"/>
                  </a:lnTo>
                  <a:lnTo>
                    <a:pt x="57" y="682"/>
                  </a:lnTo>
                  <a:lnTo>
                    <a:pt x="1461" y="232"/>
                  </a:lnTo>
                  <a:cubicBezTo>
                    <a:pt x="1614" y="232"/>
                    <a:pt x="1535" y="0"/>
                    <a:pt x="143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9"/>
            <p:cNvSpPr/>
            <p:nvPr/>
          </p:nvSpPr>
          <p:spPr>
            <a:xfrm>
              <a:off x="3967225" y="2098575"/>
              <a:ext cx="39350" cy="12650"/>
            </a:xfrm>
            <a:custGeom>
              <a:avLst/>
              <a:gdLst/>
              <a:ahLst/>
              <a:cxnLst/>
              <a:rect l="l" t="t" r="r" b="b"/>
              <a:pathLst>
                <a:path w="1574" h="506" extrusionOk="0">
                  <a:moveTo>
                    <a:pt x="1405" y="0"/>
                  </a:moveTo>
                  <a:lnTo>
                    <a:pt x="1" y="281"/>
                  </a:lnTo>
                  <a:cubicBezTo>
                    <a:pt x="1" y="337"/>
                    <a:pt x="57" y="393"/>
                    <a:pt x="57" y="506"/>
                  </a:cubicBezTo>
                  <a:lnTo>
                    <a:pt x="1461" y="225"/>
                  </a:lnTo>
                  <a:cubicBezTo>
                    <a:pt x="1574" y="169"/>
                    <a:pt x="1517" y="0"/>
                    <a:pt x="14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9"/>
            <p:cNvSpPr/>
            <p:nvPr/>
          </p:nvSpPr>
          <p:spPr>
            <a:xfrm>
              <a:off x="3668150" y="1740525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563" y="0"/>
                  </a:moveTo>
                  <a:cubicBezTo>
                    <a:pt x="506" y="0"/>
                    <a:pt x="394" y="0"/>
                    <a:pt x="394" y="56"/>
                  </a:cubicBezTo>
                  <a:lnTo>
                    <a:pt x="1" y="1460"/>
                  </a:lnTo>
                  <a:lnTo>
                    <a:pt x="169" y="1573"/>
                  </a:lnTo>
                  <a:lnTo>
                    <a:pt x="619" y="169"/>
                  </a:lnTo>
                  <a:cubicBezTo>
                    <a:pt x="619" y="56"/>
                    <a:pt x="619" y="0"/>
                    <a:pt x="56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9"/>
            <p:cNvSpPr/>
            <p:nvPr/>
          </p:nvSpPr>
          <p:spPr>
            <a:xfrm>
              <a:off x="3627450" y="1728700"/>
              <a:ext cx="12650" cy="38525"/>
            </a:xfrm>
            <a:custGeom>
              <a:avLst/>
              <a:gdLst/>
              <a:ahLst/>
              <a:cxnLst/>
              <a:rect l="l" t="t" r="r" b="b"/>
              <a:pathLst>
                <a:path w="506" h="1541" extrusionOk="0">
                  <a:moveTo>
                    <a:pt x="345" y="1"/>
                  </a:moveTo>
                  <a:cubicBezTo>
                    <a:pt x="309" y="1"/>
                    <a:pt x="281" y="40"/>
                    <a:pt x="281" y="80"/>
                  </a:cubicBezTo>
                  <a:lnTo>
                    <a:pt x="0" y="1484"/>
                  </a:lnTo>
                  <a:lnTo>
                    <a:pt x="225" y="1540"/>
                  </a:lnTo>
                  <a:lnTo>
                    <a:pt x="506" y="136"/>
                  </a:lnTo>
                  <a:cubicBezTo>
                    <a:pt x="506" y="80"/>
                    <a:pt x="449" y="24"/>
                    <a:pt x="393" y="24"/>
                  </a:cubicBezTo>
                  <a:cubicBezTo>
                    <a:pt x="377" y="7"/>
                    <a:pt x="360" y="1"/>
                    <a:pt x="34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9"/>
            <p:cNvSpPr/>
            <p:nvPr/>
          </p:nvSpPr>
          <p:spPr>
            <a:xfrm>
              <a:off x="3543200" y="1720850"/>
              <a:ext cx="5625" cy="37950"/>
            </a:xfrm>
            <a:custGeom>
              <a:avLst/>
              <a:gdLst/>
              <a:ahLst/>
              <a:cxnLst/>
              <a:rect l="l" t="t" r="r" b="b"/>
              <a:pathLst>
                <a:path w="225" h="1518" extrusionOk="0">
                  <a:moveTo>
                    <a:pt x="113" y="1"/>
                  </a:moveTo>
                  <a:cubicBezTo>
                    <a:pt x="56" y="1"/>
                    <a:pt x="0" y="1"/>
                    <a:pt x="0" y="113"/>
                  </a:cubicBezTo>
                  <a:lnTo>
                    <a:pt x="0" y="1517"/>
                  </a:lnTo>
                  <a:lnTo>
                    <a:pt x="225" y="1517"/>
                  </a:lnTo>
                  <a:lnTo>
                    <a:pt x="225" y="113"/>
                  </a:lnTo>
                  <a:cubicBezTo>
                    <a:pt x="225" y="1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9"/>
            <p:cNvSpPr/>
            <p:nvPr/>
          </p:nvSpPr>
          <p:spPr>
            <a:xfrm>
              <a:off x="3817000" y="1826525"/>
              <a:ext cx="28100" cy="33375"/>
            </a:xfrm>
            <a:custGeom>
              <a:avLst/>
              <a:gdLst/>
              <a:ahLst/>
              <a:cxnLst/>
              <a:rect l="l" t="t" r="r" b="b"/>
              <a:pathLst>
                <a:path w="1124" h="1335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166"/>
                  </a:lnTo>
                  <a:lnTo>
                    <a:pt x="169" y="1334"/>
                  </a:lnTo>
                  <a:lnTo>
                    <a:pt x="1067" y="211"/>
                  </a:lnTo>
                  <a:cubicBezTo>
                    <a:pt x="1124" y="155"/>
                    <a:pt x="1124" y="98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9"/>
            <p:cNvSpPr/>
            <p:nvPr/>
          </p:nvSpPr>
          <p:spPr>
            <a:xfrm>
              <a:off x="3585325" y="1722250"/>
              <a:ext cx="8450" cy="37950"/>
            </a:xfrm>
            <a:custGeom>
              <a:avLst/>
              <a:gdLst/>
              <a:ahLst/>
              <a:cxnLst/>
              <a:rect l="l" t="t" r="r" b="b"/>
              <a:pathLst>
                <a:path w="338" h="1518" extrusionOk="0">
                  <a:moveTo>
                    <a:pt x="225" y="1"/>
                  </a:moveTo>
                  <a:cubicBezTo>
                    <a:pt x="169" y="1"/>
                    <a:pt x="113" y="57"/>
                    <a:pt x="113" y="113"/>
                  </a:cubicBezTo>
                  <a:lnTo>
                    <a:pt x="0" y="1517"/>
                  </a:lnTo>
                  <a:lnTo>
                    <a:pt x="169" y="1517"/>
                  </a:lnTo>
                  <a:lnTo>
                    <a:pt x="337" y="113"/>
                  </a:lnTo>
                  <a:cubicBezTo>
                    <a:pt x="337" y="57"/>
                    <a:pt x="281" y="1"/>
                    <a:pt x="22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9"/>
            <p:cNvSpPr/>
            <p:nvPr/>
          </p:nvSpPr>
          <p:spPr>
            <a:xfrm>
              <a:off x="3781900" y="1799850"/>
              <a:ext cx="26700" cy="34775"/>
            </a:xfrm>
            <a:custGeom>
              <a:avLst/>
              <a:gdLst/>
              <a:ahLst/>
              <a:cxnLst/>
              <a:rect l="l" t="t" r="r" b="b"/>
              <a:pathLst>
                <a:path w="1068" h="1391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222"/>
                  </a:lnTo>
                  <a:lnTo>
                    <a:pt x="225" y="1390"/>
                  </a:lnTo>
                  <a:lnTo>
                    <a:pt x="1067" y="154"/>
                  </a:lnTo>
                  <a:cubicBezTo>
                    <a:pt x="1067" y="154"/>
                    <a:pt x="1067" y="42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9"/>
            <p:cNvSpPr/>
            <p:nvPr/>
          </p:nvSpPr>
          <p:spPr>
            <a:xfrm>
              <a:off x="3745375" y="1775625"/>
              <a:ext cx="23900" cy="36525"/>
            </a:xfrm>
            <a:custGeom>
              <a:avLst/>
              <a:gdLst/>
              <a:ahLst/>
              <a:cxnLst/>
              <a:rect l="l" t="t" r="r" b="b"/>
              <a:pathLst>
                <a:path w="956" h="1461" extrusionOk="0">
                  <a:moveTo>
                    <a:pt x="900" y="0"/>
                  </a:moveTo>
                  <a:cubicBezTo>
                    <a:pt x="843" y="0"/>
                    <a:pt x="731" y="0"/>
                    <a:pt x="731" y="56"/>
                  </a:cubicBezTo>
                  <a:lnTo>
                    <a:pt x="1" y="1348"/>
                  </a:lnTo>
                  <a:lnTo>
                    <a:pt x="226" y="1460"/>
                  </a:lnTo>
                  <a:lnTo>
                    <a:pt x="900" y="169"/>
                  </a:lnTo>
                  <a:cubicBezTo>
                    <a:pt x="956" y="113"/>
                    <a:pt x="956" y="56"/>
                    <a:pt x="90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9"/>
            <p:cNvSpPr/>
            <p:nvPr/>
          </p:nvSpPr>
          <p:spPr>
            <a:xfrm>
              <a:off x="3708875" y="17567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627" y="1"/>
                  </a:moveTo>
                  <a:cubicBezTo>
                    <a:pt x="590" y="1"/>
                    <a:pt x="562" y="41"/>
                    <a:pt x="562" y="80"/>
                  </a:cubicBezTo>
                  <a:lnTo>
                    <a:pt x="1" y="1372"/>
                  </a:lnTo>
                  <a:lnTo>
                    <a:pt x="169" y="1484"/>
                  </a:lnTo>
                  <a:lnTo>
                    <a:pt x="731" y="136"/>
                  </a:lnTo>
                  <a:cubicBezTo>
                    <a:pt x="787" y="80"/>
                    <a:pt x="731" y="24"/>
                    <a:pt x="675" y="24"/>
                  </a:cubicBezTo>
                  <a:cubicBezTo>
                    <a:pt x="658" y="8"/>
                    <a:pt x="642" y="1"/>
                    <a:pt x="62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9"/>
            <p:cNvSpPr/>
            <p:nvPr/>
          </p:nvSpPr>
          <p:spPr>
            <a:xfrm>
              <a:off x="3319950" y="2568950"/>
              <a:ext cx="22475" cy="36525"/>
            </a:xfrm>
            <a:custGeom>
              <a:avLst/>
              <a:gdLst/>
              <a:ahLst/>
              <a:cxnLst/>
              <a:rect l="l" t="t" r="r" b="b"/>
              <a:pathLst>
                <a:path w="899" h="1461" extrusionOk="0">
                  <a:moveTo>
                    <a:pt x="730" y="0"/>
                  </a:moveTo>
                  <a:lnTo>
                    <a:pt x="0" y="1292"/>
                  </a:lnTo>
                  <a:cubicBezTo>
                    <a:pt x="0" y="1348"/>
                    <a:pt x="0" y="1404"/>
                    <a:pt x="56" y="1460"/>
                  </a:cubicBezTo>
                  <a:lnTo>
                    <a:pt x="112" y="1460"/>
                  </a:lnTo>
                  <a:cubicBezTo>
                    <a:pt x="169" y="1404"/>
                    <a:pt x="225" y="1404"/>
                    <a:pt x="225" y="1348"/>
                  </a:cubicBezTo>
                  <a:lnTo>
                    <a:pt x="899" y="1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9"/>
            <p:cNvSpPr/>
            <p:nvPr/>
          </p:nvSpPr>
          <p:spPr>
            <a:xfrm>
              <a:off x="3780500" y="2547875"/>
              <a:ext cx="25275" cy="35125"/>
            </a:xfrm>
            <a:custGeom>
              <a:avLst/>
              <a:gdLst/>
              <a:ahLst/>
              <a:cxnLst/>
              <a:rect l="l" t="t" r="r" b="b"/>
              <a:pathLst>
                <a:path w="1011" h="1405" extrusionOk="0">
                  <a:moveTo>
                    <a:pt x="169" y="1"/>
                  </a:moveTo>
                  <a:lnTo>
                    <a:pt x="0" y="169"/>
                  </a:lnTo>
                  <a:lnTo>
                    <a:pt x="786" y="1349"/>
                  </a:lnTo>
                  <a:cubicBezTo>
                    <a:pt x="786" y="1405"/>
                    <a:pt x="843" y="1405"/>
                    <a:pt x="899" y="1405"/>
                  </a:cubicBezTo>
                  <a:lnTo>
                    <a:pt x="955" y="1405"/>
                  </a:lnTo>
                  <a:cubicBezTo>
                    <a:pt x="1011" y="1349"/>
                    <a:pt x="1011" y="1293"/>
                    <a:pt x="955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9"/>
            <p:cNvSpPr/>
            <p:nvPr/>
          </p:nvSpPr>
          <p:spPr>
            <a:xfrm>
              <a:off x="3815600" y="2522600"/>
              <a:ext cx="28100" cy="32325"/>
            </a:xfrm>
            <a:custGeom>
              <a:avLst/>
              <a:gdLst/>
              <a:ahLst/>
              <a:cxnLst/>
              <a:rect l="l" t="t" r="r" b="b"/>
              <a:pathLst>
                <a:path w="1124" h="1293" extrusionOk="0">
                  <a:moveTo>
                    <a:pt x="169" y="1"/>
                  </a:moveTo>
                  <a:lnTo>
                    <a:pt x="0" y="113"/>
                  </a:lnTo>
                  <a:lnTo>
                    <a:pt x="899" y="1236"/>
                  </a:lnTo>
                  <a:cubicBezTo>
                    <a:pt x="899" y="1236"/>
                    <a:pt x="955" y="1236"/>
                    <a:pt x="1011" y="1293"/>
                  </a:cubicBezTo>
                  <a:lnTo>
                    <a:pt x="1067" y="1293"/>
                  </a:lnTo>
                  <a:cubicBezTo>
                    <a:pt x="1123" y="1236"/>
                    <a:pt x="1123" y="1124"/>
                    <a:pt x="1067" y="112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9"/>
            <p:cNvSpPr/>
            <p:nvPr/>
          </p:nvSpPr>
          <p:spPr>
            <a:xfrm>
              <a:off x="3846475" y="2494525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69" y="0"/>
                  </a:moveTo>
                  <a:lnTo>
                    <a:pt x="1" y="169"/>
                  </a:lnTo>
                  <a:lnTo>
                    <a:pt x="1012" y="1180"/>
                  </a:lnTo>
                  <a:cubicBezTo>
                    <a:pt x="1040" y="1208"/>
                    <a:pt x="1068" y="1222"/>
                    <a:pt x="1096" y="1222"/>
                  </a:cubicBezTo>
                  <a:cubicBezTo>
                    <a:pt x="1124" y="1222"/>
                    <a:pt x="1152" y="1208"/>
                    <a:pt x="1180" y="1180"/>
                  </a:cubicBezTo>
                  <a:cubicBezTo>
                    <a:pt x="1236" y="1124"/>
                    <a:pt x="1236" y="1068"/>
                    <a:pt x="1180" y="101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9"/>
            <p:cNvSpPr/>
            <p:nvPr/>
          </p:nvSpPr>
          <p:spPr>
            <a:xfrm>
              <a:off x="3745375" y="2570350"/>
              <a:ext cx="22500" cy="35125"/>
            </a:xfrm>
            <a:custGeom>
              <a:avLst/>
              <a:gdLst/>
              <a:ahLst/>
              <a:cxnLst/>
              <a:rect l="l" t="t" r="r" b="b"/>
              <a:pathLst>
                <a:path w="900" h="1405" extrusionOk="0">
                  <a:moveTo>
                    <a:pt x="169" y="0"/>
                  </a:moveTo>
                  <a:lnTo>
                    <a:pt x="1" y="113"/>
                  </a:lnTo>
                  <a:lnTo>
                    <a:pt x="675" y="1348"/>
                  </a:lnTo>
                  <a:cubicBezTo>
                    <a:pt x="675" y="1404"/>
                    <a:pt x="731" y="1404"/>
                    <a:pt x="787" y="1404"/>
                  </a:cubicBezTo>
                  <a:lnTo>
                    <a:pt x="843" y="1404"/>
                  </a:lnTo>
                  <a:cubicBezTo>
                    <a:pt x="900" y="1404"/>
                    <a:pt x="900" y="1292"/>
                    <a:pt x="843" y="129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9"/>
            <p:cNvSpPr/>
            <p:nvPr/>
          </p:nvSpPr>
          <p:spPr>
            <a:xfrm>
              <a:off x="3666750" y="2602650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225" y="0"/>
                  </a:moveTo>
                  <a:lnTo>
                    <a:pt x="1" y="56"/>
                  </a:lnTo>
                  <a:lnTo>
                    <a:pt x="394" y="1460"/>
                  </a:lnTo>
                  <a:cubicBezTo>
                    <a:pt x="394" y="1517"/>
                    <a:pt x="450" y="1573"/>
                    <a:pt x="506" y="1573"/>
                  </a:cubicBezTo>
                  <a:lnTo>
                    <a:pt x="562" y="1573"/>
                  </a:lnTo>
                  <a:cubicBezTo>
                    <a:pt x="619" y="1517"/>
                    <a:pt x="619" y="1460"/>
                    <a:pt x="619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9"/>
            <p:cNvSpPr/>
            <p:nvPr/>
          </p:nvSpPr>
          <p:spPr>
            <a:xfrm>
              <a:off x="3624625" y="2613875"/>
              <a:ext cx="12675" cy="37925"/>
            </a:xfrm>
            <a:custGeom>
              <a:avLst/>
              <a:gdLst/>
              <a:ahLst/>
              <a:cxnLst/>
              <a:rect l="l" t="t" r="r" b="b"/>
              <a:pathLst>
                <a:path w="507" h="1517" extrusionOk="0">
                  <a:moveTo>
                    <a:pt x="1" y="0"/>
                  </a:moveTo>
                  <a:lnTo>
                    <a:pt x="282" y="1405"/>
                  </a:lnTo>
                  <a:cubicBezTo>
                    <a:pt x="282" y="1461"/>
                    <a:pt x="338" y="1517"/>
                    <a:pt x="394" y="1517"/>
                  </a:cubicBezTo>
                  <a:cubicBezTo>
                    <a:pt x="450" y="1517"/>
                    <a:pt x="506" y="1461"/>
                    <a:pt x="450" y="140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9"/>
            <p:cNvSpPr/>
            <p:nvPr/>
          </p:nvSpPr>
          <p:spPr>
            <a:xfrm>
              <a:off x="3706075" y="2588600"/>
              <a:ext cx="18275" cy="36525"/>
            </a:xfrm>
            <a:custGeom>
              <a:avLst/>
              <a:gdLst/>
              <a:ahLst/>
              <a:cxnLst/>
              <a:rect l="l" t="t" r="r" b="b"/>
              <a:pathLst>
                <a:path w="731" h="1461" extrusionOk="0">
                  <a:moveTo>
                    <a:pt x="169" y="0"/>
                  </a:moveTo>
                  <a:lnTo>
                    <a:pt x="0" y="57"/>
                  </a:lnTo>
                  <a:lnTo>
                    <a:pt x="506" y="1405"/>
                  </a:lnTo>
                  <a:cubicBezTo>
                    <a:pt x="562" y="1461"/>
                    <a:pt x="562" y="1461"/>
                    <a:pt x="618" y="1461"/>
                  </a:cubicBezTo>
                  <a:lnTo>
                    <a:pt x="674" y="1461"/>
                  </a:lnTo>
                  <a:cubicBezTo>
                    <a:pt x="730" y="1461"/>
                    <a:pt x="730" y="1405"/>
                    <a:pt x="730" y="1348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9"/>
            <p:cNvSpPr/>
            <p:nvPr/>
          </p:nvSpPr>
          <p:spPr>
            <a:xfrm>
              <a:off x="3875975" y="24622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3" y="1"/>
                  </a:moveTo>
                  <a:lnTo>
                    <a:pt x="0" y="169"/>
                  </a:lnTo>
                  <a:lnTo>
                    <a:pt x="1124" y="1124"/>
                  </a:lnTo>
                  <a:lnTo>
                    <a:pt x="1180" y="1124"/>
                  </a:lnTo>
                  <a:cubicBezTo>
                    <a:pt x="1180" y="1124"/>
                    <a:pt x="1236" y="1068"/>
                    <a:pt x="1236" y="1068"/>
                  </a:cubicBezTo>
                  <a:cubicBezTo>
                    <a:pt x="1292" y="1012"/>
                    <a:pt x="1292" y="955"/>
                    <a:pt x="1236" y="89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9"/>
            <p:cNvSpPr/>
            <p:nvPr/>
          </p:nvSpPr>
          <p:spPr>
            <a:xfrm>
              <a:off x="3975650" y="22305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" y="1"/>
                  </a:moveTo>
                  <a:lnTo>
                    <a:pt x="1" y="225"/>
                  </a:lnTo>
                  <a:lnTo>
                    <a:pt x="1405" y="394"/>
                  </a:lnTo>
                  <a:cubicBezTo>
                    <a:pt x="1461" y="394"/>
                    <a:pt x="1517" y="338"/>
                    <a:pt x="1517" y="281"/>
                  </a:cubicBezTo>
                  <a:cubicBezTo>
                    <a:pt x="1517" y="225"/>
                    <a:pt x="1461" y="169"/>
                    <a:pt x="1405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9"/>
            <p:cNvSpPr/>
            <p:nvPr/>
          </p:nvSpPr>
          <p:spPr>
            <a:xfrm>
              <a:off x="3901250" y="2428525"/>
              <a:ext cx="35125" cy="25300"/>
            </a:xfrm>
            <a:custGeom>
              <a:avLst/>
              <a:gdLst/>
              <a:ahLst/>
              <a:cxnLst/>
              <a:rect l="l" t="t" r="r" b="b"/>
              <a:pathLst>
                <a:path w="1405" h="1012" extrusionOk="0">
                  <a:moveTo>
                    <a:pt x="113" y="1"/>
                  </a:moveTo>
                  <a:lnTo>
                    <a:pt x="0" y="225"/>
                  </a:lnTo>
                  <a:lnTo>
                    <a:pt x="1180" y="1012"/>
                  </a:lnTo>
                  <a:lnTo>
                    <a:pt x="1236" y="1012"/>
                  </a:lnTo>
                  <a:cubicBezTo>
                    <a:pt x="1348" y="1012"/>
                    <a:pt x="1404" y="843"/>
                    <a:pt x="1292" y="84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9"/>
            <p:cNvSpPr/>
            <p:nvPr/>
          </p:nvSpPr>
          <p:spPr>
            <a:xfrm>
              <a:off x="3967225" y="2274075"/>
              <a:ext cx="37950" cy="12675"/>
            </a:xfrm>
            <a:custGeom>
              <a:avLst/>
              <a:gdLst/>
              <a:ahLst/>
              <a:cxnLst/>
              <a:rect l="l" t="t" r="r" b="b"/>
              <a:pathLst>
                <a:path w="1518" h="507" extrusionOk="0">
                  <a:moveTo>
                    <a:pt x="57" y="1"/>
                  </a:moveTo>
                  <a:lnTo>
                    <a:pt x="1" y="169"/>
                  </a:lnTo>
                  <a:lnTo>
                    <a:pt x="1405" y="506"/>
                  </a:lnTo>
                  <a:cubicBezTo>
                    <a:pt x="1461" y="450"/>
                    <a:pt x="1517" y="450"/>
                    <a:pt x="1517" y="394"/>
                  </a:cubicBezTo>
                  <a:cubicBezTo>
                    <a:pt x="1517" y="338"/>
                    <a:pt x="1461" y="281"/>
                    <a:pt x="1461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9"/>
            <p:cNvSpPr/>
            <p:nvPr/>
          </p:nvSpPr>
          <p:spPr>
            <a:xfrm>
              <a:off x="3977075" y="2189825"/>
              <a:ext cx="37925" cy="5650"/>
            </a:xfrm>
            <a:custGeom>
              <a:avLst/>
              <a:gdLst/>
              <a:ahLst/>
              <a:cxnLst/>
              <a:rect l="l" t="t" r="r" b="b"/>
              <a:pathLst>
                <a:path w="1517" h="226" extrusionOk="0">
                  <a:moveTo>
                    <a:pt x="0" y="1"/>
                  </a:moveTo>
                  <a:lnTo>
                    <a:pt x="0" y="57"/>
                  </a:lnTo>
                  <a:cubicBezTo>
                    <a:pt x="0" y="113"/>
                    <a:pt x="0" y="169"/>
                    <a:pt x="0" y="225"/>
                  </a:cubicBezTo>
                  <a:lnTo>
                    <a:pt x="1404" y="225"/>
                  </a:lnTo>
                  <a:cubicBezTo>
                    <a:pt x="1460" y="225"/>
                    <a:pt x="1517" y="169"/>
                    <a:pt x="1517" y="113"/>
                  </a:cubicBezTo>
                  <a:cubicBezTo>
                    <a:pt x="1517" y="57"/>
                    <a:pt x="1460" y="1"/>
                    <a:pt x="140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9"/>
            <p:cNvSpPr/>
            <p:nvPr/>
          </p:nvSpPr>
          <p:spPr>
            <a:xfrm>
              <a:off x="3923700" y="2392025"/>
              <a:ext cx="36550" cy="22500"/>
            </a:xfrm>
            <a:custGeom>
              <a:avLst/>
              <a:gdLst/>
              <a:ahLst/>
              <a:cxnLst/>
              <a:rect l="l" t="t" r="r" b="b"/>
              <a:pathLst>
                <a:path w="1462" h="900" extrusionOk="0">
                  <a:moveTo>
                    <a:pt x="113" y="0"/>
                  </a:moveTo>
                  <a:lnTo>
                    <a:pt x="1" y="169"/>
                  </a:lnTo>
                  <a:lnTo>
                    <a:pt x="1236" y="899"/>
                  </a:lnTo>
                  <a:lnTo>
                    <a:pt x="1293" y="899"/>
                  </a:lnTo>
                  <a:cubicBezTo>
                    <a:pt x="1349" y="899"/>
                    <a:pt x="1405" y="843"/>
                    <a:pt x="1405" y="843"/>
                  </a:cubicBezTo>
                  <a:cubicBezTo>
                    <a:pt x="1461" y="787"/>
                    <a:pt x="1405" y="731"/>
                    <a:pt x="1349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9"/>
            <p:cNvSpPr/>
            <p:nvPr/>
          </p:nvSpPr>
          <p:spPr>
            <a:xfrm>
              <a:off x="3956000" y="2313400"/>
              <a:ext cx="37950" cy="15475"/>
            </a:xfrm>
            <a:custGeom>
              <a:avLst/>
              <a:gdLst/>
              <a:ahLst/>
              <a:cxnLst/>
              <a:rect l="l" t="t" r="r" b="b"/>
              <a:pathLst>
                <a:path w="1518" h="619" extrusionOk="0">
                  <a:moveTo>
                    <a:pt x="57" y="0"/>
                  </a:moveTo>
                  <a:lnTo>
                    <a:pt x="1" y="225"/>
                  </a:lnTo>
                  <a:lnTo>
                    <a:pt x="1405" y="618"/>
                  </a:lnTo>
                  <a:cubicBezTo>
                    <a:pt x="1461" y="618"/>
                    <a:pt x="1517" y="618"/>
                    <a:pt x="1517" y="562"/>
                  </a:cubicBezTo>
                  <a:cubicBezTo>
                    <a:pt x="1517" y="506"/>
                    <a:pt x="1517" y="450"/>
                    <a:pt x="1461" y="45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9"/>
            <p:cNvSpPr/>
            <p:nvPr/>
          </p:nvSpPr>
          <p:spPr>
            <a:xfrm>
              <a:off x="3941950" y="2354125"/>
              <a:ext cx="36550" cy="19675"/>
            </a:xfrm>
            <a:custGeom>
              <a:avLst/>
              <a:gdLst/>
              <a:ahLst/>
              <a:cxnLst/>
              <a:rect l="l" t="t" r="r" b="b"/>
              <a:pathLst>
                <a:path w="1462" h="787" extrusionOk="0">
                  <a:moveTo>
                    <a:pt x="57" y="0"/>
                  </a:moveTo>
                  <a:lnTo>
                    <a:pt x="1" y="225"/>
                  </a:lnTo>
                  <a:lnTo>
                    <a:pt x="1293" y="786"/>
                  </a:lnTo>
                  <a:lnTo>
                    <a:pt x="1349" y="786"/>
                  </a:lnTo>
                  <a:cubicBezTo>
                    <a:pt x="1405" y="786"/>
                    <a:pt x="1405" y="730"/>
                    <a:pt x="1461" y="730"/>
                  </a:cubicBezTo>
                  <a:cubicBezTo>
                    <a:pt x="1461" y="618"/>
                    <a:pt x="1461" y="562"/>
                    <a:pt x="1405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9"/>
            <p:cNvSpPr/>
            <p:nvPr/>
          </p:nvSpPr>
          <p:spPr>
            <a:xfrm>
              <a:off x="3152850" y="2427125"/>
              <a:ext cx="32325" cy="23900"/>
            </a:xfrm>
            <a:custGeom>
              <a:avLst/>
              <a:gdLst/>
              <a:ahLst/>
              <a:cxnLst/>
              <a:rect l="l" t="t" r="r" b="b"/>
              <a:pathLst>
                <a:path w="1293" h="956" extrusionOk="0">
                  <a:moveTo>
                    <a:pt x="1236" y="1"/>
                  </a:moveTo>
                  <a:lnTo>
                    <a:pt x="1" y="787"/>
                  </a:lnTo>
                  <a:cubicBezTo>
                    <a:pt x="1" y="787"/>
                    <a:pt x="1" y="899"/>
                    <a:pt x="1" y="899"/>
                  </a:cubicBezTo>
                  <a:cubicBezTo>
                    <a:pt x="57" y="955"/>
                    <a:pt x="57" y="955"/>
                    <a:pt x="113" y="955"/>
                  </a:cubicBezTo>
                  <a:lnTo>
                    <a:pt x="169" y="955"/>
                  </a:lnTo>
                  <a:lnTo>
                    <a:pt x="1292" y="169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9"/>
            <p:cNvSpPr/>
            <p:nvPr/>
          </p:nvSpPr>
          <p:spPr>
            <a:xfrm>
              <a:off x="3077025" y="22291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517" y="0"/>
                  </a:moveTo>
                  <a:lnTo>
                    <a:pt x="113" y="169"/>
                  </a:lnTo>
                  <a:cubicBezTo>
                    <a:pt x="57" y="169"/>
                    <a:pt x="1" y="225"/>
                    <a:pt x="57" y="281"/>
                  </a:cubicBezTo>
                  <a:cubicBezTo>
                    <a:pt x="57" y="337"/>
                    <a:pt x="57" y="394"/>
                    <a:pt x="113" y="394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9"/>
            <p:cNvSpPr/>
            <p:nvPr/>
          </p:nvSpPr>
          <p:spPr>
            <a:xfrm>
              <a:off x="3179525" y="24608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80" y="1"/>
                  </a:moveTo>
                  <a:lnTo>
                    <a:pt x="57" y="955"/>
                  </a:lnTo>
                  <a:cubicBezTo>
                    <a:pt x="1" y="1011"/>
                    <a:pt x="1" y="1124"/>
                    <a:pt x="113" y="1124"/>
                  </a:cubicBezTo>
                  <a:lnTo>
                    <a:pt x="169" y="1124"/>
                  </a:lnTo>
                  <a:lnTo>
                    <a:pt x="1292" y="225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9"/>
            <p:cNvSpPr/>
            <p:nvPr/>
          </p:nvSpPr>
          <p:spPr>
            <a:xfrm>
              <a:off x="3128975" y="2390625"/>
              <a:ext cx="36550" cy="22475"/>
            </a:xfrm>
            <a:custGeom>
              <a:avLst/>
              <a:gdLst/>
              <a:ahLst/>
              <a:cxnLst/>
              <a:rect l="l" t="t" r="r" b="b"/>
              <a:pathLst>
                <a:path w="1462" h="899" extrusionOk="0">
                  <a:moveTo>
                    <a:pt x="1349" y="0"/>
                  </a:moveTo>
                  <a:lnTo>
                    <a:pt x="57" y="730"/>
                  </a:lnTo>
                  <a:cubicBezTo>
                    <a:pt x="1" y="730"/>
                    <a:pt x="1" y="787"/>
                    <a:pt x="1" y="843"/>
                  </a:cubicBezTo>
                  <a:cubicBezTo>
                    <a:pt x="57" y="899"/>
                    <a:pt x="57" y="899"/>
                    <a:pt x="113" y="899"/>
                  </a:cubicBezTo>
                  <a:lnTo>
                    <a:pt x="169" y="899"/>
                  </a:lnTo>
                  <a:lnTo>
                    <a:pt x="1461" y="22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9"/>
            <p:cNvSpPr/>
            <p:nvPr/>
          </p:nvSpPr>
          <p:spPr>
            <a:xfrm>
              <a:off x="3109325" y="23513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405" y="1"/>
                  </a:moveTo>
                  <a:lnTo>
                    <a:pt x="57" y="562"/>
                  </a:lnTo>
                  <a:cubicBezTo>
                    <a:pt x="0" y="562"/>
                    <a:pt x="0" y="618"/>
                    <a:pt x="0" y="675"/>
                  </a:cubicBezTo>
                  <a:cubicBezTo>
                    <a:pt x="0" y="731"/>
                    <a:pt x="57" y="787"/>
                    <a:pt x="113" y="787"/>
                  </a:cubicBezTo>
                  <a:lnTo>
                    <a:pt x="169" y="787"/>
                  </a:lnTo>
                  <a:lnTo>
                    <a:pt x="1461" y="225"/>
                  </a:lnTo>
                  <a:cubicBezTo>
                    <a:pt x="1461" y="169"/>
                    <a:pt x="1405" y="57"/>
                    <a:pt x="140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9"/>
            <p:cNvSpPr/>
            <p:nvPr/>
          </p:nvSpPr>
          <p:spPr>
            <a:xfrm>
              <a:off x="3082650" y="2269875"/>
              <a:ext cx="37925" cy="12650"/>
            </a:xfrm>
            <a:custGeom>
              <a:avLst/>
              <a:gdLst/>
              <a:ahLst/>
              <a:cxnLst/>
              <a:rect l="l" t="t" r="r" b="b"/>
              <a:pathLst>
                <a:path w="1517" h="506" extrusionOk="0">
                  <a:moveTo>
                    <a:pt x="1517" y="0"/>
                  </a:moveTo>
                  <a:lnTo>
                    <a:pt x="113" y="281"/>
                  </a:lnTo>
                  <a:cubicBezTo>
                    <a:pt x="56" y="281"/>
                    <a:pt x="0" y="337"/>
                    <a:pt x="0" y="449"/>
                  </a:cubicBezTo>
                  <a:cubicBezTo>
                    <a:pt x="56" y="449"/>
                    <a:pt x="56" y="506"/>
                    <a:pt x="113" y="506"/>
                  </a:cubicBezTo>
                  <a:lnTo>
                    <a:pt x="1517" y="225"/>
                  </a:lnTo>
                  <a:cubicBezTo>
                    <a:pt x="1517" y="169"/>
                    <a:pt x="1517" y="112"/>
                    <a:pt x="151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9"/>
            <p:cNvSpPr/>
            <p:nvPr/>
          </p:nvSpPr>
          <p:spPr>
            <a:xfrm>
              <a:off x="3092475" y="2312000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517" y="0"/>
                  </a:moveTo>
                  <a:lnTo>
                    <a:pt x="113" y="449"/>
                  </a:lnTo>
                  <a:cubicBezTo>
                    <a:pt x="57" y="449"/>
                    <a:pt x="0" y="506"/>
                    <a:pt x="57" y="562"/>
                  </a:cubicBezTo>
                  <a:cubicBezTo>
                    <a:pt x="57" y="618"/>
                    <a:pt x="113" y="674"/>
                    <a:pt x="169" y="674"/>
                  </a:cubicBezTo>
                  <a:lnTo>
                    <a:pt x="1573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9"/>
            <p:cNvSpPr/>
            <p:nvPr/>
          </p:nvSpPr>
          <p:spPr>
            <a:xfrm>
              <a:off x="3210425" y="2491725"/>
              <a:ext cx="29500" cy="30550"/>
            </a:xfrm>
            <a:custGeom>
              <a:avLst/>
              <a:gdLst/>
              <a:ahLst/>
              <a:cxnLst/>
              <a:rect l="l" t="t" r="r" b="b"/>
              <a:pathLst>
                <a:path w="1180" h="1222" extrusionOk="0">
                  <a:moveTo>
                    <a:pt x="1067" y="0"/>
                  </a:moveTo>
                  <a:lnTo>
                    <a:pt x="0" y="1067"/>
                  </a:lnTo>
                  <a:cubicBezTo>
                    <a:pt x="0" y="1067"/>
                    <a:pt x="0" y="1180"/>
                    <a:pt x="0" y="1180"/>
                  </a:cubicBezTo>
                  <a:cubicBezTo>
                    <a:pt x="28" y="1208"/>
                    <a:pt x="56" y="1222"/>
                    <a:pt x="85" y="1222"/>
                  </a:cubicBezTo>
                  <a:cubicBezTo>
                    <a:pt x="113" y="1222"/>
                    <a:pt x="141" y="1208"/>
                    <a:pt x="169" y="1180"/>
                  </a:cubicBezTo>
                  <a:lnTo>
                    <a:pt x="1180" y="169"/>
                  </a:lnTo>
                  <a:cubicBezTo>
                    <a:pt x="1124" y="112"/>
                    <a:pt x="1067" y="56"/>
                    <a:pt x="106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9"/>
            <p:cNvSpPr/>
            <p:nvPr/>
          </p:nvSpPr>
          <p:spPr>
            <a:xfrm>
              <a:off x="3540375" y="2622300"/>
              <a:ext cx="5650" cy="37925"/>
            </a:xfrm>
            <a:custGeom>
              <a:avLst/>
              <a:gdLst/>
              <a:ahLst/>
              <a:cxnLst/>
              <a:rect l="l" t="t" r="r" b="b"/>
              <a:pathLst>
                <a:path w="226" h="1517" extrusionOk="0">
                  <a:moveTo>
                    <a:pt x="1" y="0"/>
                  </a:moveTo>
                  <a:lnTo>
                    <a:pt x="1" y="1405"/>
                  </a:lnTo>
                  <a:cubicBezTo>
                    <a:pt x="1" y="1461"/>
                    <a:pt x="57" y="1517"/>
                    <a:pt x="113" y="1517"/>
                  </a:cubicBezTo>
                  <a:cubicBezTo>
                    <a:pt x="169" y="1517"/>
                    <a:pt x="226" y="1461"/>
                    <a:pt x="226" y="1405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9"/>
            <p:cNvSpPr/>
            <p:nvPr/>
          </p:nvSpPr>
          <p:spPr>
            <a:xfrm>
              <a:off x="3495450" y="2619500"/>
              <a:ext cx="8450" cy="39325"/>
            </a:xfrm>
            <a:custGeom>
              <a:avLst/>
              <a:gdLst/>
              <a:ahLst/>
              <a:cxnLst/>
              <a:rect l="l" t="t" r="r" b="b"/>
              <a:pathLst>
                <a:path w="338" h="1573" extrusionOk="0">
                  <a:moveTo>
                    <a:pt x="113" y="0"/>
                  </a:moveTo>
                  <a:lnTo>
                    <a:pt x="1" y="1460"/>
                  </a:lnTo>
                  <a:cubicBezTo>
                    <a:pt x="1" y="1517"/>
                    <a:pt x="1" y="1517"/>
                    <a:pt x="113" y="1573"/>
                  </a:cubicBezTo>
                  <a:cubicBezTo>
                    <a:pt x="113" y="1573"/>
                    <a:pt x="169" y="1517"/>
                    <a:pt x="169" y="1460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9"/>
            <p:cNvSpPr/>
            <p:nvPr/>
          </p:nvSpPr>
          <p:spPr>
            <a:xfrm>
              <a:off x="3449125" y="261247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281" y="0"/>
                  </a:moveTo>
                  <a:lnTo>
                    <a:pt x="0" y="1404"/>
                  </a:lnTo>
                  <a:cubicBezTo>
                    <a:pt x="0" y="1461"/>
                    <a:pt x="0" y="1517"/>
                    <a:pt x="56" y="1573"/>
                  </a:cubicBezTo>
                  <a:cubicBezTo>
                    <a:pt x="113" y="1573"/>
                    <a:pt x="169" y="1517"/>
                    <a:pt x="169" y="1461"/>
                  </a:cubicBezTo>
                  <a:lnTo>
                    <a:pt x="450" y="56"/>
                  </a:lnTo>
                  <a:cubicBezTo>
                    <a:pt x="393" y="56"/>
                    <a:pt x="337" y="56"/>
                    <a:pt x="28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9"/>
            <p:cNvSpPr/>
            <p:nvPr/>
          </p:nvSpPr>
          <p:spPr>
            <a:xfrm>
              <a:off x="3244125" y="2522600"/>
              <a:ext cx="28100" cy="31975"/>
            </a:xfrm>
            <a:custGeom>
              <a:avLst/>
              <a:gdLst/>
              <a:ahLst/>
              <a:cxnLst/>
              <a:rect l="l" t="t" r="r" b="b"/>
              <a:pathLst>
                <a:path w="1124" h="1279" extrusionOk="0">
                  <a:moveTo>
                    <a:pt x="955" y="1"/>
                  </a:moveTo>
                  <a:lnTo>
                    <a:pt x="56" y="1068"/>
                  </a:lnTo>
                  <a:cubicBezTo>
                    <a:pt x="0" y="1124"/>
                    <a:pt x="0" y="1180"/>
                    <a:pt x="56" y="1236"/>
                  </a:cubicBezTo>
                  <a:cubicBezTo>
                    <a:pt x="56" y="1264"/>
                    <a:pt x="84" y="1278"/>
                    <a:pt x="113" y="1278"/>
                  </a:cubicBezTo>
                  <a:cubicBezTo>
                    <a:pt x="141" y="1278"/>
                    <a:pt x="169" y="1264"/>
                    <a:pt x="169" y="1236"/>
                  </a:cubicBezTo>
                  <a:lnTo>
                    <a:pt x="1124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9"/>
            <p:cNvSpPr/>
            <p:nvPr/>
          </p:nvSpPr>
          <p:spPr>
            <a:xfrm>
              <a:off x="3583925" y="2619500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0" y="0"/>
                  </a:moveTo>
                  <a:lnTo>
                    <a:pt x="112" y="1404"/>
                  </a:lnTo>
                  <a:cubicBezTo>
                    <a:pt x="112" y="1460"/>
                    <a:pt x="169" y="1517"/>
                    <a:pt x="225" y="1517"/>
                  </a:cubicBezTo>
                  <a:cubicBezTo>
                    <a:pt x="281" y="1517"/>
                    <a:pt x="337" y="1460"/>
                    <a:pt x="337" y="14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9"/>
            <p:cNvSpPr/>
            <p:nvPr/>
          </p:nvSpPr>
          <p:spPr>
            <a:xfrm>
              <a:off x="3279225" y="25464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899" y="1"/>
                  </a:moveTo>
                  <a:lnTo>
                    <a:pt x="57" y="1180"/>
                  </a:lnTo>
                  <a:cubicBezTo>
                    <a:pt x="0" y="1236"/>
                    <a:pt x="0" y="1292"/>
                    <a:pt x="57" y="1349"/>
                  </a:cubicBezTo>
                  <a:lnTo>
                    <a:pt x="113" y="1349"/>
                  </a:lnTo>
                  <a:cubicBezTo>
                    <a:pt x="169" y="1349"/>
                    <a:pt x="225" y="1349"/>
                    <a:pt x="225" y="1292"/>
                  </a:cubicBezTo>
                  <a:lnTo>
                    <a:pt x="1011" y="113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9"/>
            <p:cNvSpPr/>
            <p:nvPr/>
          </p:nvSpPr>
          <p:spPr>
            <a:xfrm>
              <a:off x="3405600" y="2601225"/>
              <a:ext cx="14050" cy="39350"/>
            </a:xfrm>
            <a:custGeom>
              <a:avLst/>
              <a:gdLst/>
              <a:ahLst/>
              <a:cxnLst/>
              <a:rect l="l" t="t" r="r" b="b"/>
              <a:pathLst>
                <a:path w="562" h="1574" extrusionOk="0">
                  <a:moveTo>
                    <a:pt x="393" y="1"/>
                  </a:moveTo>
                  <a:lnTo>
                    <a:pt x="0" y="1405"/>
                  </a:lnTo>
                  <a:cubicBezTo>
                    <a:pt x="0" y="1461"/>
                    <a:pt x="0" y="1517"/>
                    <a:pt x="56" y="1574"/>
                  </a:cubicBezTo>
                  <a:cubicBezTo>
                    <a:pt x="112" y="1574"/>
                    <a:pt x="169" y="1517"/>
                    <a:pt x="169" y="1461"/>
                  </a:cubicBez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9"/>
            <p:cNvSpPr/>
            <p:nvPr/>
          </p:nvSpPr>
          <p:spPr>
            <a:xfrm>
              <a:off x="3360650" y="2587200"/>
              <a:ext cx="19700" cy="36525"/>
            </a:xfrm>
            <a:custGeom>
              <a:avLst/>
              <a:gdLst/>
              <a:ahLst/>
              <a:cxnLst/>
              <a:rect l="l" t="t" r="r" b="b"/>
              <a:pathLst>
                <a:path w="788" h="1461" extrusionOk="0">
                  <a:moveTo>
                    <a:pt x="563" y="0"/>
                  </a:moveTo>
                  <a:lnTo>
                    <a:pt x="1" y="1348"/>
                  </a:lnTo>
                  <a:cubicBezTo>
                    <a:pt x="1" y="1404"/>
                    <a:pt x="57" y="1461"/>
                    <a:pt x="113" y="1461"/>
                  </a:cubicBezTo>
                  <a:cubicBezTo>
                    <a:pt x="169" y="1461"/>
                    <a:pt x="226" y="1461"/>
                    <a:pt x="226" y="1404"/>
                  </a:cubicBezTo>
                  <a:lnTo>
                    <a:pt x="787" y="5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9"/>
            <p:cNvSpPr/>
            <p:nvPr/>
          </p:nvSpPr>
          <p:spPr>
            <a:xfrm>
              <a:off x="3301675" y="1786275"/>
              <a:ext cx="40750" cy="62375"/>
            </a:xfrm>
            <a:custGeom>
              <a:avLst/>
              <a:gdLst/>
              <a:ahLst/>
              <a:cxnLst/>
              <a:rect l="l" t="t" r="r" b="b"/>
              <a:pathLst>
                <a:path w="1630" h="2495" extrusionOk="0">
                  <a:moveTo>
                    <a:pt x="106" y="0"/>
                  </a:moveTo>
                  <a:cubicBezTo>
                    <a:pt x="90" y="0"/>
                    <a:pt x="74" y="7"/>
                    <a:pt x="57" y="24"/>
                  </a:cubicBezTo>
                  <a:cubicBezTo>
                    <a:pt x="1" y="24"/>
                    <a:pt x="1" y="136"/>
                    <a:pt x="57" y="192"/>
                  </a:cubicBezTo>
                  <a:lnTo>
                    <a:pt x="1461" y="2495"/>
                  </a:lnTo>
                  <a:lnTo>
                    <a:pt x="1630" y="2382"/>
                  </a:lnTo>
                  <a:lnTo>
                    <a:pt x="226" y="80"/>
                  </a:lnTo>
                  <a:cubicBezTo>
                    <a:pt x="186" y="40"/>
                    <a:pt x="146" y="0"/>
                    <a:pt x="1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9"/>
            <p:cNvSpPr/>
            <p:nvPr/>
          </p:nvSpPr>
          <p:spPr>
            <a:xfrm>
              <a:off x="3261650" y="1812575"/>
              <a:ext cx="47075" cy="58550"/>
            </a:xfrm>
            <a:custGeom>
              <a:avLst/>
              <a:gdLst/>
              <a:ahLst/>
              <a:cxnLst/>
              <a:rect l="l" t="t" r="r" b="b"/>
              <a:pathLst>
                <a:path w="1883" h="2342" extrusionOk="0">
                  <a:moveTo>
                    <a:pt x="191" y="1"/>
                  </a:moveTo>
                  <a:cubicBezTo>
                    <a:pt x="109" y="1"/>
                    <a:pt x="0" y="108"/>
                    <a:pt x="86" y="151"/>
                  </a:cubicBezTo>
                  <a:lnTo>
                    <a:pt x="1714" y="2341"/>
                  </a:lnTo>
                  <a:lnTo>
                    <a:pt x="1883" y="2229"/>
                  </a:lnTo>
                  <a:lnTo>
                    <a:pt x="254" y="39"/>
                  </a:lnTo>
                  <a:cubicBezTo>
                    <a:pt x="241" y="12"/>
                    <a:pt x="217" y="1"/>
                    <a:pt x="19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9"/>
            <p:cNvSpPr/>
            <p:nvPr/>
          </p:nvSpPr>
          <p:spPr>
            <a:xfrm>
              <a:off x="3341000" y="1765800"/>
              <a:ext cx="35125" cy="64600"/>
            </a:xfrm>
            <a:custGeom>
              <a:avLst/>
              <a:gdLst/>
              <a:ahLst/>
              <a:cxnLst/>
              <a:rect l="l" t="t" r="r" b="b"/>
              <a:pathLst>
                <a:path w="1405" h="2584" extrusionOk="0">
                  <a:moveTo>
                    <a:pt x="113" y="0"/>
                  </a:moveTo>
                  <a:cubicBezTo>
                    <a:pt x="57" y="0"/>
                    <a:pt x="1" y="112"/>
                    <a:pt x="57" y="169"/>
                  </a:cubicBezTo>
                  <a:lnTo>
                    <a:pt x="1236" y="2584"/>
                  </a:lnTo>
                  <a:lnTo>
                    <a:pt x="1405" y="2471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9"/>
            <p:cNvSpPr/>
            <p:nvPr/>
          </p:nvSpPr>
          <p:spPr>
            <a:xfrm>
              <a:off x="3226525" y="1840675"/>
              <a:ext cx="52725" cy="55725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95" y="1"/>
                  </a:moveTo>
                  <a:cubicBezTo>
                    <a:pt x="113" y="1"/>
                    <a:pt x="0" y="120"/>
                    <a:pt x="86" y="206"/>
                  </a:cubicBezTo>
                  <a:lnTo>
                    <a:pt x="1940" y="2228"/>
                  </a:lnTo>
                  <a:lnTo>
                    <a:pt x="2108" y="2060"/>
                  </a:lnTo>
                  <a:lnTo>
                    <a:pt x="255" y="38"/>
                  </a:lnTo>
                  <a:cubicBezTo>
                    <a:pt x="242" y="12"/>
                    <a:pt x="220" y="1"/>
                    <a:pt x="1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9"/>
            <p:cNvSpPr/>
            <p:nvPr/>
          </p:nvSpPr>
          <p:spPr>
            <a:xfrm>
              <a:off x="3384525" y="1747525"/>
              <a:ext cx="29525" cy="68825"/>
            </a:xfrm>
            <a:custGeom>
              <a:avLst/>
              <a:gdLst/>
              <a:ahLst/>
              <a:cxnLst/>
              <a:rect l="l" t="t" r="r" b="b"/>
              <a:pathLst>
                <a:path w="1181" h="2753" extrusionOk="0">
                  <a:moveTo>
                    <a:pt x="113" y="1"/>
                  </a:moveTo>
                  <a:cubicBezTo>
                    <a:pt x="57" y="57"/>
                    <a:pt x="1" y="113"/>
                    <a:pt x="57" y="169"/>
                  </a:cubicBezTo>
                  <a:lnTo>
                    <a:pt x="955" y="2753"/>
                  </a:lnTo>
                  <a:lnTo>
                    <a:pt x="1180" y="2641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9"/>
            <p:cNvSpPr/>
            <p:nvPr/>
          </p:nvSpPr>
          <p:spPr>
            <a:xfrm>
              <a:off x="3519325" y="1720850"/>
              <a:ext cx="8450" cy="71650"/>
            </a:xfrm>
            <a:custGeom>
              <a:avLst/>
              <a:gdLst/>
              <a:ahLst/>
              <a:cxnLst/>
              <a:rect l="l" t="t" r="r" b="b"/>
              <a:pathLst>
                <a:path w="338" h="2866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lnTo>
                    <a:pt x="113" y="2865"/>
                  </a:lnTo>
                  <a:lnTo>
                    <a:pt x="337" y="2809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9"/>
            <p:cNvSpPr/>
            <p:nvPr/>
          </p:nvSpPr>
          <p:spPr>
            <a:xfrm>
              <a:off x="3428050" y="1734325"/>
              <a:ext cx="22500" cy="69400"/>
            </a:xfrm>
            <a:custGeom>
              <a:avLst/>
              <a:gdLst/>
              <a:ahLst/>
              <a:cxnLst/>
              <a:rect l="l" t="t" r="r" b="b"/>
              <a:pathLst>
                <a:path w="900" h="2776" extrusionOk="0">
                  <a:moveTo>
                    <a:pt x="141" y="0"/>
                  </a:moveTo>
                  <a:cubicBezTo>
                    <a:pt x="118" y="0"/>
                    <a:pt x="90" y="7"/>
                    <a:pt x="57" y="23"/>
                  </a:cubicBezTo>
                  <a:cubicBezTo>
                    <a:pt x="1" y="23"/>
                    <a:pt x="1" y="80"/>
                    <a:pt x="1" y="136"/>
                  </a:cubicBezTo>
                  <a:lnTo>
                    <a:pt x="675" y="2775"/>
                  </a:lnTo>
                  <a:lnTo>
                    <a:pt x="899" y="2719"/>
                  </a:lnTo>
                  <a:lnTo>
                    <a:pt x="225" y="80"/>
                  </a:lnTo>
                  <a:cubicBezTo>
                    <a:pt x="225" y="40"/>
                    <a:pt x="197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9"/>
            <p:cNvSpPr/>
            <p:nvPr/>
          </p:nvSpPr>
          <p:spPr>
            <a:xfrm>
              <a:off x="3474400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113" y="0"/>
                  </a:moveTo>
                  <a:cubicBezTo>
                    <a:pt x="0" y="0"/>
                    <a:pt x="0" y="56"/>
                    <a:pt x="0" y="113"/>
                  </a:cubicBezTo>
                  <a:lnTo>
                    <a:pt x="393" y="2809"/>
                  </a:lnTo>
                  <a:lnTo>
                    <a:pt x="618" y="2809"/>
                  </a:lnTo>
                  <a:lnTo>
                    <a:pt x="225" y="113"/>
                  </a:lnTo>
                  <a:cubicBezTo>
                    <a:pt x="169" y="56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9"/>
            <p:cNvSpPr/>
            <p:nvPr/>
          </p:nvSpPr>
          <p:spPr>
            <a:xfrm>
              <a:off x="3100900" y="2030575"/>
              <a:ext cx="68825" cy="27300"/>
            </a:xfrm>
            <a:custGeom>
              <a:avLst/>
              <a:gdLst/>
              <a:ahLst/>
              <a:cxnLst/>
              <a:rect l="l" t="t" r="r" b="b"/>
              <a:pathLst>
                <a:path w="2753" h="109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0" y="136"/>
                    <a:pt x="57" y="193"/>
                    <a:pt x="113" y="193"/>
                  </a:cubicBezTo>
                  <a:lnTo>
                    <a:pt x="2696" y="1091"/>
                  </a:lnTo>
                  <a:lnTo>
                    <a:pt x="2753" y="923"/>
                  </a:lnTo>
                  <a:lnTo>
                    <a:pt x="169" y="24"/>
                  </a:lnTo>
                  <a:cubicBezTo>
                    <a:pt x="152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9"/>
            <p:cNvSpPr/>
            <p:nvPr/>
          </p:nvSpPr>
          <p:spPr>
            <a:xfrm>
              <a:off x="3194975" y="1874250"/>
              <a:ext cx="56200" cy="51625"/>
            </a:xfrm>
            <a:custGeom>
              <a:avLst/>
              <a:gdLst/>
              <a:ahLst/>
              <a:cxnLst/>
              <a:rect l="l" t="t" r="r" b="b"/>
              <a:pathLst>
                <a:path w="2248" h="2065" extrusionOk="0">
                  <a:moveTo>
                    <a:pt x="120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2079" y="2065"/>
                  </a:lnTo>
                  <a:lnTo>
                    <a:pt x="2247" y="1896"/>
                  </a:lnTo>
                  <a:lnTo>
                    <a:pt x="225" y="43"/>
                  </a:lnTo>
                  <a:cubicBezTo>
                    <a:pt x="197" y="15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9"/>
            <p:cNvSpPr/>
            <p:nvPr/>
          </p:nvSpPr>
          <p:spPr>
            <a:xfrm>
              <a:off x="3078425" y="2118225"/>
              <a:ext cx="70250" cy="16875"/>
            </a:xfrm>
            <a:custGeom>
              <a:avLst/>
              <a:gdLst/>
              <a:ahLst/>
              <a:cxnLst/>
              <a:rect l="l" t="t" r="r" b="b"/>
              <a:pathLst>
                <a:path w="2810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81"/>
                  </a:cubicBezTo>
                  <a:lnTo>
                    <a:pt x="2809" y="674"/>
                  </a:lnTo>
                  <a:lnTo>
                    <a:pt x="2809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9"/>
            <p:cNvSpPr/>
            <p:nvPr/>
          </p:nvSpPr>
          <p:spPr>
            <a:xfrm>
              <a:off x="3088250" y="2074100"/>
              <a:ext cx="70250" cy="21675"/>
            </a:xfrm>
            <a:custGeom>
              <a:avLst/>
              <a:gdLst/>
              <a:ahLst/>
              <a:cxnLst/>
              <a:rect l="l" t="t" r="r" b="b"/>
              <a:pathLst>
                <a:path w="2810" h="867" extrusionOk="0">
                  <a:moveTo>
                    <a:pt x="110" y="1"/>
                  </a:moveTo>
                  <a:cubicBezTo>
                    <a:pt x="57" y="1"/>
                    <a:pt x="1" y="41"/>
                    <a:pt x="1" y="80"/>
                  </a:cubicBezTo>
                  <a:cubicBezTo>
                    <a:pt x="1" y="137"/>
                    <a:pt x="57" y="137"/>
                    <a:pt x="113" y="193"/>
                  </a:cubicBezTo>
                  <a:lnTo>
                    <a:pt x="2753" y="867"/>
                  </a:lnTo>
                  <a:cubicBezTo>
                    <a:pt x="2753" y="811"/>
                    <a:pt x="2753" y="754"/>
                    <a:pt x="2809" y="642"/>
                  </a:cubicBezTo>
                  <a:lnTo>
                    <a:pt x="169" y="24"/>
                  </a:lnTo>
                  <a:cubicBezTo>
                    <a:pt x="153" y="8"/>
                    <a:pt x="132" y="1"/>
                    <a:pt x="11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9"/>
            <p:cNvSpPr/>
            <p:nvPr/>
          </p:nvSpPr>
          <p:spPr>
            <a:xfrm>
              <a:off x="3119150" y="1987050"/>
              <a:ext cx="66025" cy="34300"/>
            </a:xfrm>
            <a:custGeom>
              <a:avLst/>
              <a:gdLst/>
              <a:ahLst/>
              <a:cxnLst/>
              <a:rect l="l" t="t" r="r" b="b"/>
              <a:pathLst>
                <a:path w="2641" h="137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1" y="80"/>
                    <a:pt x="1" y="193"/>
                    <a:pt x="57" y="193"/>
                  </a:cubicBezTo>
                  <a:lnTo>
                    <a:pt x="2528" y="1372"/>
                  </a:lnTo>
                  <a:cubicBezTo>
                    <a:pt x="2584" y="1316"/>
                    <a:pt x="2584" y="1260"/>
                    <a:pt x="2640" y="1204"/>
                  </a:cubicBezTo>
                  <a:lnTo>
                    <a:pt x="169" y="24"/>
                  </a:lnTo>
                  <a:cubicBezTo>
                    <a:pt x="153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9"/>
            <p:cNvSpPr/>
            <p:nvPr/>
          </p:nvSpPr>
          <p:spPr>
            <a:xfrm>
              <a:off x="3166900" y="19079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84" y="1"/>
                  </a:moveTo>
                  <a:cubicBezTo>
                    <a:pt x="56" y="1"/>
                    <a:pt x="28" y="15"/>
                    <a:pt x="0" y="43"/>
                  </a:cubicBezTo>
                  <a:cubicBezTo>
                    <a:pt x="0" y="99"/>
                    <a:pt x="0" y="155"/>
                    <a:pt x="0" y="211"/>
                  </a:cubicBezTo>
                  <a:lnTo>
                    <a:pt x="2247" y="1840"/>
                  </a:lnTo>
                  <a:lnTo>
                    <a:pt x="2359" y="1672"/>
                  </a:lnTo>
                  <a:lnTo>
                    <a:pt x="169" y="43"/>
                  </a:lnTo>
                  <a:cubicBezTo>
                    <a:pt x="141" y="15"/>
                    <a:pt x="113" y="1"/>
                    <a:pt x="8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9"/>
            <p:cNvSpPr/>
            <p:nvPr/>
          </p:nvSpPr>
          <p:spPr>
            <a:xfrm>
              <a:off x="3140225" y="1947275"/>
              <a:ext cx="63200" cy="40400"/>
            </a:xfrm>
            <a:custGeom>
              <a:avLst/>
              <a:gdLst/>
              <a:ahLst/>
              <a:cxnLst/>
              <a:rect l="l" t="t" r="r" b="b"/>
              <a:pathLst>
                <a:path w="2528" h="1616" extrusionOk="0">
                  <a:moveTo>
                    <a:pt x="112" y="0"/>
                  </a:moveTo>
                  <a:cubicBezTo>
                    <a:pt x="84" y="0"/>
                    <a:pt x="56" y="14"/>
                    <a:pt x="56" y="42"/>
                  </a:cubicBezTo>
                  <a:cubicBezTo>
                    <a:pt x="0" y="42"/>
                    <a:pt x="0" y="155"/>
                    <a:pt x="56" y="155"/>
                  </a:cubicBezTo>
                  <a:lnTo>
                    <a:pt x="2415" y="1615"/>
                  </a:lnTo>
                  <a:lnTo>
                    <a:pt x="2527" y="1447"/>
                  </a:lnTo>
                  <a:lnTo>
                    <a:pt x="169" y="42"/>
                  </a:lnTo>
                  <a:cubicBezTo>
                    <a:pt x="169" y="14"/>
                    <a:pt x="140" y="0"/>
                    <a:pt x="1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9"/>
            <p:cNvSpPr/>
            <p:nvPr/>
          </p:nvSpPr>
          <p:spPr>
            <a:xfrm>
              <a:off x="3676575" y="1747525"/>
              <a:ext cx="28125" cy="67425"/>
            </a:xfrm>
            <a:custGeom>
              <a:avLst/>
              <a:gdLst/>
              <a:ahLst/>
              <a:cxnLst/>
              <a:rect l="l" t="t" r="r" b="b"/>
              <a:pathLst>
                <a:path w="1125" h="2697" extrusionOk="0">
                  <a:moveTo>
                    <a:pt x="1068" y="1"/>
                  </a:moveTo>
                  <a:cubicBezTo>
                    <a:pt x="1012" y="1"/>
                    <a:pt x="956" y="1"/>
                    <a:pt x="900" y="57"/>
                  </a:cubicBezTo>
                  <a:lnTo>
                    <a:pt x="1" y="2641"/>
                  </a:lnTo>
                  <a:lnTo>
                    <a:pt x="226" y="2697"/>
                  </a:lnTo>
                  <a:lnTo>
                    <a:pt x="1124" y="169"/>
                  </a:lnTo>
                  <a:cubicBezTo>
                    <a:pt x="1124" y="113"/>
                    <a:pt x="1124" y="57"/>
                    <a:pt x="1068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9"/>
            <p:cNvSpPr/>
            <p:nvPr/>
          </p:nvSpPr>
          <p:spPr>
            <a:xfrm>
              <a:off x="3919500" y="2031175"/>
              <a:ext cx="68825" cy="28100"/>
            </a:xfrm>
            <a:custGeom>
              <a:avLst/>
              <a:gdLst/>
              <a:ahLst/>
              <a:cxnLst/>
              <a:rect l="l" t="t" r="r" b="b"/>
              <a:pathLst>
                <a:path w="2753" h="1124" extrusionOk="0">
                  <a:moveTo>
                    <a:pt x="2584" y="0"/>
                  </a:moveTo>
                  <a:lnTo>
                    <a:pt x="0" y="899"/>
                  </a:lnTo>
                  <a:cubicBezTo>
                    <a:pt x="56" y="1011"/>
                    <a:pt x="56" y="1067"/>
                    <a:pt x="113" y="1123"/>
                  </a:cubicBezTo>
                  <a:lnTo>
                    <a:pt x="2640" y="225"/>
                  </a:lnTo>
                  <a:cubicBezTo>
                    <a:pt x="2696" y="169"/>
                    <a:pt x="2752" y="112"/>
                    <a:pt x="2696" y="56"/>
                  </a:cubicBezTo>
                  <a:cubicBezTo>
                    <a:pt x="2696" y="0"/>
                    <a:pt x="2640" y="0"/>
                    <a:pt x="258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9"/>
            <p:cNvSpPr/>
            <p:nvPr/>
          </p:nvSpPr>
          <p:spPr>
            <a:xfrm>
              <a:off x="3904050" y="1987650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472" y="0"/>
                  </a:moveTo>
                  <a:lnTo>
                    <a:pt x="1" y="1180"/>
                  </a:lnTo>
                  <a:lnTo>
                    <a:pt x="113" y="1404"/>
                  </a:lnTo>
                  <a:lnTo>
                    <a:pt x="2584" y="225"/>
                  </a:lnTo>
                  <a:cubicBezTo>
                    <a:pt x="2640" y="169"/>
                    <a:pt x="2640" y="112"/>
                    <a:pt x="2640" y="56"/>
                  </a:cubicBezTo>
                  <a:cubicBezTo>
                    <a:pt x="2584" y="0"/>
                    <a:pt x="2528" y="0"/>
                    <a:pt x="24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9"/>
            <p:cNvSpPr/>
            <p:nvPr/>
          </p:nvSpPr>
          <p:spPr>
            <a:xfrm>
              <a:off x="3885800" y="1948325"/>
              <a:ext cx="63200" cy="39350"/>
            </a:xfrm>
            <a:custGeom>
              <a:avLst/>
              <a:gdLst/>
              <a:ahLst/>
              <a:cxnLst/>
              <a:rect l="l" t="t" r="r" b="b"/>
              <a:pathLst>
                <a:path w="2528" h="1574" extrusionOk="0">
                  <a:moveTo>
                    <a:pt x="2359" y="0"/>
                  </a:moveTo>
                  <a:lnTo>
                    <a:pt x="0" y="1405"/>
                  </a:lnTo>
                  <a:lnTo>
                    <a:pt x="113" y="1573"/>
                  </a:lnTo>
                  <a:lnTo>
                    <a:pt x="2472" y="169"/>
                  </a:lnTo>
                  <a:cubicBezTo>
                    <a:pt x="2528" y="169"/>
                    <a:pt x="2528" y="113"/>
                    <a:pt x="2528" y="57"/>
                  </a:cubicBezTo>
                  <a:cubicBezTo>
                    <a:pt x="2472" y="0"/>
                    <a:pt x="2415" y="0"/>
                    <a:pt x="235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9"/>
            <p:cNvSpPr/>
            <p:nvPr/>
          </p:nvSpPr>
          <p:spPr>
            <a:xfrm>
              <a:off x="3863325" y="19093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2254" y="1"/>
                  </a:moveTo>
                  <a:cubicBezTo>
                    <a:pt x="2219" y="1"/>
                    <a:pt x="2191" y="15"/>
                    <a:pt x="2191" y="43"/>
                  </a:cubicBezTo>
                  <a:lnTo>
                    <a:pt x="1" y="1672"/>
                  </a:lnTo>
                  <a:cubicBezTo>
                    <a:pt x="57" y="1728"/>
                    <a:pt x="113" y="1784"/>
                    <a:pt x="169" y="1840"/>
                  </a:cubicBezTo>
                  <a:lnTo>
                    <a:pt x="2360" y="211"/>
                  </a:lnTo>
                  <a:cubicBezTo>
                    <a:pt x="2360" y="155"/>
                    <a:pt x="2360" y="99"/>
                    <a:pt x="2360" y="43"/>
                  </a:cubicBezTo>
                  <a:cubicBezTo>
                    <a:pt x="2332" y="15"/>
                    <a:pt x="2289" y="1"/>
                    <a:pt x="225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9"/>
            <p:cNvSpPr/>
            <p:nvPr/>
          </p:nvSpPr>
          <p:spPr>
            <a:xfrm>
              <a:off x="3941950" y="2164550"/>
              <a:ext cx="71650" cy="9850"/>
            </a:xfrm>
            <a:custGeom>
              <a:avLst/>
              <a:gdLst/>
              <a:ahLst/>
              <a:cxnLst/>
              <a:rect l="l" t="t" r="r" b="b"/>
              <a:pathLst>
                <a:path w="2866" h="394" extrusionOk="0">
                  <a:moveTo>
                    <a:pt x="2753" y="1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2753" y="225"/>
                  </a:lnTo>
                  <a:cubicBezTo>
                    <a:pt x="2809" y="225"/>
                    <a:pt x="2865" y="169"/>
                    <a:pt x="2865" y="113"/>
                  </a:cubicBezTo>
                  <a:cubicBezTo>
                    <a:pt x="2865" y="57"/>
                    <a:pt x="2809" y="1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9"/>
            <p:cNvSpPr/>
            <p:nvPr/>
          </p:nvSpPr>
          <p:spPr>
            <a:xfrm>
              <a:off x="3839450" y="1874250"/>
              <a:ext cx="54800" cy="51625"/>
            </a:xfrm>
            <a:custGeom>
              <a:avLst/>
              <a:gdLst/>
              <a:ahLst/>
              <a:cxnLst/>
              <a:rect l="l" t="t" r="r" b="b"/>
              <a:pathLst>
                <a:path w="2192" h="2065" extrusionOk="0">
                  <a:moveTo>
                    <a:pt x="2079" y="1"/>
                  </a:moveTo>
                  <a:cubicBezTo>
                    <a:pt x="2051" y="1"/>
                    <a:pt x="2023" y="15"/>
                    <a:pt x="2023" y="43"/>
                  </a:cubicBezTo>
                  <a:lnTo>
                    <a:pt x="1" y="1896"/>
                  </a:lnTo>
                  <a:lnTo>
                    <a:pt x="113" y="2065"/>
                  </a:lnTo>
                  <a:lnTo>
                    <a:pt x="2135" y="211"/>
                  </a:lnTo>
                  <a:cubicBezTo>
                    <a:pt x="2191" y="155"/>
                    <a:pt x="2191" y="99"/>
                    <a:pt x="2135" y="43"/>
                  </a:cubicBezTo>
                  <a:cubicBezTo>
                    <a:pt x="2135" y="15"/>
                    <a:pt x="2107" y="1"/>
                    <a:pt x="20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9"/>
            <p:cNvSpPr/>
            <p:nvPr/>
          </p:nvSpPr>
          <p:spPr>
            <a:xfrm>
              <a:off x="3930725" y="2074475"/>
              <a:ext cx="70200" cy="21300"/>
            </a:xfrm>
            <a:custGeom>
              <a:avLst/>
              <a:gdLst/>
              <a:ahLst/>
              <a:cxnLst/>
              <a:rect l="l" t="t" r="r" b="b"/>
              <a:pathLst>
                <a:path w="2808" h="852" extrusionOk="0">
                  <a:moveTo>
                    <a:pt x="2690" y="0"/>
                  </a:moveTo>
                  <a:cubicBezTo>
                    <a:pt x="2675" y="0"/>
                    <a:pt x="2659" y="3"/>
                    <a:pt x="2640" y="9"/>
                  </a:cubicBezTo>
                  <a:lnTo>
                    <a:pt x="1" y="627"/>
                  </a:lnTo>
                  <a:cubicBezTo>
                    <a:pt x="57" y="739"/>
                    <a:pt x="57" y="796"/>
                    <a:pt x="57" y="852"/>
                  </a:cubicBezTo>
                  <a:lnTo>
                    <a:pt x="2697" y="234"/>
                  </a:lnTo>
                  <a:cubicBezTo>
                    <a:pt x="2797" y="184"/>
                    <a:pt x="2808" y="0"/>
                    <a:pt x="26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9"/>
            <p:cNvSpPr/>
            <p:nvPr/>
          </p:nvSpPr>
          <p:spPr>
            <a:xfrm>
              <a:off x="3939150" y="2120450"/>
              <a:ext cx="71650" cy="16050"/>
            </a:xfrm>
            <a:custGeom>
              <a:avLst/>
              <a:gdLst/>
              <a:ahLst/>
              <a:cxnLst/>
              <a:rect l="l" t="t" r="r" b="b"/>
              <a:pathLst>
                <a:path w="2866" h="642" extrusionOk="0">
                  <a:moveTo>
                    <a:pt x="2746" y="0"/>
                  </a:moveTo>
                  <a:cubicBezTo>
                    <a:pt x="2729" y="0"/>
                    <a:pt x="2713" y="7"/>
                    <a:pt x="2697" y="24"/>
                  </a:cubicBezTo>
                  <a:lnTo>
                    <a:pt x="1" y="417"/>
                  </a:lnTo>
                  <a:cubicBezTo>
                    <a:pt x="1" y="473"/>
                    <a:pt x="57" y="529"/>
                    <a:pt x="57" y="641"/>
                  </a:cubicBezTo>
                  <a:lnTo>
                    <a:pt x="2753" y="248"/>
                  </a:lnTo>
                  <a:cubicBezTo>
                    <a:pt x="2809" y="192"/>
                    <a:pt x="2865" y="136"/>
                    <a:pt x="2865" y="80"/>
                  </a:cubicBezTo>
                  <a:cubicBezTo>
                    <a:pt x="2825" y="40"/>
                    <a:pt x="2786" y="0"/>
                    <a:pt x="274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9"/>
            <p:cNvSpPr/>
            <p:nvPr/>
          </p:nvSpPr>
          <p:spPr>
            <a:xfrm>
              <a:off x="3748200" y="1786850"/>
              <a:ext cx="39325" cy="63200"/>
            </a:xfrm>
            <a:custGeom>
              <a:avLst/>
              <a:gdLst/>
              <a:ahLst/>
              <a:cxnLst/>
              <a:rect l="l" t="t" r="r" b="b"/>
              <a:pathLst>
                <a:path w="1573" h="2528" extrusionOk="0">
                  <a:moveTo>
                    <a:pt x="1573" y="1"/>
                  </a:moveTo>
                  <a:cubicBezTo>
                    <a:pt x="1517" y="1"/>
                    <a:pt x="1461" y="1"/>
                    <a:pt x="1404" y="57"/>
                  </a:cubicBezTo>
                  <a:lnTo>
                    <a:pt x="0" y="2416"/>
                  </a:lnTo>
                  <a:lnTo>
                    <a:pt x="169" y="2528"/>
                  </a:lnTo>
                  <a:lnTo>
                    <a:pt x="1573" y="169"/>
                  </a:lnTo>
                  <a:cubicBezTo>
                    <a:pt x="1573" y="113"/>
                    <a:pt x="1573" y="57"/>
                    <a:pt x="157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9"/>
            <p:cNvSpPr/>
            <p:nvPr/>
          </p:nvSpPr>
          <p:spPr>
            <a:xfrm>
              <a:off x="3640075" y="1734900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843" y="0"/>
                  </a:moveTo>
                  <a:cubicBezTo>
                    <a:pt x="731" y="0"/>
                    <a:pt x="675" y="0"/>
                    <a:pt x="675" y="57"/>
                  </a:cubicBezTo>
                  <a:lnTo>
                    <a:pt x="1" y="2696"/>
                  </a:lnTo>
                  <a:lnTo>
                    <a:pt x="225" y="2752"/>
                  </a:lnTo>
                  <a:lnTo>
                    <a:pt x="899" y="113"/>
                  </a:lnTo>
                  <a:cubicBezTo>
                    <a:pt x="899" y="57"/>
                    <a:pt x="899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9"/>
            <p:cNvSpPr/>
            <p:nvPr/>
          </p:nvSpPr>
          <p:spPr>
            <a:xfrm>
              <a:off x="3600775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505" y="0"/>
                  </a:moveTo>
                  <a:cubicBezTo>
                    <a:pt x="449" y="0"/>
                    <a:pt x="393" y="56"/>
                    <a:pt x="393" y="113"/>
                  </a:cubicBezTo>
                  <a:lnTo>
                    <a:pt x="0" y="2809"/>
                  </a:lnTo>
                  <a:lnTo>
                    <a:pt x="225" y="2809"/>
                  </a:lnTo>
                  <a:lnTo>
                    <a:pt x="618" y="113"/>
                  </a:lnTo>
                  <a:cubicBezTo>
                    <a:pt x="618" y="56"/>
                    <a:pt x="562" y="0"/>
                    <a:pt x="5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9"/>
            <p:cNvSpPr/>
            <p:nvPr/>
          </p:nvSpPr>
          <p:spPr>
            <a:xfrm>
              <a:off x="3074225" y="2163150"/>
              <a:ext cx="71625" cy="9850"/>
            </a:xfrm>
            <a:custGeom>
              <a:avLst/>
              <a:gdLst/>
              <a:ahLst/>
              <a:cxnLst/>
              <a:rect l="l" t="t" r="r" b="b"/>
              <a:pathLst>
                <a:path w="2865" h="394" extrusionOk="0">
                  <a:moveTo>
                    <a:pt x="113" y="1"/>
                  </a:moveTo>
                  <a:cubicBezTo>
                    <a:pt x="56" y="1"/>
                    <a:pt x="0" y="57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2865" y="394"/>
                  </a:lnTo>
                  <a:lnTo>
                    <a:pt x="2865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9"/>
            <p:cNvSpPr/>
            <p:nvPr/>
          </p:nvSpPr>
          <p:spPr>
            <a:xfrm>
              <a:off x="3781900" y="181352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29" y="1"/>
                  </a:moveTo>
                  <a:lnTo>
                    <a:pt x="0" y="2191"/>
                  </a:lnTo>
                  <a:lnTo>
                    <a:pt x="113" y="2360"/>
                  </a:lnTo>
                  <a:lnTo>
                    <a:pt x="1741" y="169"/>
                  </a:lnTo>
                  <a:cubicBezTo>
                    <a:pt x="1797" y="113"/>
                    <a:pt x="1797" y="57"/>
                    <a:pt x="17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9"/>
            <p:cNvSpPr/>
            <p:nvPr/>
          </p:nvSpPr>
          <p:spPr>
            <a:xfrm>
              <a:off x="3811375" y="1841600"/>
              <a:ext cx="50575" cy="54800"/>
            </a:xfrm>
            <a:custGeom>
              <a:avLst/>
              <a:gdLst/>
              <a:ahLst/>
              <a:cxnLst/>
              <a:rect l="l" t="t" r="r" b="b"/>
              <a:pathLst>
                <a:path w="2023" h="2192" extrusionOk="0">
                  <a:moveTo>
                    <a:pt x="1798" y="1"/>
                  </a:moveTo>
                  <a:lnTo>
                    <a:pt x="1" y="2023"/>
                  </a:lnTo>
                  <a:lnTo>
                    <a:pt x="113" y="2191"/>
                  </a:lnTo>
                  <a:lnTo>
                    <a:pt x="1966" y="169"/>
                  </a:lnTo>
                  <a:cubicBezTo>
                    <a:pt x="2023" y="113"/>
                    <a:pt x="2023" y="57"/>
                    <a:pt x="196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9"/>
            <p:cNvSpPr/>
            <p:nvPr/>
          </p:nvSpPr>
          <p:spPr>
            <a:xfrm>
              <a:off x="3713100" y="1765200"/>
              <a:ext cx="35125" cy="65200"/>
            </a:xfrm>
            <a:custGeom>
              <a:avLst/>
              <a:gdLst/>
              <a:ahLst/>
              <a:cxnLst/>
              <a:rect l="l" t="t" r="r" b="b"/>
              <a:pathLst>
                <a:path w="1405" h="2608" extrusionOk="0">
                  <a:moveTo>
                    <a:pt x="1299" y="1"/>
                  </a:moveTo>
                  <a:cubicBezTo>
                    <a:pt x="1259" y="1"/>
                    <a:pt x="1219" y="41"/>
                    <a:pt x="1180" y="80"/>
                  </a:cubicBezTo>
                  <a:lnTo>
                    <a:pt x="0" y="2551"/>
                  </a:lnTo>
                  <a:lnTo>
                    <a:pt x="225" y="2608"/>
                  </a:lnTo>
                  <a:lnTo>
                    <a:pt x="1404" y="193"/>
                  </a:lnTo>
                  <a:cubicBezTo>
                    <a:pt x="1404" y="136"/>
                    <a:pt x="1404" y="24"/>
                    <a:pt x="1348" y="24"/>
                  </a:cubicBezTo>
                  <a:cubicBezTo>
                    <a:pt x="1332" y="8"/>
                    <a:pt x="1315" y="1"/>
                    <a:pt x="12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9"/>
            <p:cNvSpPr/>
            <p:nvPr/>
          </p:nvSpPr>
          <p:spPr>
            <a:xfrm>
              <a:off x="3562850" y="1720850"/>
              <a:ext cx="9850" cy="70250"/>
            </a:xfrm>
            <a:custGeom>
              <a:avLst/>
              <a:gdLst/>
              <a:ahLst/>
              <a:cxnLst/>
              <a:rect l="l" t="t" r="r" b="b"/>
              <a:pathLst>
                <a:path w="394" h="2810" extrusionOk="0">
                  <a:moveTo>
                    <a:pt x="281" y="1"/>
                  </a:moveTo>
                  <a:cubicBezTo>
                    <a:pt x="169" y="1"/>
                    <a:pt x="169" y="57"/>
                    <a:pt x="169" y="113"/>
                  </a:cubicBezTo>
                  <a:lnTo>
                    <a:pt x="1" y="2809"/>
                  </a:lnTo>
                  <a:lnTo>
                    <a:pt x="225" y="2809"/>
                  </a:lnTo>
                  <a:lnTo>
                    <a:pt x="338" y="113"/>
                  </a:lnTo>
                  <a:cubicBezTo>
                    <a:pt x="394" y="57"/>
                    <a:pt x="338" y="1"/>
                    <a:pt x="28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9"/>
            <p:cNvSpPr/>
            <p:nvPr/>
          </p:nvSpPr>
          <p:spPr>
            <a:xfrm>
              <a:off x="3473000" y="2585800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393" y="0"/>
                  </a:moveTo>
                  <a:lnTo>
                    <a:pt x="0" y="2640"/>
                  </a:lnTo>
                  <a:cubicBezTo>
                    <a:pt x="0" y="2696"/>
                    <a:pt x="56" y="2752"/>
                    <a:pt x="112" y="2808"/>
                  </a:cubicBezTo>
                  <a:cubicBezTo>
                    <a:pt x="169" y="2808"/>
                    <a:pt x="225" y="2752"/>
                    <a:pt x="225" y="2696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9"/>
            <p:cNvSpPr/>
            <p:nvPr/>
          </p:nvSpPr>
          <p:spPr>
            <a:xfrm>
              <a:off x="3780500" y="250997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9" y="0"/>
                  </a:moveTo>
                  <a:lnTo>
                    <a:pt x="0" y="113"/>
                  </a:lnTo>
                  <a:lnTo>
                    <a:pt x="1629" y="2303"/>
                  </a:lnTo>
                  <a:cubicBezTo>
                    <a:pt x="1629" y="2303"/>
                    <a:pt x="1685" y="2359"/>
                    <a:pt x="1685" y="2359"/>
                  </a:cubicBezTo>
                  <a:lnTo>
                    <a:pt x="1741" y="2359"/>
                  </a:lnTo>
                  <a:cubicBezTo>
                    <a:pt x="1797" y="2303"/>
                    <a:pt x="1797" y="2247"/>
                    <a:pt x="1741" y="219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9"/>
            <p:cNvSpPr/>
            <p:nvPr/>
          </p:nvSpPr>
          <p:spPr>
            <a:xfrm>
              <a:off x="3746800" y="2532425"/>
              <a:ext cx="40725" cy="61825"/>
            </a:xfrm>
            <a:custGeom>
              <a:avLst/>
              <a:gdLst/>
              <a:ahLst/>
              <a:cxnLst/>
              <a:rect l="l" t="t" r="r" b="b"/>
              <a:pathLst>
                <a:path w="1629" h="2473" extrusionOk="0">
                  <a:moveTo>
                    <a:pt x="169" y="1"/>
                  </a:moveTo>
                  <a:lnTo>
                    <a:pt x="0" y="113"/>
                  </a:lnTo>
                  <a:lnTo>
                    <a:pt x="1404" y="2416"/>
                  </a:lnTo>
                  <a:cubicBezTo>
                    <a:pt x="1404" y="2472"/>
                    <a:pt x="1460" y="2472"/>
                    <a:pt x="1517" y="2472"/>
                  </a:cubicBezTo>
                  <a:lnTo>
                    <a:pt x="1573" y="2472"/>
                  </a:lnTo>
                  <a:cubicBezTo>
                    <a:pt x="1573" y="2472"/>
                    <a:pt x="1629" y="2360"/>
                    <a:pt x="1573" y="236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9"/>
            <p:cNvSpPr/>
            <p:nvPr/>
          </p:nvSpPr>
          <p:spPr>
            <a:xfrm>
              <a:off x="38099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69" y="0"/>
                  </a:moveTo>
                  <a:lnTo>
                    <a:pt x="1" y="169"/>
                  </a:lnTo>
                  <a:lnTo>
                    <a:pt x="1798" y="2191"/>
                  </a:lnTo>
                  <a:lnTo>
                    <a:pt x="1966" y="2191"/>
                  </a:lnTo>
                  <a:cubicBezTo>
                    <a:pt x="2022" y="2135"/>
                    <a:pt x="2022" y="2078"/>
                    <a:pt x="1966" y="202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9"/>
            <p:cNvSpPr/>
            <p:nvPr/>
          </p:nvSpPr>
          <p:spPr>
            <a:xfrm>
              <a:off x="3713100" y="2550700"/>
              <a:ext cx="33725" cy="64600"/>
            </a:xfrm>
            <a:custGeom>
              <a:avLst/>
              <a:gdLst/>
              <a:ahLst/>
              <a:cxnLst/>
              <a:rect l="l" t="t" r="r" b="b"/>
              <a:pathLst>
                <a:path w="1349" h="2584" extrusionOk="0">
                  <a:moveTo>
                    <a:pt x="169" y="0"/>
                  </a:moveTo>
                  <a:lnTo>
                    <a:pt x="0" y="56"/>
                  </a:lnTo>
                  <a:lnTo>
                    <a:pt x="1123" y="2527"/>
                  </a:lnTo>
                  <a:cubicBezTo>
                    <a:pt x="1180" y="2584"/>
                    <a:pt x="1180" y="2584"/>
                    <a:pt x="1236" y="2584"/>
                  </a:cubicBezTo>
                  <a:lnTo>
                    <a:pt x="1292" y="2584"/>
                  </a:lnTo>
                  <a:cubicBezTo>
                    <a:pt x="1348" y="2584"/>
                    <a:pt x="1348" y="2527"/>
                    <a:pt x="1348" y="247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9"/>
            <p:cNvSpPr/>
            <p:nvPr/>
          </p:nvSpPr>
          <p:spPr>
            <a:xfrm>
              <a:off x="3838050" y="2456625"/>
              <a:ext cx="56200" cy="50550"/>
            </a:xfrm>
            <a:custGeom>
              <a:avLst/>
              <a:gdLst/>
              <a:ahLst/>
              <a:cxnLst/>
              <a:rect l="l" t="t" r="r" b="b"/>
              <a:pathLst>
                <a:path w="2248" h="2022" extrusionOk="0">
                  <a:moveTo>
                    <a:pt x="169" y="0"/>
                  </a:moveTo>
                  <a:lnTo>
                    <a:pt x="1" y="169"/>
                  </a:lnTo>
                  <a:lnTo>
                    <a:pt x="2023" y="2022"/>
                  </a:lnTo>
                  <a:lnTo>
                    <a:pt x="2135" y="2022"/>
                  </a:lnTo>
                  <a:cubicBezTo>
                    <a:pt x="2191" y="2022"/>
                    <a:pt x="2247" y="1853"/>
                    <a:pt x="2191" y="179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9"/>
            <p:cNvSpPr/>
            <p:nvPr/>
          </p:nvSpPr>
          <p:spPr>
            <a:xfrm>
              <a:off x="3638675" y="2577375"/>
              <a:ext cx="21075" cy="68825"/>
            </a:xfrm>
            <a:custGeom>
              <a:avLst/>
              <a:gdLst/>
              <a:ahLst/>
              <a:cxnLst/>
              <a:rect l="l" t="t" r="r" b="b"/>
              <a:pathLst>
                <a:path w="843" h="2753" extrusionOk="0">
                  <a:moveTo>
                    <a:pt x="169" y="0"/>
                  </a:moveTo>
                  <a:lnTo>
                    <a:pt x="0" y="56"/>
                  </a:lnTo>
                  <a:lnTo>
                    <a:pt x="674" y="2696"/>
                  </a:lnTo>
                  <a:cubicBezTo>
                    <a:pt x="674" y="2752"/>
                    <a:pt x="731" y="2752"/>
                    <a:pt x="787" y="2752"/>
                  </a:cubicBezTo>
                  <a:cubicBezTo>
                    <a:pt x="843" y="2752"/>
                    <a:pt x="843" y="2696"/>
                    <a:pt x="843" y="264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9"/>
            <p:cNvSpPr/>
            <p:nvPr/>
          </p:nvSpPr>
          <p:spPr>
            <a:xfrm>
              <a:off x="3675175" y="2566125"/>
              <a:ext cx="28100" cy="67425"/>
            </a:xfrm>
            <a:custGeom>
              <a:avLst/>
              <a:gdLst/>
              <a:ahLst/>
              <a:cxnLst/>
              <a:rect l="l" t="t" r="r" b="b"/>
              <a:pathLst>
                <a:path w="1124" h="2697" extrusionOk="0">
                  <a:moveTo>
                    <a:pt x="169" y="1"/>
                  </a:moveTo>
                  <a:lnTo>
                    <a:pt x="1" y="57"/>
                  </a:lnTo>
                  <a:lnTo>
                    <a:pt x="956" y="2641"/>
                  </a:lnTo>
                  <a:cubicBezTo>
                    <a:pt x="956" y="2697"/>
                    <a:pt x="1012" y="2697"/>
                    <a:pt x="1012" y="2697"/>
                  </a:cubicBezTo>
                  <a:cubicBezTo>
                    <a:pt x="1068" y="2697"/>
                    <a:pt x="1124" y="2584"/>
                    <a:pt x="1124" y="252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9"/>
            <p:cNvSpPr/>
            <p:nvPr/>
          </p:nvSpPr>
          <p:spPr>
            <a:xfrm>
              <a:off x="3863325" y="2427125"/>
              <a:ext cx="59000" cy="44950"/>
            </a:xfrm>
            <a:custGeom>
              <a:avLst/>
              <a:gdLst/>
              <a:ahLst/>
              <a:cxnLst/>
              <a:rect l="l" t="t" r="r" b="b"/>
              <a:pathLst>
                <a:path w="2360" h="1798" extrusionOk="0">
                  <a:moveTo>
                    <a:pt x="113" y="1"/>
                  </a:moveTo>
                  <a:cubicBezTo>
                    <a:pt x="57" y="57"/>
                    <a:pt x="57" y="113"/>
                    <a:pt x="1" y="169"/>
                  </a:cubicBezTo>
                  <a:lnTo>
                    <a:pt x="2191" y="1798"/>
                  </a:lnTo>
                  <a:lnTo>
                    <a:pt x="2247" y="1798"/>
                  </a:lnTo>
                  <a:cubicBezTo>
                    <a:pt x="2247" y="1798"/>
                    <a:pt x="2303" y="1798"/>
                    <a:pt x="2303" y="1742"/>
                  </a:cubicBezTo>
                  <a:cubicBezTo>
                    <a:pt x="2360" y="1686"/>
                    <a:pt x="2360" y="1629"/>
                    <a:pt x="2303" y="157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9"/>
            <p:cNvSpPr/>
            <p:nvPr/>
          </p:nvSpPr>
          <p:spPr>
            <a:xfrm>
              <a:off x="3930725" y="2285300"/>
              <a:ext cx="68825" cy="22500"/>
            </a:xfrm>
            <a:custGeom>
              <a:avLst/>
              <a:gdLst/>
              <a:ahLst/>
              <a:cxnLst/>
              <a:rect l="l" t="t" r="r" b="b"/>
              <a:pathLst>
                <a:path w="2753" h="900" extrusionOk="0">
                  <a:moveTo>
                    <a:pt x="57" y="1"/>
                  </a:moveTo>
                  <a:cubicBezTo>
                    <a:pt x="57" y="113"/>
                    <a:pt x="1" y="169"/>
                    <a:pt x="1" y="226"/>
                  </a:cubicBezTo>
                  <a:lnTo>
                    <a:pt x="2640" y="900"/>
                  </a:lnTo>
                  <a:cubicBezTo>
                    <a:pt x="2697" y="900"/>
                    <a:pt x="2753" y="843"/>
                    <a:pt x="2753" y="787"/>
                  </a:cubicBezTo>
                  <a:cubicBezTo>
                    <a:pt x="2753" y="731"/>
                    <a:pt x="2753" y="731"/>
                    <a:pt x="2697" y="67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9"/>
            <p:cNvSpPr/>
            <p:nvPr/>
          </p:nvSpPr>
          <p:spPr>
            <a:xfrm>
              <a:off x="3940550" y="2246000"/>
              <a:ext cx="70250" cy="15475"/>
            </a:xfrm>
            <a:custGeom>
              <a:avLst/>
              <a:gdLst/>
              <a:ahLst/>
              <a:cxnLst/>
              <a:rect l="l" t="t" r="r" b="b"/>
              <a:pathLst>
                <a:path w="2810" h="619" extrusionOk="0">
                  <a:moveTo>
                    <a:pt x="1" y="0"/>
                  </a:moveTo>
                  <a:cubicBezTo>
                    <a:pt x="1" y="113"/>
                    <a:pt x="1" y="169"/>
                    <a:pt x="1" y="225"/>
                  </a:cubicBezTo>
                  <a:lnTo>
                    <a:pt x="2697" y="618"/>
                  </a:lnTo>
                  <a:cubicBezTo>
                    <a:pt x="2753" y="618"/>
                    <a:pt x="2809" y="618"/>
                    <a:pt x="2809" y="562"/>
                  </a:cubicBezTo>
                  <a:cubicBezTo>
                    <a:pt x="2809" y="450"/>
                    <a:pt x="2753" y="393"/>
                    <a:pt x="2697" y="39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9"/>
            <p:cNvSpPr/>
            <p:nvPr/>
          </p:nvSpPr>
          <p:spPr>
            <a:xfrm>
              <a:off x="3943375" y="2208075"/>
              <a:ext cx="70225" cy="8450"/>
            </a:xfrm>
            <a:custGeom>
              <a:avLst/>
              <a:gdLst/>
              <a:ahLst/>
              <a:cxnLst/>
              <a:rect l="l" t="t" r="r" b="b"/>
              <a:pathLst>
                <a:path w="2809" h="338" extrusionOk="0">
                  <a:moveTo>
                    <a:pt x="0" y="1"/>
                  </a:moveTo>
                  <a:lnTo>
                    <a:pt x="0" y="226"/>
                  </a:lnTo>
                  <a:lnTo>
                    <a:pt x="2696" y="338"/>
                  </a:lnTo>
                  <a:cubicBezTo>
                    <a:pt x="2808" y="338"/>
                    <a:pt x="2808" y="169"/>
                    <a:pt x="2696" y="169"/>
                  </a:cubicBezTo>
                  <a:lnTo>
                    <a:pt x="2752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9"/>
            <p:cNvSpPr/>
            <p:nvPr/>
          </p:nvSpPr>
          <p:spPr>
            <a:xfrm>
              <a:off x="3919500" y="2321825"/>
              <a:ext cx="68825" cy="29500"/>
            </a:xfrm>
            <a:custGeom>
              <a:avLst/>
              <a:gdLst/>
              <a:ahLst/>
              <a:cxnLst/>
              <a:rect l="l" t="t" r="r" b="b"/>
              <a:pathLst>
                <a:path w="2753" h="1180" extrusionOk="0">
                  <a:moveTo>
                    <a:pt x="56" y="0"/>
                  </a:moveTo>
                  <a:cubicBezTo>
                    <a:pt x="56" y="113"/>
                    <a:pt x="0" y="169"/>
                    <a:pt x="0" y="225"/>
                  </a:cubicBezTo>
                  <a:lnTo>
                    <a:pt x="2584" y="1180"/>
                  </a:lnTo>
                  <a:cubicBezTo>
                    <a:pt x="2696" y="1124"/>
                    <a:pt x="2752" y="1011"/>
                    <a:pt x="2640" y="955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9"/>
            <p:cNvSpPr/>
            <p:nvPr/>
          </p:nvSpPr>
          <p:spPr>
            <a:xfrm>
              <a:off x="3884400" y="2393425"/>
              <a:ext cx="64300" cy="39575"/>
            </a:xfrm>
            <a:custGeom>
              <a:avLst/>
              <a:gdLst/>
              <a:ahLst/>
              <a:cxnLst/>
              <a:rect l="l" t="t" r="r" b="b"/>
              <a:pathLst>
                <a:path w="2572" h="1583" extrusionOk="0">
                  <a:moveTo>
                    <a:pt x="113" y="1"/>
                  </a:moveTo>
                  <a:cubicBezTo>
                    <a:pt x="113" y="57"/>
                    <a:pt x="56" y="113"/>
                    <a:pt x="0" y="169"/>
                  </a:cubicBezTo>
                  <a:lnTo>
                    <a:pt x="2359" y="1573"/>
                  </a:lnTo>
                  <a:lnTo>
                    <a:pt x="2415" y="1573"/>
                  </a:lnTo>
                  <a:cubicBezTo>
                    <a:pt x="2428" y="1579"/>
                    <a:pt x="2440" y="1582"/>
                    <a:pt x="2451" y="1582"/>
                  </a:cubicBezTo>
                  <a:cubicBezTo>
                    <a:pt x="2538" y="1582"/>
                    <a:pt x="2571" y="1405"/>
                    <a:pt x="2471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9"/>
            <p:cNvSpPr/>
            <p:nvPr/>
          </p:nvSpPr>
          <p:spPr>
            <a:xfrm>
              <a:off x="3599350" y="2585800"/>
              <a:ext cx="15475" cy="70225"/>
            </a:xfrm>
            <a:custGeom>
              <a:avLst/>
              <a:gdLst/>
              <a:ahLst/>
              <a:cxnLst/>
              <a:rect l="l" t="t" r="r" b="b"/>
              <a:pathLst>
                <a:path w="619" h="2809" extrusionOk="0">
                  <a:moveTo>
                    <a:pt x="1" y="0"/>
                  </a:moveTo>
                  <a:lnTo>
                    <a:pt x="394" y="2696"/>
                  </a:lnTo>
                  <a:cubicBezTo>
                    <a:pt x="394" y="2752"/>
                    <a:pt x="450" y="2808"/>
                    <a:pt x="506" y="2808"/>
                  </a:cubicBezTo>
                  <a:cubicBezTo>
                    <a:pt x="562" y="2808"/>
                    <a:pt x="619" y="2752"/>
                    <a:pt x="619" y="2696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9"/>
            <p:cNvSpPr/>
            <p:nvPr/>
          </p:nvSpPr>
          <p:spPr>
            <a:xfrm>
              <a:off x="3904050" y="2359725"/>
              <a:ext cx="66025" cy="33725"/>
            </a:xfrm>
            <a:custGeom>
              <a:avLst/>
              <a:gdLst/>
              <a:ahLst/>
              <a:cxnLst/>
              <a:rect l="l" t="t" r="r" b="b"/>
              <a:pathLst>
                <a:path w="2641" h="1349" extrusionOk="0">
                  <a:moveTo>
                    <a:pt x="113" y="1"/>
                  </a:moveTo>
                  <a:cubicBezTo>
                    <a:pt x="113" y="57"/>
                    <a:pt x="1" y="113"/>
                    <a:pt x="1" y="169"/>
                  </a:cubicBezTo>
                  <a:lnTo>
                    <a:pt x="2472" y="1349"/>
                  </a:lnTo>
                  <a:cubicBezTo>
                    <a:pt x="2528" y="1349"/>
                    <a:pt x="2584" y="1349"/>
                    <a:pt x="2584" y="1292"/>
                  </a:cubicBezTo>
                  <a:cubicBezTo>
                    <a:pt x="2640" y="1236"/>
                    <a:pt x="2584" y="1180"/>
                    <a:pt x="2528" y="1124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9"/>
            <p:cNvSpPr/>
            <p:nvPr/>
          </p:nvSpPr>
          <p:spPr>
            <a:xfrm>
              <a:off x="3100900" y="2321825"/>
              <a:ext cx="67425" cy="28100"/>
            </a:xfrm>
            <a:custGeom>
              <a:avLst/>
              <a:gdLst/>
              <a:ahLst/>
              <a:cxnLst/>
              <a:rect l="l" t="t" r="r" b="b"/>
              <a:pathLst>
                <a:path w="2697" h="1124" extrusionOk="0">
                  <a:moveTo>
                    <a:pt x="2640" y="0"/>
                  </a:moveTo>
                  <a:lnTo>
                    <a:pt x="113" y="899"/>
                  </a:lnTo>
                  <a:cubicBezTo>
                    <a:pt x="57" y="899"/>
                    <a:pt x="0" y="1011"/>
                    <a:pt x="0" y="1067"/>
                  </a:cubicBezTo>
                  <a:cubicBezTo>
                    <a:pt x="57" y="1067"/>
                    <a:pt x="57" y="1124"/>
                    <a:pt x="113" y="1124"/>
                  </a:cubicBezTo>
                  <a:lnTo>
                    <a:pt x="169" y="1124"/>
                  </a:lnTo>
                  <a:lnTo>
                    <a:pt x="2696" y="225"/>
                  </a:lnTo>
                  <a:cubicBezTo>
                    <a:pt x="2696" y="113"/>
                    <a:pt x="2696" y="56"/>
                    <a:pt x="264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9"/>
            <p:cNvSpPr/>
            <p:nvPr/>
          </p:nvSpPr>
          <p:spPr>
            <a:xfrm>
              <a:off x="3140225" y="2392025"/>
              <a:ext cx="63200" cy="40750"/>
            </a:xfrm>
            <a:custGeom>
              <a:avLst/>
              <a:gdLst/>
              <a:ahLst/>
              <a:cxnLst/>
              <a:rect l="l" t="t" r="r" b="b"/>
              <a:pathLst>
                <a:path w="2528" h="1630" extrusionOk="0">
                  <a:moveTo>
                    <a:pt x="2415" y="0"/>
                  </a:moveTo>
                  <a:lnTo>
                    <a:pt x="56" y="1405"/>
                  </a:lnTo>
                  <a:cubicBezTo>
                    <a:pt x="0" y="1461"/>
                    <a:pt x="0" y="1517"/>
                    <a:pt x="0" y="1573"/>
                  </a:cubicBezTo>
                  <a:cubicBezTo>
                    <a:pt x="56" y="1629"/>
                    <a:pt x="56" y="1629"/>
                    <a:pt x="112" y="1629"/>
                  </a:cubicBezTo>
                  <a:lnTo>
                    <a:pt x="169" y="1629"/>
                  </a:lnTo>
                  <a:lnTo>
                    <a:pt x="2527" y="225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9"/>
            <p:cNvSpPr/>
            <p:nvPr/>
          </p:nvSpPr>
          <p:spPr>
            <a:xfrm>
              <a:off x="3119150" y="2358325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528" y="1"/>
                  </a:moveTo>
                  <a:lnTo>
                    <a:pt x="57" y="1180"/>
                  </a:lnTo>
                  <a:cubicBezTo>
                    <a:pt x="1" y="1180"/>
                    <a:pt x="1" y="1236"/>
                    <a:pt x="1" y="1348"/>
                  </a:cubicBezTo>
                  <a:cubicBezTo>
                    <a:pt x="1" y="1348"/>
                    <a:pt x="57" y="1405"/>
                    <a:pt x="113" y="1405"/>
                  </a:cubicBezTo>
                  <a:lnTo>
                    <a:pt x="169" y="1405"/>
                  </a:lnTo>
                  <a:lnTo>
                    <a:pt x="2640" y="22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9"/>
            <p:cNvSpPr/>
            <p:nvPr/>
          </p:nvSpPr>
          <p:spPr>
            <a:xfrm>
              <a:off x="3166900" y="2425725"/>
              <a:ext cx="60400" cy="46350"/>
            </a:xfrm>
            <a:custGeom>
              <a:avLst/>
              <a:gdLst/>
              <a:ahLst/>
              <a:cxnLst/>
              <a:rect l="l" t="t" r="r" b="b"/>
              <a:pathLst>
                <a:path w="2416" h="1854" extrusionOk="0">
                  <a:moveTo>
                    <a:pt x="2191" y="0"/>
                  </a:moveTo>
                  <a:lnTo>
                    <a:pt x="56" y="1629"/>
                  </a:lnTo>
                  <a:cubicBezTo>
                    <a:pt x="0" y="1685"/>
                    <a:pt x="0" y="1742"/>
                    <a:pt x="56" y="1798"/>
                  </a:cubicBezTo>
                  <a:cubicBezTo>
                    <a:pt x="56" y="1798"/>
                    <a:pt x="113" y="1854"/>
                    <a:pt x="169" y="1854"/>
                  </a:cubicBezTo>
                  <a:lnTo>
                    <a:pt x="225" y="1854"/>
                  </a:lnTo>
                  <a:lnTo>
                    <a:pt x="2415" y="22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9"/>
            <p:cNvSpPr/>
            <p:nvPr/>
          </p:nvSpPr>
          <p:spPr>
            <a:xfrm>
              <a:off x="3078425" y="2246000"/>
              <a:ext cx="71650" cy="15475"/>
            </a:xfrm>
            <a:custGeom>
              <a:avLst/>
              <a:gdLst/>
              <a:ahLst/>
              <a:cxnLst/>
              <a:rect l="l" t="t" r="r" b="b"/>
              <a:pathLst>
                <a:path w="2866" h="619" extrusionOk="0">
                  <a:moveTo>
                    <a:pt x="2809" y="0"/>
                  </a:moveTo>
                  <a:lnTo>
                    <a:pt x="113" y="393"/>
                  </a:lnTo>
                  <a:cubicBezTo>
                    <a:pt x="57" y="393"/>
                    <a:pt x="1" y="450"/>
                    <a:pt x="57" y="506"/>
                  </a:cubicBezTo>
                  <a:cubicBezTo>
                    <a:pt x="57" y="562"/>
                    <a:pt x="57" y="618"/>
                    <a:pt x="169" y="618"/>
                  </a:cubicBezTo>
                  <a:lnTo>
                    <a:pt x="2865" y="225"/>
                  </a:lnTo>
                  <a:cubicBezTo>
                    <a:pt x="2865" y="113"/>
                    <a:pt x="2809" y="56"/>
                    <a:pt x="28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9"/>
            <p:cNvSpPr/>
            <p:nvPr/>
          </p:nvSpPr>
          <p:spPr>
            <a:xfrm>
              <a:off x="3194975" y="2455200"/>
              <a:ext cx="54775" cy="50575"/>
            </a:xfrm>
            <a:custGeom>
              <a:avLst/>
              <a:gdLst/>
              <a:ahLst/>
              <a:cxnLst/>
              <a:rect l="l" t="t" r="r" b="b"/>
              <a:pathLst>
                <a:path w="2191" h="2023" extrusionOk="0">
                  <a:moveTo>
                    <a:pt x="2022" y="1"/>
                  </a:moveTo>
                  <a:lnTo>
                    <a:pt x="0" y="1854"/>
                  </a:lnTo>
                  <a:cubicBezTo>
                    <a:pt x="0" y="1910"/>
                    <a:pt x="0" y="1967"/>
                    <a:pt x="0" y="2023"/>
                  </a:cubicBezTo>
                  <a:lnTo>
                    <a:pt x="169" y="2023"/>
                  </a:lnTo>
                  <a:lnTo>
                    <a:pt x="2191" y="169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9"/>
            <p:cNvSpPr/>
            <p:nvPr/>
          </p:nvSpPr>
          <p:spPr>
            <a:xfrm>
              <a:off x="3088250" y="2285300"/>
              <a:ext cx="68850" cy="22500"/>
            </a:xfrm>
            <a:custGeom>
              <a:avLst/>
              <a:gdLst/>
              <a:ahLst/>
              <a:cxnLst/>
              <a:rect l="l" t="t" r="r" b="b"/>
              <a:pathLst>
                <a:path w="2754" h="900" extrusionOk="0">
                  <a:moveTo>
                    <a:pt x="2753" y="1"/>
                  </a:moveTo>
                  <a:lnTo>
                    <a:pt x="113" y="675"/>
                  </a:lnTo>
                  <a:cubicBezTo>
                    <a:pt x="1" y="675"/>
                    <a:pt x="1" y="731"/>
                    <a:pt x="1" y="787"/>
                  </a:cubicBezTo>
                  <a:cubicBezTo>
                    <a:pt x="1" y="843"/>
                    <a:pt x="57" y="900"/>
                    <a:pt x="113" y="900"/>
                  </a:cubicBezTo>
                  <a:lnTo>
                    <a:pt x="2753" y="226"/>
                  </a:lnTo>
                  <a:cubicBezTo>
                    <a:pt x="2753" y="169"/>
                    <a:pt x="2753" y="57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9"/>
            <p:cNvSpPr/>
            <p:nvPr/>
          </p:nvSpPr>
          <p:spPr>
            <a:xfrm>
              <a:off x="3561450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225" y="0"/>
                  </a:moveTo>
                  <a:lnTo>
                    <a:pt x="0" y="57"/>
                  </a:lnTo>
                  <a:lnTo>
                    <a:pt x="113" y="2753"/>
                  </a:lnTo>
                  <a:cubicBezTo>
                    <a:pt x="113" y="2809"/>
                    <a:pt x="169" y="2865"/>
                    <a:pt x="225" y="2865"/>
                  </a:cubicBezTo>
                  <a:cubicBezTo>
                    <a:pt x="281" y="2865"/>
                    <a:pt x="337" y="2809"/>
                    <a:pt x="337" y="275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9"/>
            <p:cNvSpPr/>
            <p:nvPr/>
          </p:nvSpPr>
          <p:spPr>
            <a:xfrm>
              <a:off x="3075625" y="2206675"/>
              <a:ext cx="70225" cy="9850"/>
            </a:xfrm>
            <a:custGeom>
              <a:avLst/>
              <a:gdLst/>
              <a:ahLst/>
              <a:cxnLst/>
              <a:rect l="l" t="t" r="r" b="b"/>
              <a:pathLst>
                <a:path w="2809" h="394" extrusionOk="0">
                  <a:moveTo>
                    <a:pt x="2809" y="1"/>
                  </a:moveTo>
                  <a:lnTo>
                    <a:pt x="113" y="169"/>
                  </a:lnTo>
                  <a:cubicBezTo>
                    <a:pt x="0" y="169"/>
                    <a:pt x="0" y="225"/>
                    <a:pt x="0" y="282"/>
                  </a:cubicBezTo>
                  <a:cubicBezTo>
                    <a:pt x="0" y="338"/>
                    <a:pt x="57" y="394"/>
                    <a:pt x="113" y="394"/>
                  </a:cubicBezTo>
                  <a:lnTo>
                    <a:pt x="2809" y="225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9"/>
            <p:cNvSpPr/>
            <p:nvPr/>
          </p:nvSpPr>
          <p:spPr>
            <a:xfrm>
              <a:off x="3426650" y="2577375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675" y="0"/>
                  </a:moveTo>
                  <a:lnTo>
                    <a:pt x="1" y="2640"/>
                  </a:lnTo>
                  <a:cubicBezTo>
                    <a:pt x="1" y="2696"/>
                    <a:pt x="57" y="2752"/>
                    <a:pt x="113" y="2752"/>
                  </a:cubicBezTo>
                  <a:cubicBezTo>
                    <a:pt x="169" y="2752"/>
                    <a:pt x="169" y="2696"/>
                    <a:pt x="225" y="2696"/>
                  </a:cubicBezTo>
                  <a:lnTo>
                    <a:pt x="899" y="56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9"/>
            <p:cNvSpPr/>
            <p:nvPr/>
          </p:nvSpPr>
          <p:spPr>
            <a:xfrm>
              <a:off x="3384525" y="2566125"/>
              <a:ext cx="26700" cy="67425"/>
            </a:xfrm>
            <a:custGeom>
              <a:avLst/>
              <a:gdLst/>
              <a:ahLst/>
              <a:cxnLst/>
              <a:rect l="l" t="t" r="r" b="b"/>
              <a:pathLst>
                <a:path w="1068" h="2697" extrusionOk="0">
                  <a:moveTo>
                    <a:pt x="899" y="1"/>
                  </a:moveTo>
                  <a:lnTo>
                    <a:pt x="1" y="2528"/>
                  </a:lnTo>
                  <a:cubicBezTo>
                    <a:pt x="1" y="2584"/>
                    <a:pt x="1" y="2641"/>
                    <a:pt x="57" y="2697"/>
                  </a:cubicBezTo>
                  <a:cubicBezTo>
                    <a:pt x="113" y="2697"/>
                    <a:pt x="169" y="2641"/>
                    <a:pt x="169" y="2584"/>
                  </a:cubicBezTo>
                  <a:lnTo>
                    <a:pt x="1068" y="57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9"/>
            <p:cNvSpPr/>
            <p:nvPr/>
          </p:nvSpPr>
          <p:spPr>
            <a:xfrm>
              <a:off x="32272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854" y="0"/>
                  </a:moveTo>
                  <a:lnTo>
                    <a:pt x="0" y="2022"/>
                  </a:lnTo>
                  <a:cubicBezTo>
                    <a:pt x="0" y="2078"/>
                    <a:pt x="0" y="2135"/>
                    <a:pt x="0" y="2191"/>
                  </a:cubicBezTo>
                  <a:lnTo>
                    <a:pt x="169" y="2191"/>
                  </a:lnTo>
                  <a:lnTo>
                    <a:pt x="2022" y="113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9"/>
            <p:cNvSpPr/>
            <p:nvPr/>
          </p:nvSpPr>
          <p:spPr>
            <a:xfrm>
              <a:off x="3517925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113" y="0"/>
                  </a:moveTo>
                  <a:lnTo>
                    <a:pt x="0" y="2753"/>
                  </a:lnTo>
                  <a:cubicBezTo>
                    <a:pt x="0" y="2809"/>
                    <a:pt x="56" y="2865"/>
                    <a:pt x="113" y="2865"/>
                  </a:cubicBezTo>
                  <a:cubicBezTo>
                    <a:pt x="169" y="2865"/>
                    <a:pt x="225" y="2809"/>
                    <a:pt x="225" y="2753"/>
                  </a:cubicBez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9"/>
            <p:cNvSpPr/>
            <p:nvPr/>
          </p:nvSpPr>
          <p:spPr>
            <a:xfrm>
              <a:off x="3341000" y="2549275"/>
              <a:ext cx="33725" cy="66025"/>
            </a:xfrm>
            <a:custGeom>
              <a:avLst/>
              <a:gdLst/>
              <a:ahLst/>
              <a:cxnLst/>
              <a:rect l="l" t="t" r="r" b="b"/>
              <a:pathLst>
                <a:path w="1349" h="2641" extrusionOk="0">
                  <a:moveTo>
                    <a:pt x="1180" y="1"/>
                  </a:moveTo>
                  <a:lnTo>
                    <a:pt x="1" y="2472"/>
                  </a:lnTo>
                  <a:cubicBezTo>
                    <a:pt x="1" y="2528"/>
                    <a:pt x="1" y="2584"/>
                    <a:pt x="57" y="2641"/>
                  </a:cubicBezTo>
                  <a:lnTo>
                    <a:pt x="113" y="2641"/>
                  </a:lnTo>
                  <a:cubicBezTo>
                    <a:pt x="169" y="2641"/>
                    <a:pt x="169" y="2584"/>
                    <a:pt x="225" y="2584"/>
                  </a:cubicBez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9"/>
            <p:cNvSpPr/>
            <p:nvPr/>
          </p:nvSpPr>
          <p:spPr>
            <a:xfrm>
              <a:off x="3262375" y="2508575"/>
              <a:ext cx="46350" cy="59000"/>
            </a:xfrm>
            <a:custGeom>
              <a:avLst/>
              <a:gdLst/>
              <a:ahLst/>
              <a:cxnLst/>
              <a:rect l="l" t="t" r="r" b="b"/>
              <a:pathLst>
                <a:path w="1854" h="2360" extrusionOk="0">
                  <a:moveTo>
                    <a:pt x="1629" y="0"/>
                  </a:moveTo>
                  <a:lnTo>
                    <a:pt x="0" y="2191"/>
                  </a:lnTo>
                  <a:cubicBezTo>
                    <a:pt x="0" y="2247"/>
                    <a:pt x="0" y="2303"/>
                    <a:pt x="0" y="2359"/>
                  </a:cubicBezTo>
                  <a:lnTo>
                    <a:pt x="113" y="2359"/>
                  </a:lnTo>
                  <a:cubicBezTo>
                    <a:pt x="113" y="2359"/>
                    <a:pt x="169" y="2359"/>
                    <a:pt x="169" y="2303"/>
                  </a:cubicBezTo>
                  <a:lnTo>
                    <a:pt x="1854" y="169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9"/>
            <p:cNvSpPr/>
            <p:nvPr/>
          </p:nvSpPr>
          <p:spPr>
            <a:xfrm>
              <a:off x="3300275" y="2531025"/>
              <a:ext cx="40750" cy="63225"/>
            </a:xfrm>
            <a:custGeom>
              <a:avLst/>
              <a:gdLst/>
              <a:ahLst/>
              <a:cxnLst/>
              <a:rect l="l" t="t" r="r" b="b"/>
              <a:pathLst>
                <a:path w="1630" h="2529" extrusionOk="0">
                  <a:moveTo>
                    <a:pt x="1461" y="1"/>
                  </a:moveTo>
                  <a:lnTo>
                    <a:pt x="57" y="2360"/>
                  </a:lnTo>
                  <a:cubicBezTo>
                    <a:pt x="1" y="2416"/>
                    <a:pt x="1" y="2472"/>
                    <a:pt x="57" y="2528"/>
                  </a:cubicBezTo>
                  <a:lnTo>
                    <a:pt x="113" y="2528"/>
                  </a:lnTo>
                  <a:cubicBezTo>
                    <a:pt x="169" y="2528"/>
                    <a:pt x="169" y="2472"/>
                    <a:pt x="225" y="2472"/>
                  </a:cubicBezTo>
                  <a:lnTo>
                    <a:pt x="1630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9"/>
            <p:cNvSpPr/>
            <p:nvPr/>
          </p:nvSpPr>
          <p:spPr>
            <a:xfrm>
              <a:off x="3065800" y="1831775"/>
              <a:ext cx="836875" cy="718050"/>
            </a:xfrm>
            <a:custGeom>
              <a:avLst/>
              <a:gdLst/>
              <a:ahLst/>
              <a:cxnLst/>
              <a:rect l="l" t="t" r="r" b="b"/>
              <a:pathLst>
                <a:path w="33475" h="28722" extrusionOk="0">
                  <a:moveTo>
                    <a:pt x="19038" y="344"/>
                  </a:moveTo>
                  <a:cubicBezTo>
                    <a:pt x="26234" y="344"/>
                    <a:pt x="33137" y="5917"/>
                    <a:pt x="33137" y="14323"/>
                  </a:cubicBezTo>
                  <a:cubicBezTo>
                    <a:pt x="33081" y="22073"/>
                    <a:pt x="26847" y="28308"/>
                    <a:pt x="19152" y="28308"/>
                  </a:cubicBezTo>
                  <a:cubicBezTo>
                    <a:pt x="6684" y="28308"/>
                    <a:pt x="450" y="13256"/>
                    <a:pt x="9267" y="4438"/>
                  </a:cubicBezTo>
                  <a:cubicBezTo>
                    <a:pt x="12114" y="1610"/>
                    <a:pt x="15609" y="344"/>
                    <a:pt x="19038" y="344"/>
                  </a:cubicBezTo>
                  <a:close/>
                  <a:moveTo>
                    <a:pt x="19152" y="1"/>
                  </a:moveTo>
                  <a:cubicBezTo>
                    <a:pt x="6347" y="1"/>
                    <a:pt x="0" y="15446"/>
                    <a:pt x="8987" y="24489"/>
                  </a:cubicBezTo>
                  <a:cubicBezTo>
                    <a:pt x="11910" y="27412"/>
                    <a:pt x="15503" y="28721"/>
                    <a:pt x="19027" y="28721"/>
                  </a:cubicBezTo>
                  <a:cubicBezTo>
                    <a:pt x="26402" y="28721"/>
                    <a:pt x="33474" y="22988"/>
                    <a:pt x="33474" y="14323"/>
                  </a:cubicBezTo>
                  <a:cubicBezTo>
                    <a:pt x="33474" y="6404"/>
                    <a:pt x="27072" y="1"/>
                    <a:pt x="1915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9"/>
            <p:cNvSpPr/>
            <p:nvPr/>
          </p:nvSpPr>
          <p:spPr>
            <a:xfrm>
              <a:off x="3427300" y="2075175"/>
              <a:ext cx="42900" cy="41675"/>
            </a:xfrm>
            <a:custGeom>
              <a:avLst/>
              <a:gdLst/>
              <a:ahLst/>
              <a:cxnLst/>
              <a:rect l="l" t="t" r="r" b="b"/>
              <a:pathLst>
                <a:path w="1716" h="1667" extrusionOk="0">
                  <a:moveTo>
                    <a:pt x="172" y="0"/>
                  </a:moveTo>
                  <a:cubicBezTo>
                    <a:pt x="80" y="0"/>
                    <a:pt x="1" y="120"/>
                    <a:pt x="87" y="206"/>
                  </a:cubicBezTo>
                  <a:lnTo>
                    <a:pt x="1547" y="1666"/>
                  </a:lnTo>
                  <a:lnTo>
                    <a:pt x="1716" y="1498"/>
                  </a:lnTo>
                  <a:lnTo>
                    <a:pt x="255" y="37"/>
                  </a:lnTo>
                  <a:cubicBezTo>
                    <a:pt x="229" y="11"/>
                    <a:pt x="200" y="0"/>
                    <a:pt x="1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9"/>
            <p:cNvSpPr/>
            <p:nvPr/>
          </p:nvSpPr>
          <p:spPr>
            <a:xfrm>
              <a:off x="3329775" y="2185625"/>
              <a:ext cx="106725" cy="5625"/>
            </a:xfrm>
            <a:custGeom>
              <a:avLst/>
              <a:gdLst/>
              <a:ahLst/>
              <a:cxnLst/>
              <a:rect l="l" t="t" r="r" b="b"/>
              <a:pathLst>
                <a:path w="4269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4269" y="225"/>
                  </a:lnTo>
                  <a:lnTo>
                    <a:pt x="4269" y="169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9"/>
            <p:cNvSpPr/>
            <p:nvPr/>
          </p:nvSpPr>
          <p:spPr>
            <a:xfrm>
              <a:off x="3539675" y="1977100"/>
              <a:ext cx="6350" cy="106050"/>
            </a:xfrm>
            <a:custGeom>
              <a:avLst/>
              <a:gdLst/>
              <a:ahLst/>
              <a:cxnLst/>
              <a:rect l="l" t="t" r="r" b="b"/>
              <a:pathLst>
                <a:path w="254" h="4242" extrusionOk="0">
                  <a:moveTo>
                    <a:pt x="120" y="1"/>
                  </a:moveTo>
                  <a:cubicBezTo>
                    <a:pt x="57" y="1"/>
                    <a:pt x="1" y="29"/>
                    <a:pt x="29" y="85"/>
                  </a:cubicBezTo>
                  <a:lnTo>
                    <a:pt x="29" y="4241"/>
                  </a:lnTo>
                  <a:lnTo>
                    <a:pt x="254" y="4241"/>
                  </a:lnTo>
                  <a:lnTo>
                    <a:pt x="254" y="85"/>
                  </a:lnTo>
                  <a:cubicBezTo>
                    <a:pt x="254" y="29"/>
                    <a:pt x="183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9"/>
            <p:cNvSpPr/>
            <p:nvPr/>
          </p:nvSpPr>
          <p:spPr>
            <a:xfrm>
              <a:off x="3390150" y="2036775"/>
              <a:ext cx="366500" cy="365100"/>
            </a:xfrm>
            <a:custGeom>
              <a:avLst/>
              <a:gdLst/>
              <a:ahLst/>
              <a:cxnLst/>
              <a:rect l="l" t="t" r="r" b="b"/>
              <a:pathLst>
                <a:path w="14660" h="14604" extrusionOk="0">
                  <a:moveTo>
                    <a:pt x="7976" y="1"/>
                  </a:moveTo>
                  <a:lnTo>
                    <a:pt x="7751" y="731"/>
                  </a:lnTo>
                  <a:cubicBezTo>
                    <a:pt x="8593" y="1012"/>
                    <a:pt x="9324" y="1461"/>
                    <a:pt x="9998" y="2079"/>
                  </a:cubicBezTo>
                  <a:lnTo>
                    <a:pt x="9099" y="2978"/>
                  </a:lnTo>
                  <a:cubicBezTo>
                    <a:pt x="9155" y="2978"/>
                    <a:pt x="9211" y="3034"/>
                    <a:pt x="9267" y="3090"/>
                  </a:cubicBezTo>
                  <a:lnTo>
                    <a:pt x="10166" y="2247"/>
                  </a:lnTo>
                  <a:cubicBezTo>
                    <a:pt x="11121" y="3258"/>
                    <a:pt x="11683" y="4550"/>
                    <a:pt x="11739" y="5954"/>
                  </a:cubicBezTo>
                  <a:lnTo>
                    <a:pt x="10503" y="5954"/>
                  </a:lnTo>
                  <a:lnTo>
                    <a:pt x="10503" y="6123"/>
                  </a:lnTo>
                  <a:lnTo>
                    <a:pt x="10503" y="6179"/>
                  </a:lnTo>
                  <a:lnTo>
                    <a:pt x="11739" y="6179"/>
                  </a:lnTo>
                  <a:cubicBezTo>
                    <a:pt x="11683" y="7583"/>
                    <a:pt x="11121" y="8931"/>
                    <a:pt x="10166" y="9998"/>
                  </a:cubicBezTo>
                  <a:lnTo>
                    <a:pt x="9324" y="9099"/>
                  </a:lnTo>
                  <a:lnTo>
                    <a:pt x="9155" y="9268"/>
                  </a:lnTo>
                  <a:lnTo>
                    <a:pt x="9998" y="10110"/>
                  </a:lnTo>
                  <a:cubicBezTo>
                    <a:pt x="8987" y="11121"/>
                    <a:pt x="7639" y="11683"/>
                    <a:pt x="6235" y="11683"/>
                  </a:cubicBezTo>
                  <a:lnTo>
                    <a:pt x="6235" y="10447"/>
                  </a:lnTo>
                  <a:lnTo>
                    <a:pt x="6010" y="10447"/>
                  </a:lnTo>
                  <a:lnTo>
                    <a:pt x="6010" y="11683"/>
                  </a:lnTo>
                  <a:cubicBezTo>
                    <a:pt x="4550" y="11683"/>
                    <a:pt x="3202" y="11121"/>
                    <a:pt x="2191" y="10110"/>
                  </a:cubicBezTo>
                  <a:lnTo>
                    <a:pt x="3146" y="9212"/>
                  </a:lnTo>
                  <a:lnTo>
                    <a:pt x="2977" y="9043"/>
                  </a:lnTo>
                  <a:lnTo>
                    <a:pt x="2022" y="9942"/>
                  </a:lnTo>
                  <a:cubicBezTo>
                    <a:pt x="1461" y="9324"/>
                    <a:pt x="1011" y="8594"/>
                    <a:pt x="730" y="7752"/>
                  </a:cubicBezTo>
                  <a:lnTo>
                    <a:pt x="0" y="7976"/>
                  </a:lnTo>
                  <a:cubicBezTo>
                    <a:pt x="787" y="10616"/>
                    <a:pt x="3202" y="12469"/>
                    <a:pt x="6010" y="12469"/>
                  </a:cubicBezTo>
                  <a:lnTo>
                    <a:pt x="6010" y="14491"/>
                  </a:lnTo>
                  <a:cubicBezTo>
                    <a:pt x="6010" y="14547"/>
                    <a:pt x="6066" y="14547"/>
                    <a:pt x="6122" y="14604"/>
                  </a:cubicBezTo>
                  <a:cubicBezTo>
                    <a:pt x="6178" y="14604"/>
                    <a:pt x="6178" y="14547"/>
                    <a:pt x="6235" y="14491"/>
                  </a:cubicBezTo>
                  <a:lnTo>
                    <a:pt x="6235" y="12526"/>
                  </a:lnTo>
                  <a:cubicBezTo>
                    <a:pt x="9661" y="12469"/>
                    <a:pt x="12469" y="9661"/>
                    <a:pt x="12525" y="6179"/>
                  </a:cubicBezTo>
                  <a:lnTo>
                    <a:pt x="14547" y="6179"/>
                  </a:lnTo>
                  <a:cubicBezTo>
                    <a:pt x="14603" y="6179"/>
                    <a:pt x="14659" y="6123"/>
                    <a:pt x="14659" y="6067"/>
                  </a:cubicBezTo>
                  <a:cubicBezTo>
                    <a:pt x="14659" y="6010"/>
                    <a:pt x="14603" y="5954"/>
                    <a:pt x="14547" y="5954"/>
                  </a:cubicBezTo>
                  <a:lnTo>
                    <a:pt x="12525" y="5954"/>
                  </a:lnTo>
                  <a:cubicBezTo>
                    <a:pt x="12469" y="4325"/>
                    <a:pt x="11795" y="2753"/>
                    <a:pt x="10672" y="1630"/>
                  </a:cubicBezTo>
                  <a:lnTo>
                    <a:pt x="10672" y="1573"/>
                  </a:lnTo>
                  <a:cubicBezTo>
                    <a:pt x="9885" y="843"/>
                    <a:pt x="8987" y="282"/>
                    <a:pt x="797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9"/>
            <p:cNvSpPr/>
            <p:nvPr/>
          </p:nvSpPr>
          <p:spPr>
            <a:xfrm>
              <a:off x="3238500" y="1894975"/>
              <a:ext cx="659950" cy="590600"/>
            </a:xfrm>
            <a:custGeom>
              <a:avLst/>
              <a:gdLst/>
              <a:ahLst/>
              <a:cxnLst/>
              <a:rect l="l" t="t" r="r" b="b"/>
              <a:pathLst>
                <a:path w="26398" h="23624" extrusionOk="0">
                  <a:moveTo>
                    <a:pt x="12244" y="0"/>
                  </a:moveTo>
                  <a:lnTo>
                    <a:pt x="12244" y="1067"/>
                  </a:lnTo>
                  <a:lnTo>
                    <a:pt x="12076" y="1067"/>
                  </a:lnTo>
                  <a:cubicBezTo>
                    <a:pt x="11177" y="1067"/>
                    <a:pt x="10223" y="1180"/>
                    <a:pt x="9380" y="1404"/>
                  </a:cubicBezTo>
                  <a:lnTo>
                    <a:pt x="9436" y="1685"/>
                  </a:lnTo>
                  <a:cubicBezTo>
                    <a:pt x="8706" y="1854"/>
                    <a:pt x="7976" y="2134"/>
                    <a:pt x="7302" y="2471"/>
                  </a:cubicBezTo>
                  <a:lnTo>
                    <a:pt x="7190" y="2191"/>
                  </a:lnTo>
                  <a:cubicBezTo>
                    <a:pt x="2303" y="4662"/>
                    <a:pt x="1" y="10334"/>
                    <a:pt x="1798" y="15445"/>
                  </a:cubicBezTo>
                  <a:lnTo>
                    <a:pt x="2079" y="15389"/>
                  </a:lnTo>
                  <a:cubicBezTo>
                    <a:pt x="3580" y="19561"/>
                    <a:pt x="7506" y="22411"/>
                    <a:pt x="11946" y="22411"/>
                  </a:cubicBezTo>
                  <a:cubicBezTo>
                    <a:pt x="11989" y="22411"/>
                    <a:pt x="12033" y="22410"/>
                    <a:pt x="12076" y="22410"/>
                  </a:cubicBezTo>
                  <a:lnTo>
                    <a:pt x="12076" y="20837"/>
                  </a:lnTo>
                  <a:cubicBezTo>
                    <a:pt x="7807" y="20837"/>
                    <a:pt x="4157" y="17861"/>
                    <a:pt x="3314" y="13704"/>
                  </a:cubicBezTo>
                  <a:cubicBezTo>
                    <a:pt x="3202" y="13087"/>
                    <a:pt x="3146" y="12469"/>
                    <a:pt x="3146" y="11907"/>
                  </a:cubicBezTo>
                  <a:lnTo>
                    <a:pt x="2416" y="11907"/>
                  </a:lnTo>
                  <a:cubicBezTo>
                    <a:pt x="2416" y="9380"/>
                    <a:pt x="3427" y="6965"/>
                    <a:pt x="5168" y="5167"/>
                  </a:cubicBezTo>
                  <a:lnTo>
                    <a:pt x="5673" y="5617"/>
                  </a:lnTo>
                  <a:cubicBezTo>
                    <a:pt x="7419" y="3871"/>
                    <a:pt x="9729" y="2952"/>
                    <a:pt x="12141" y="2952"/>
                  </a:cubicBezTo>
                  <a:cubicBezTo>
                    <a:pt x="12677" y="2952"/>
                    <a:pt x="13219" y="2997"/>
                    <a:pt x="13761" y="3089"/>
                  </a:cubicBezTo>
                  <a:lnTo>
                    <a:pt x="13873" y="2415"/>
                  </a:lnTo>
                  <a:cubicBezTo>
                    <a:pt x="14659" y="2528"/>
                    <a:pt x="15390" y="2808"/>
                    <a:pt x="16120" y="3089"/>
                  </a:cubicBezTo>
                  <a:lnTo>
                    <a:pt x="15839" y="3763"/>
                  </a:lnTo>
                  <a:cubicBezTo>
                    <a:pt x="16569" y="4100"/>
                    <a:pt x="17299" y="4550"/>
                    <a:pt x="17917" y="5167"/>
                  </a:cubicBezTo>
                  <a:lnTo>
                    <a:pt x="18366" y="4606"/>
                  </a:lnTo>
                  <a:cubicBezTo>
                    <a:pt x="21624" y="7414"/>
                    <a:pt x="22635" y="12076"/>
                    <a:pt x="20838" y="15951"/>
                  </a:cubicBezTo>
                  <a:lnTo>
                    <a:pt x="21905" y="16456"/>
                  </a:lnTo>
                  <a:cubicBezTo>
                    <a:pt x="22579" y="15052"/>
                    <a:pt x="22916" y="13480"/>
                    <a:pt x="22916" y="11907"/>
                  </a:cubicBezTo>
                  <a:cubicBezTo>
                    <a:pt x="22916" y="6571"/>
                    <a:pt x="19040" y="2078"/>
                    <a:pt x="13817" y="1236"/>
                  </a:cubicBezTo>
                  <a:lnTo>
                    <a:pt x="13817" y="1236"/>
                  </a:lnTo>
                  <a:cubicBezTo>
                    <a:pt x="21006" y="2247"/>
                    <a:pt x="25106" y="10110"/>
                    <a:pt x="21849" y="16625"/>
                  </a:cubicBezTo>
                  <a:cubicBezTo>
                    <a:pt x="19925" y="20505"/>
                    <a:pt x="16083" y="22583"/>
                    <a:pt x="12195" y="22583"/>
                  </a:cubicBezTo>
                  <a:cubicBezTo>
                    <a:pt x="9498" y="22583"/>
                    <a:pt x="6779" y="21583"/>
                    <a:pt x="4662" y="19489"/>
                  </a:cubicBezTo>
                  <a:lnTo>
                    <a:pt x="3876" y="20163"/>
                  </a:lnTo>
                  <a:cubicBezTo>
                    <a:pt x="6229" y="22516"/>
                    <a:pt x="9231" y="23623"/>
                    <a:pt x="12200" y="23623"/>
                  </a:cubicBezTo>
                  <a:cubicBezTo>
                    <a:pt x="16742" y="23623"/>
                    <a:pt x="21204" y="21031"/>
                    <a:pt x="23140" y="16344"/>
                  </a:cubicBezTo>
                  <a:cubicBezTo>
                    <a:pt x="26398" y="8537"/>
                    <a:pt x="20669" y="0"/>
                    <a:pt x="1224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9"/>
            <p:cNvSpPr/>
            <p:nvPr/>
          </p:nvSpPr>
          <p:spPr>
            <a:xfrm>
              <a:off x="3560050" y="2137875"/>
              <a:ext cx="33725" cy="33725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067" y="1"/>
                  </a:moveTo>
                  <a:lnTo>
                    <a:pt x="0" y="1068"/>
                  </a:lnTo>
                  <a:cubicBezTo>
                    <a:pt x="113" y="1124"/>
                    <a:pt x="225" y="1236"/>
                    <a:pt x="281" y="1349"/>
                  </a:cubicBezTo>
                  <a:lnTo>
                    <a:pt x="1348" y="28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9"/>
            <p:cNvSpPr/>
            <p:nvPr/>
          </p:nvSpPr>
          <p:spPr>
            <a:xfrm>
              <a:off x="3489850" y="2208075"/>
              <a:ext cx="32300" cy="33725"/>
            </a:xfrm>
            <a:custGeom>
              <a:avLst/>
              <a:gdLst/>
              <a:ahLst/>
              <a:cxnLst/>
              <a:rect l="l" t="t" r="r" b="b"/>
              <a:pathLst>
                <a:path w="1292" h="1349" extrusionOk="0">
                  <a:moveTo>
                    <a:pt x="1011" y="1"/>
                  </a:moveTo>
                  <a:lnTo>
                    <a:pt x="0" y="1068"/>
                  </a:lnTo>
                  <a:lnTo>
                    <a:pt x="281" y="1349"/>
                  </a:lnTo>
                  <a:lnTo>
                    <a:pt x="1292" y="282"/>
                  </a:lnTo>
                  <a:cubicBezTo>
                    <a:pt x="1179" y="226"/>
                    <a:pt x="1067" y="113"/>
                    <a:pt x="101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9"/>
            <p:cNvSpPr/>
            <p:nvPr/>
          </p:nvSpPr>
          <p:spPr>
            <a:xfrm>
              <a:off x="3561450" y="2208075"/>
              <a:ext cx="32325" cy="33725"/>
            </a:xfrm>
            <a:custGeom>
              <a:avLst/>
              <a:gdLst/>
              <a:ahLst/>
              <a:cxnLst/>
              <a:rect l="l" t="t" r="r" b="b"/>
              <a:pathLst>
                <a:path w="1293" h="1349" extrusionOk="0">
                  <a:moveTo>
                    <a:pt x="281" y="1"/>
                  </a:moveTo>
                  <a:cubicBezTo>
                    <a:pt x="169" y="113"/>
                    <a:pt x="57" y="226"/>
                    <a:pt x="0" y="338"/>
                  </a:cubicBezTo>
                  <a:lnTo>
                    <a:pt x="1011" y="1349"/>
                  </a:lnTo>
                  <a:lnTo>
                    <a:pt x="1292" y="1068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9"/>
            <p:cNvSpPr/>
            <p:nvPr/>
          </p:nvSpPr>
          <p:spPr>
            <a:xfrm>
              <a:off x="3489850" y="2137875"/>
              <a:ext cx="33700" cy="33725"/>
            </a:xfrm>
            <a:custGeom>
              <a:avLst/>
              <a:gdLst/>
              <a:ahLst/>
              <a:cxnLst/>
              <a:rect l="l" t="t" r="r" b="b"/>
              <a:pathLst>
                <a:path w="1348" h="1349" extrusionOk="0">
                  <a:moveTo>
                    <a:pt x="281" y="1"/>
                  </a:moveTo>
                  <a:lnTo>
                    <a:pt x="0" y="281"/>
                  </a:lnTo>
                  <a:lnTo>
                    <a:pt x="1067" y="1349"/>
                  </a:lnTo>
                  <a:cubicBezTo>
                    <a:pt x="1123" y="1236"/>
                    <a:pt x="1236" y="1124"/>
                    <a:pt x="1348" y="1068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9"/>
            <p:cNvSpPr/>
            <p:nvPr/>
          </p:nvSpPr>
          <p:spPr>
            <a:xfrm>
              <a:off x="3519325" y="2168775"/>
              <a:ext cx="51975" cy="44500"/>
            </a:xfrm>
            <a:custGeom>
              <a:avLst/>
              <a:gdLst/>
              <a:ahLst/>
              <a:cxnLst/>
              <a:rect l="l" t="t" r="r" b="b"/>
              <a:pathLst>
                <a:path w="2079" h="1780" extrusionOk="0">
                  <a:moveTo>
                    <a:pt x="899" y="0"/>
                  </a:moveTo>
                  <a:cubicBezTo>
                    <a:pt x="394" y="0"/>
                    <a:pt x="0" y="393"/>
                    <a:pt x="0" y="843"/>
                  </a:cubicBezTo>
                  <a:cubicBezTo>
                    <a:pt x="0" y="1414"/>
                    <a:pt x="440" y="1779"/>
                    <a:pt x="898" y="1779"/>
                  </a:cubicBezTo>
                  <a:cubicBezTo>
                    <a:pt x="1115" y="1779"/>
                    <a:pt x="1336" y="1697"/>
                    <a:pt x="1517" y="1517"/>
                  </a:cubicBezTo>
                  <a:cubicBezTo>
                    <a:pt x="2079" y="955"/>
                    <a:pt x="1685" y="0"/>
                    <a:pt x="89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9"/>
            <p:cNvSpPr/>
            <p:nvPr/>
          </p:nvSpPr>
          <p:spPr>
            <a:xfrm>
              <a:off x="2634725" y="2247400"/>
              <a:ext cx="370725" cy="209250"/>
            </a:xfrm>
            <a:custGeom>
              <a:avLst/>
              <a:gdLst/>
              <a:ahLst/>
              <a:cxnLst/>
              <a:rect l="l" t="t" r="r" b="b"/>
              <a:pathLst>
                <a:path w="14829" h="8370" extrusionOk="0">
                  <a:moveTo>
                    <a:pt x="11627" y="0"/>
                  </a:moveTo>
                  <a:lnTo>
                    <a:pt x="6965" y="8201"/>
                  </a:lnTo>
                  <a:lnTo>
                    <a:pt x="1" y="8201"/>
                  </a:lnTo>
                  <a:lnTo>
                    <a:pt x="1" y="8369"/>
                  </a:lnTo>
                  <a:lnTo>
                    <a:pt x="7078" y="8369"/>
                  </a:lnTo>
                  <a:lnTo>
                    <a:pt x="11739" y="169"/>
                  </a:lnTo>
                  <a:lnTo>
                    <a:pt x="14828" y="169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9"/>
            <p:cNvSpPr/>
            <p:nvPr/>
          </p:nvSpPr>
          <p:spPr>
            <a:xfrm>
              <a:off x="2624900" y="2438350"/>
              <a:ext cx="28100" cy="28125"/>
            </a:xfrm>
            <a:custGeom>
              <a:avLst/>
              <a:gdLst/>
              <a:ahLst/>
              <a:cxnLst/>
              <a:rect l="l" t="t" r="r" b="b"/>
              <a:pathLst>
                <a:path w="1124" h="1125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9"/>
            <p:cNvSpPr/>
            <p:nvPr/>
          </p:nvSpPr>
          <p:spPr>
            <a:xfrm>
              <a:off x="2997000" y="223617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0" y="0"/>
                  </a:moveTo>
                  <a:lnTo>
                    <a:pt x="0" y="1067"/>
                  </a:lnTo>
                  <a:lnTo>
                    <a:pt x="1067" y="1067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9"/>
            <p:cNvSpPr/>
            <p:nvPr/>
          </p:nvSpPr>
          <p:spPr>
            <a:xfrm>
              <a:off x="4052875" y="1882325"/>
              <a:ext cx="754050" cy="563075"/>
            </a:xfrm>
            <a:custGeom>
              <a:avLst/>
              <a:gdLst/>
              <a:ahLst/>
              <a:cxnLst/>
              <a:rect l="l" t="t" r="r" b="b"/>
              <a:pathLst>
                <a:path w="30162" h="22523" extrusionOk="0">
                  <a:moveTo>
                    <a:pt x="26960" y="1"/>
                  </a:moveTo>
                  <a:lnTo>
                    <a:pt x="12750" y="22354"/>
                  </a:lnTo>
                  <a:lnTo>
                    <a:pt x="1" y="22354"/>
                  </a:lnTo>
                  <a:lnTo>
                    <a:pt x="1" y="22523"/>
                  </a:lnTo>
                  <a:lnTo>
                    <a:pt x="12863" y="22523"/>
                  </a:lnTo>
                  <a:lnTo>
                    <a:pt x="27072" y="225"/>
                  </a:lnTo>
                  <a:lnTo>
                    <a:pt x="30161" y="225"/>
                  </a:lnTo>
                  <a:lnTo>
                    <a:pt x="301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9"/>
            <p:cNvSpPr/>
            <p:nvPr/>
          </p:nvSpPr>
          <p:spPr>
            <a:xfrm>
              <a:off x="4044450" y="2427125"/>
              <a:ext cx="26725" cy="28100"/>
            </a:xfrm>
            <a:custGeom>
              <a:avLst/>
              <a:gdLst/>
              <a:ahLst/>
              <a:cxnLst/>
              <a:rect l="l" t="t" r="r" b="b"/>
              <a:pathLst>
                <a:path w="1069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068" y="112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9"/>
            <p:cNvSpPr/>
            <p:nvPr/>
          </p:nvSpPr>
          <p:spPr>
            <a:xfrm>
              <a:off x="4798475" y="187110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0" y="0"/>
                  </a:moveTo>
                  <a:lnTo>
                    <a:pt x="0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9"/>
            <p:cNvSpPr/>
            <p:nvPr/>
          </p:nvSpPr>
          <p:spPr>
            <a:xfrm>
              <a:off x="2660000" y="1812125"/>
              <a:ext cx="91300" cy="636100"/>
            </a:xfrm>
            <a:custGeom>
              <a:avLst/>
              <a:gdLst/>
              <a:ahLst/>
              <a:cxnLst/>
              <a:rect l="l" t="t" r="r" b="b"/>
              <a:pathLst>
                <a:path w="3652" h="25444" extrusionOk="0">
                  <a:moveTo>
                    <a:pt x="1" y="0"/>
                  </a:moveTo>
                  <a:lnTo>
                    <a:pt x="1" y="14322"/>
                  </a:lnTo>
                  <a:lnTo>
                    <a:pt x="3483" y="18085"/>
                  </a:lnTo>
                  <a:lnTo>
                    <a:pt x="3483" y="25443"/>
                  </a:lnTo>
                  <a:lnTo>
                    <a:pt x="3652" y="25443"/>
                  </a:lnTo>
                  <a:lnTo>
                    <a:pt x="3652" y="18029"/>
                  </a:lnTo>
                  <a:lnTo>
                    <a:pt x="169" y="1421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9"/>
            <p:cNvSpPr/>
            <p:nvPr/>
          </p:nvSpPr>
          <p:spPr>
            <a:xfrm>
              <a:off x="2735825" y="243695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9"/>
            <p:cNvSpPr/>
            <p:nvPr/>
          </p:nvSpPr>
          <p:spPr>
            <a:xfrm>
              <a:off x="4229800" y="1924450"/>
              <a:ext cx="61800" cy="520950"/>
            </a:xfrm>
            <a:custGeom>
              <a:avLst/>
              <a:gdLst/>
              <a:ahLst/>
              <a:cxnLst/>
              <a:rect l="l" t="t" r="r" b="b"/>
              <a:pathLst>
                <a:path w="2472" h="20838" extrusionOk="0">
                  <a:moveTo>
                    <a:pt x="1" y="1"/>
                  </a:moveTo>
                  <a:lnTo>
                    <a:pt x="1" y="169"/>
                  </a:lnTo>
                  <a:lnTo>
                    <a:pt x="2303" y="169"/>
                  </a:lnTo>
                  <a:lnTo>
                    <a:pt x="2303" y="20838"/>
                  </a:lnTo>
                  <a:lnTo>
                    <a:pt x="2472" y="20838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9"/>
            <p:cNvSpPr/>
            <p:nvPr/>
          </p:nvSpPr>
          <p:spPr>
            <a:xfrm>
              <a:off x="4205925" y="19104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3"/>
                  </a:lnTo>
                  <a:lnTo>
                    <a:pt x="1124" y="1123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9"/>
            <p:cNvSpPr/>
            <p:nvPr/>
          </p:nvSpPr>
          <p:spPr>
            <a:xfrm>
              <a:off x="4274725" y="24257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9"/>
            <p:cNvSpPr/>
            <p:nvPr/>
          </p:nvSpPr>
          <p:spPr>
            <a:xfrm>
              <a:off x="3641475" y="2257225"/>
              <a:ext cx="35125" cy="47775"/>
            </a:xfrm>
            <a:custGeom>
              <a:avLst/>
              <a:gdLst/>
              <a:ahLst/>
              <a:cxnLst/>
              <a:rect l="l" t="t" r="r" b="b"/>
              <a:pathLst>
                <a:path w="1405" h="1911" extrusionOk="0">
                  <a:moveTo>
                    <a:pt x="1405" y="955"/>
                  </a:moveTo>
                  <a:cubicBezTo>
                    <a:pt x="1405" y="1910"/>
                    <a:pt x="1" y="1910"/>
                    <a:pt x="1" y="955"/>
                  </a:cubicBezTo>
                  <a:cubicBezTo>
                    <a:pt x="1" y="1"/>
                    <a:pt x="1405" y="1"/>
                    <a:pt x="1405" y="955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9"/>
            <p:cNvSpPr/>
            <p:nvPr/>
          </p:nvSpPr>
          <p:spPr>
            <a:xfrm>
              <a:off x="3645700" y="2272675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899" y="337"/>
                  </a:moveTo>
                  <a:cubicBezTo>
                    <a:pt x="899" y="899"/>
                    <a:pt x="0" y="0"/>
                    <a:pt x="562" y="0"/>
                  </a:cubicBezTo>
                  <a:cubicBezTo>
                    <a:pt x="730" y="0"/>
                    <a:pt x="899" y="169"/>
                    <a:pt x="899" y="337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9"/>
            <p:cNvSpPr/>
            <p:nvPr/>
          </p:nvSpPr>
          <p:spPr>
            <a:xfrm>
              <a:off x="3238500" y="2196850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extrusionOk="0">
                  <a:moveTo>
                    <a:pt x="2640" y="1686"/>
                  </a:moveTo>
                  <a:cubicBezTo>
                    <a:pt x="2753" y="675"/>
                    <a:pt x="1573" y="1"/>
                    <a:pt x="787" y="675"/>
                  </a:cubicBezTo>
                  <a:cubicBezTo>
                    <a:pt x="1" y="1292"/>
                    <a:pt x="394" y="2584"/>
                    <a:pt x="1405" y="2696"/>
                  </a:cubicBezTo>
                  <a:cubicBezTo>
                    <a:pt x="2022" y="2753"/>
                    <a:pt x="2584" y="2303"/>
                    <a:pt x="2696" y="1686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9"/>
            <p:cNvSpPr/>
            <p:nvPr/>
          </p:nvSpPr>
          <p:spPr>
            <a:xfrm>
              <a:off x="3253950" y="2216500"/>
              <a:ext cx="42150" cy="37950"/>
            </a:xfrm>
            <a:custGeom>
              <a:avLst/>
              <a:gdLst/>
              <a:ahLst/>
              <a:cxnLst/>
              <a:rect l="l" t="t" r="r" b="b"/>
              <a:pathLst>
                <a:path w="1686" h="1518" extrusionOk="0">
                  <a:moveTo>
                    <a:pt x="1629" y="843"/>
                  </a:moveTo>
                  <a:cubicBezTo>
                    <a:pt x="1685" y="394"/>
                    <a:pt x="1404" y="57"/>
                    <a:pt x="955" y="1"/>
                  </a:cubicBezTo>
                  <a:lnTo>
                    <a:pt x="899" y="1"/>
                  </a:lnTo>
                  <a:cubicBezTo>
                    <a:pt x="0" y="113"/>
                    <a:pt x="0" y="1405"/>
                    <a:pt x="899" y="1517"/>
                  </a:cubicBezTo>
                  <a:lnTo>
                    <a:pt x="955" y="1517"/>
                  </a:lnTo>
                  <a:cubicBezTo>
                    <a:pt x="1292" y="1461"/>
                    <a:pt x="1573" y="1180"/>
                    <a:pt x="1629" y="843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9"/>
            <p:cNvSpPr/>
            <p:nvPr/>
          </p:nvSpPr>
          <p:spPr>
            <a:xfrm>
              <a:off x="3266575" y="2224925"/>
              <a:ext cx="19700" cy="21100"/>
            </a:xfrm>
            <a:custGeom>
              <a:avLst/>
              <a:gdLst/>
              <a:ahLst/>
              <a:cxnLst/>
              <a:rect l="l" t="t" r="r" b="b"/>
              <a:pathLst>
                <a:path w="788" h="844" extrusionOk="0">
                  <a:moveTo>
                    <a:pt x="787" y="450"/>
                  </a:moveTo>
                  <a:cubicBezTo>
                    <a:pt x="787" y="226"/>
                    <a:pt x="619" y="57"/>
                    <a:pt x="450" y="57"/>
                  </a:cubicBezTo>
                  <a:cubicBezTo>
                    <a:pt x="226" y="1"/>
                    <a:pt x="1" y="169"/>
                    <a:pt x="1" y="394"/>
                  </a:cubicBezTo>
                  <a:cubicBezTo>
                    <a:pt x="1" y="619"/>
                    <a:pt x="113" y="787"/>
                    <a:pt x="338" y="787"/>
                  </a:cubicBezTo>
                  <a:cubicBezTo>
                    <a:pt x="563" y="843"/>
                    <a:pt x="731" y="675"/>
                    <a:pt x="787" y="45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9"/>
            <p:cNvSpPr/>
            <p:nvPr/>
          </p:nvSpPr>
          <p:spPr>
            <a:xfrm>
              <a:off x="3269400" y="2234775"/>
              <a:ext cx="5625" cy="7025"/>
            </a:xfrm>
            <a:custGeom>
              <a:avLst/>
              <a:gdLst/>
              <a:ahLst/>
              <a:cxnLst/>
              <a:rect l="l" t="t" r="r" b="b"/>
              <a:pathLst>
                <a:path w="225" h="281" extrusionOk="0">
                  <a:moveTo>
                    <a:pt x="225" y="112"/>
                  </a:moveTo>
                  <a:cubicBezTo>
                    <a:pt x="169" y="0"/>
                    <a:pt x="0" y="0"/>
                    <a:pt x="0" y="112"/>
                  </a:cubicBezTo>
                  <a:cubicBezTo>
                    <a:pt x="0" y="225"/>
                    <a:pt x="0" y="281"/>
                    <a:pt x="113" y="281"/>
                  </a:cubicBezTo>
                  <a:cubicBezTo>
                    <a:pt x="169" y="281"/>
                    <a:pt x="225" y="225"/>
                    <a:pt x="225" y="169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3" name="Google Shape;3923;p9"/>
          <p:cNvGrpSpPr/>
          <p:nvPr/>
        </p:nvGrpSpPr>
        <p:grpSpPr>
          <a:xfrm>
            <a:off x="41785" y="56"/>
            <a:ext cx="9143721" cy="2251922"/>
            <a:chOff x="-347225" y="-1310325"/>
            <a:chExt cx="7672194" cy="1889514"/>
          </a:xfrm>
        </p:grpSpPr>
        <p:sp>
          <p:nvSpPr>
            <p:cNvPr id="3924" name="Google Shape;3924;p9"/>
            <p:cNvSpPr/>
            <p:nvPr/>
          </p:nvSpPr>
          <p:spPr>
            <a:xfrm>
              <a:off x="1908395" y="18533"/>
              <a:ext cx="98243" cy="116656"/>
            </a:xfrm>
            <a:custGeom>
              <a:avLst/>
              <a:gdLst/>
              <a:ahLst/>
              <a:cxnLst/>
              <a:rect l="l" t="t" r="r" b="b"/>
              <a:pathLst>
                <a:path w="179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797" y="2134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9"/>
            <p:cNvSpPr/>
            <p:nvPr/>
          </p:nvSpPr>
          <p:spPr>
            <a:xfrm>
              <a:off x="2046472" y="18533"/>
              <a:ext cx="92123" cy="116656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85" y="213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9"/>
            <p:cNvSpPr/>
            <p:nvPr/>
          </p:nvSpPr>
          <p:spPr>
            <a:xfrm>
              <a:off x="2184549" y="18533"/>
              <a:ext cx="89063" cy="116656"/>
            </a:xfrm>
            <a:custGeom>
              <a:avLst/>
              <a:gdLst/>
              <a:ahLst/>
              <a:cxnLst/>
              <a:rect l="l" t="t" r="r" b="b"/>
              <a:pathLst>
                <a:path w="1630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630" y="2134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9"/>
            <p:cNvSpPr/>
            <p:nvPr/>
          </p:nvSpPr>
          <p:spPr>
            <a:xfrm>
              <a:off x="2319620" y="18533"/>
              <a:ext cx="89009" cy="116656"/>
            </a:xfrm>
            <a:custGeom>
              <a:avLst/>
              <a:gdLst/>
              <a:ahLst/>
              <a:cxnLst/>
              <a:rect l="l" t="t" r="r" b="b"/>
              <a:pathLst>
                <a:path w="1629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29" y="213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9"/>
            <p:cNvSpPr/>
            <p:nvPr/>
          </p:nvSpPr>
          <p:spPr>
            <a:xfrm>
              <a:off x="2457697" y="18533"/>
              <a:ext cx="82889" cy="116656"/>
            </a:xfrm>
            <a:custGeom>
              <a:avLst/>
              <a:gdLst/>
              <a:ahLst/>
              <a:cxnLst/>
              <a:rect l="l" t="t" r="r" b="b"/>
              <a:pathLst>
                <a:path w="1517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517" y="213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9"/>
            <p:cNvSpPr/>
            <p:nvPr/>
          </p:nvSpPr>
          <p:spPr>
            <a:xfrm>
              <a:off x="2595774" y="18533"/>
              <a:ext cx="79884" cy="116656"/>
            </a:xfrm>
            <a:custGeom>
              <a:avLst/>
              <a:gdLst/>
              <a:ahLst/>
              <a:cxnLst/>
              <a:rect l="l" t="t" r="r" b="b"/>
              <a:pathLst>
                <a:path w="146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461" y="2134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9"/>
            <p:cNvSpPr/>
            <p:nvPr/>
          </p:nvSpPr>
          <p:spPr>
            <a:xfrm>
              <a:off x="2730846" y="18533"/>
              <a:ext cx="76769" cy="116656"/>
            </a:xfrm>
            <a:custGeom>
              <a:avLst/>
              <a:gdLst/>
              <a:ahLst/>
              <a:cxnLst/>
              <a:rect l="l" t="t" r="r" b="b"/>
              <a:pathLst>
                <a:path w="1405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404" y="2134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9"/>
            <p:cNvSpPr/>
            <p:nvPr/>
          </p:nvSpPr>
          <p:spPr>
            <a:xfrm>
              <a:off x="2868922" y="18533"/>
              <a:ext cx="73709" cy="116656"/>
            </a:xfrm>
            <a:custGeom>
              <a:avLst/>
              <a:gdLst/>
              <a:ahLst/>
              <a:cxnLst/>
              <a:rect l="l" t="t" r="r" b="b"/>
              <a:pathLst>
                <a:path w="1349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348" y="213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9"/>
            <p:cNvSpPr/>
            <p:nvPr/>
          </p:nvSpPr>
          <p:spPr>
            <a:xfrm>
              <a:off x="3003939" y="18533"/>
              <a:ext cx="70650" cy="116656"/>
            </a:xfrm>
            <a:custGeom>
              <a:avLst/>
              <a:gdLst/>
              <a:ahLst/>
              <a:cxnLst/>
              <a:rect l="l" t="t" r="r" b="b"/>
              <a:pathLst>
                <a:path w="1293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293" y="2134"/>
                  </a:lnTo>
                  <a:lnTo>
                    <a:pt x="129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9"/>
            <p:cNvSpPr/>
            <p:nvPr/>
          </p:nvSpPr>
          <p:spPr>
            <a:xfrm>
              <a:off x="3142071" y="18533"/>
              <a:ext cx="67535" cy="116656"/>
            </a:xfrm>
            <a:custGeom>
              <a:avLst/>
              <a:gdLst/>
              <a:ahLst/>
              <a:cxnLst/>
              <a:rect l="l" t="t" r="r" b="b"/>
              <a:pathLst>
                <a:path w="123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236" y="2134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9"/>
            <p:cNvSpPr/>
            <p:nvPr/>
          </p:nvSpPr>
          <p:spPr>
            <a:xfrm>
              <a:off x="3280148" y="18533"/>
              <a:ext cx="61415" cy="116656"/>
            </a:xfrm>
            <a:custGeom>
              <a:avLst/>
              <a:gdLst/>
              <a:ahLst/>
              <a:cxnLst/>
              <a:rect l="l" t="t" r="r" b="b"/>
              <a:pathLst>
                <a:path w="1124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9"/>
            <p:cNvSpPr/>
            <p:nvPr/>
          </p:nvSpPr>
          <p:spPr>
            <a:xfrm>
              <a:off x="3415165" y="18533"/>
              <a:ext cx="61470" cy="116656"/>
            </a:xfrm>
            <a:custGeom>
              <a:avLst/>
              <a:gdLst/>
              <a:ahLst/>
              <a:cxnLst/>
              <a:rect l="l" t="t" r="r" b="b"/>
              <a:pathLst>
                <a:path w="1125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9"/>
            <p:cNvSpPr/>
            <p:nvPr/>
          </p:nvSpPr>
          <p:spPr>
            <a:xfrm>
              <a:off x="3553296" y="18533"/>
              <a:ext cx="58356" cy="116656"/>
            </a:xfrm>
            <a:custGeom>
              <a:avLst/>
              <a:gdLst/>
              <a:ahLst/>
              <a:cxnLst/>
              <a:rect l="l" t="t" r="r" b="b"/>
              <a:pathLst>
                <a:path w="106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067" y="213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9"/>
            <p:cNvSpPr/>
            <p:nvPr/>
          </p:nvSpPr>
          <p:spPr>
            <a:xfrm>
              <a:off x="3691373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5" y="2134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9"/>
            <p:cNvSpPr/>
            <p:nvPr/>
          </p:nvSpPr>
          <p:spPr>
            <a:xfrm>
              <a:off x="3826390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6" y="2134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9"/>
            <p:cNvSpPr/>
            <p:nvPr/>
          </p:nvSpPr>
          <p:spPr>
            <a:xfrm>
              <a:off x="3964522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9"/>
            <p:cNvSpPr/>
            <p:nvPr/>
          </p:nvSpPr>
          <p:spPr>
            <a:xfrm>
              <a:off x="4099539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9"/>
            <p:cNvSpPr/>
            <p:nvPr/>
          </p:nvSpPr>
          <p:spPr>
            <a:xfrm>
              <a:off x="4237616" y="18533"/>
              <a:ext cx="39996" cy="116656"/>
            </a:xfrm>
            <a:custGeom>
              <a:avLst/>
              <a:gdLst/>
              <a:ahLst/>
              <a:cxnLst/>
              <a:rect l="l" t="t" r="r" b="b"/>
              <a:pathLst>
                <a:path w="73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731" y="2134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9"/>
            <p:cNvSpPr/>
            <p:nvPr/>
          </p:nvSpPr>
          <p:spPr>
            <a:xfrm>
              <a:off x="2362568" y="-1307210"/>
              <a:ext cx="15408" cy="6174"/>
            </a:xfrm>
            <a:custGeom>
              <a:avLst/>
              <a:gdLst/>
              <a:ahLst/>
              <a:cxnLst/>
              <a:rect l="l" t="t" r="r" b="b"/>
              <a:pathLst>
                <a:path w="282" h="113" extrusionOk="0">
                  <a:moveTo>
                    <a:pt x="0" y="0"/>
                  </a:moveTo>
                  <a:lnTo>
                    <a:pt x="169" y="112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9"/>
            <p:cNvSpPr/>
            <p:nvPr/>
          </p:nvSpPr>
          <p:spPr>
            <a:xfrm>
              <a:off x="2221376" y="-1294971"/>
              <a:ext cx="95183" cy="73709"/>
            </a:xfrm>
            <a:custGeom>
              <a:avLst/>
              <a:gdLst/>
              <a:ahLst/>
              <a:cxnLst/>
              <a:rect l="l" t="t" r="r" b="b"/>
              <a:pathLst>
                <a:path w="1742" h="1349" extrusionOk="0">
                  <a:moveTo>
                    <a:pt x="169" y="1"/>
                  </a:moveTo>
                  <a:cubicBezTo>
                    <a:pt x="113" y="113"/>
                    <a:pt x="57" y="169"/>
                    <a:pt x="1" y="282"/>
                  </a:cubicBezTo>
                  <a:lnTo>
                    <a:pt x="1573" y="1349"/>
                  </a:lnTo>
                  <a:cubicBezTo>
                    <a:pt x="1630" y="1236"/>
                    <a:pt x="1686" y="1124"/>
                    <a:pt x="1742" y="106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9"/>
            <p:cNvSpPr/>
            <p:nvPr/>
          </p:nvSpPr>
          <p:spPr>
            <a:xfrm>
              <a:off x="2132421" y="-1080124"/>
              <a:ext cx="104362" cy="36882"/>
            </a:xfrm>
            <a:custGeom>
              <a:avLst/>
              <a:gdLst/>
              <a:ahLst/>
              <a:cxnLst/>
              <a:rect l="l" t="t" r="r" b="b"/>
              <a:pathLst>
                <a:path w="1910" h="675" extrusionOk="0">
                  <a:moveTo>
                    <a:pt x="56" y="0"/>
                  </a:moveTo>
                  <a:cubicBezTo>
                    <a:pt x="0" y="113"/>
                    <a:pt x="0" y="169"/>
                    <a:pt x="0" y="281"/>
                  </a:cubicBezTo>
                  <a:lnTo>
                    <a:pt x="1854" y="674"/>
                  </a:lnTo>
                  <a:cubicBezTo>
                    <a:pt x="1854" y="618"/>
                    <a:pt x="1910" y="562"/>
                    <a:pt x="1910" y="506"/>
                  </a:cubicBezTo>
                  <a:lnTo>
                    <a:pt x="1910" y="39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9"/>
            <p:cNvSpPr/>
            <p:nvPr/>
          </p:nvSpPr>
          <p:spPr>
            <a:xfrm>
              <a:off x="2147721" y="-1135366"/>
              <a:ext cx="104417" cy="46062"/>
            </a:xfrm>
            <a:custGeom>
              <a:avLst/>
              <a:gdLst/>
              <a:ahLst/>
              <a:cxnLst/>
              <a:rect l="l" t="t" r="r" b="b"/>
              <a:pathLst>
                <a:path w="1911" h="843" extrusionOk="0">
                  <a:moveTo>
                    <a:pt x="57" y="0"/>
                  </a:moveTo>
                  <a:lnTo>
                    <a:pt x="57" y="56"/>
                  </a:lnTo>
                  <a:cubicBezTo>
                    <a:pt x="57" y="113"/>
                    <a:pt x="57" y="225"/>
                    <a:pt x="1" y="281"/>
                  </a:cubicBezTo>
                  <a:lnTo>
                    <a:pt x="1854" y="843"/>
                  </a:lnTo>
                  <a:cubicBezTo>
                    <a:pt x="1854" y="730"/>
                    <a:pt x="1854" y="618"/>
                    <a:pt x="1910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9"/>
            <p:cNvSpPr/>
            <p:nvPr/>
          </p:nvSpPr>
          <p:spPr>
            <a:xfrm>
              <a:off x="2282792" y="-1307210"/>
              <a:ext cx="64475" cy="43002"/>
            </a:xfrm>
            <a:custGeom>
              <a:avLst/>
              <a:gdLst/>
              <a:ahLst/>
              <a:cxnLst/>
              <a:rect l="l" t="t" r="r" b="b"/>
              <a:pathLst>
                <a:path w="1180" h="787" extrusionOk="0">
                  <a:moveTo>
                    <a:pt x="0" y="0"/>
                  </a:moveTo>
                  <a:lnTo>
                    <a:pt x="955" y="786"/>
                  </a:lnTo>
                  <a:lnTo>
                    <a:pt x="1180" y="56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9"/>
            <p:cNvSpPr/>
            <p:nvPr/>
          </p:nvSpPr>
          <p:spPr>
            <a:xfrm>
              <a:off x="2126247" y="-1021823"/>
              <a:ext cx="104417" cy="27648"/>
            </a:xfrm>
            <a:custGeom>
              <a:avLst/>
              <a:gdLst/>
              <a:ahLst/>
              <a:cxnLst/>
              <a:rect l="l" t="t" r="r" b="b"/>
              <a:pathLst>
                <a:path w="1911" h="506" extrusionOk="0">
                  <a:moveTo>
                    <a:pt x="1" y="0"/>
                  </a:moveTo>
                  <a:lnTo>
                    <a:pt x="1" y="337"/>
                  </a:lnTo>
                  <a:lnTo>
                    <a:pt x="1910" y="506"/>
                  </a:lnTo>
                  <a:cubicBezTo>
                    <a:pt x="1910" y="394"/>
                    <a:pt x="1910" y="337"/>
                    <a:pt x="1910" y="2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9"/>
            <p:cNvSpPr/>
            <p:nvPr/>
          </p:nvSpPr>
          <p:spPr>
            <a:xfrm>
              <a:off x="2166135" y="-1193667"/>
              <a:ext cx="101357" cy="55296"/>
            </a:xfrm>
            <a:custGeom>
              <a:avLst/>
              <a:gdLst/>
              <a:ahLst/>
              <a:cxnLst/>
              <a:rect l="l" t="t" r="r" b="b"/>
              <a:pathLst>
                <a:path w="1855" h="1012" extrusionOk="0">
                  <a:moveTo>
                    <a:pt x="113" y="0"/>
                  </a:moveTo>
                  <a:cubicBezTo>
                    <a:pt x="57" y="113"/>
                    <a:pt x="57" y="225"/>
                    <a:pt x="1" y="281"/>
                  </a:cubicBezTo>
                  <a:lnTo>
                    <a:pt x="1742" y="1011"/>
                  </a:lnTo>
                  <a:cubicBezTo>
                    <a:pt x="1798" y="955"/>
                    <a:pt x="1854" y="843"/>
                    <a:pt x="1854" y="73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9"/>
            <p:cNvSpPr/>
            <p:nvPr/>
          </p:nvSpPr>
          <p:spPr>
            <a:xfrm>
              <a:off x="2190723" y="-1245849"/>
              <a:ext cx="98243" cy="67535"/>
            </a:xfrm>
            <a:custGeom>
              <a:avLst/>
              <a:gdLst/>
              <a:ahLst/>
              <a:cxnLst/>
              <a:rect l="l" t="t" r="r" b="b"/>
              <a:pathLst>
                <a:path w="1798" h="1236" extrusionOk="0">
                  <a:moveTo>
                    <a:pt x="113" y="0"/>
                  </a:moveTo>
                  <a:lnTo>
                    <a:pt x="0" y="281"/>
                  </a:lnTo>
                  <a:lnTo>
                    <a:pt x="1685" y="1236"/>
                  </a:lnTo>
                  <a:lnTo>
                    <a:pt x="1797" y="89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9"/>
            <p:cNvSpPr/>
            <p:nvPr/>
          </p:nvSpPr>
          <p:spPr>
            <a:xfrm>
              <a:off x="2123187" y="-1307210"/>
              <a:ext cx="1206123" cy="957511"/>
            </a:xfrm>
            <a:custGeom>
              <a:avLst/>
              <a:gdLst/>
              <a:ahLst/>
              <a:cxnLst/>
              <a:rect l="l" t="t" r="r" b="b"/>
              <a:pathLst>
                <a:path w="22074" h="17524" extrusionOk="0">
                  <a:moveTo>
                    <a:pt x="18310" y="0"/>
                  </a:moveTo>
                  <a:cubicBezTo>
                    <a:pt x="18366" y="56"/>
                    <a:pt x="18423" y="112"/>
                    <a:pt x="18479" y="225"/>
                  </a:cubicBezTo>
                  <a:lnTo>
                    <a:pt x="18029" y="618"/>
                  </a:lnTo>
                  <a:cubicBezTo>
                    <a:pt x="18086" y="674"/>
                    <a:pt x="18142" y="786"/>
                    <a:pt x="18198" y="843"/>
                  </a:cubicBezTo>
                  <a:lnTo>
                    <a:pt x="18703" y="449"/>
                  </a:lnTo>
                  <a:cubicBezTo>
                    <a:pt x="18816" y="618"/>
                    <a:pt x="18928" y="843"/>
                    <a:pt x="19097" y="1011"/>
                  </a:cubicBezTo>
                  <a:lnTo>
                    <a:pt x="18591" y="1348"/>
                  </a:lnTo>
                  <a:lnTo>
                    <a:pt x="18760" y="1573"/>
                  </a:lnTo>
                  <a:lnTo>
                    <a:pt x="19265" y="1236"/>
                  </a:lnTo>
                  <a:cubicBezTo>
                    <a:pt x="19377" y="1460"/>
                    <a:pt x="19490" y="1629"/>
                    <a:pt x="19546" y="1797"/>
                  </a:cubicBezTo>
                  <a:lnTo>
                    <a:pt x="19040" y="2078"/>
                  </a:lnTo>
                  <a:lnTo>
                    <a:pt x="19153" y="2359"/>
                  </a:lnTo>
                  <a:lnTo>
                    <a:pt x="19714" y="2078"/>
                  </a:lnTo>
                  <a:cubicBezTo>
                    <a:pt x="19827" y="2247"/>
                    <a:pt x="19939" y="2471"/>
                    <a:pt x="19995" y="2696"/>
                  </a:cubicBezTo>
                  <a:lnTo>
                    <a:pt x="19433" y="2921"/>
                  </a:lnTo>
                  <a:cubicBezTo>
                    <a:pt x="19433" y="2977"/>
                    <a:pt x="19546" y="3089"/>
                    <a:pt x="19546" y="3201"/>
                  </a:cubicBezTo>
                  <a:lnTo>
                    <a:pt x="20107" y="2977"/>
                  </a:lnTo>
                  <a:cubicBezTo>
                    <a:pt x="20164" y="3145"/>
                    <a:pt x="20276" y="3370"/>
                    <a:pt x="20332" y="3538"/>
                  </a:cubicBezTo>
                  <a:lnTo>
                    <a:pt x="19770" y="3707"/>
                  </a:lnTo>
                  <a:lnTo>
                    <a:pt x="19827" y="4044"/>
                  </a:lnTo>
                  <a:lnTo>
                    <a:pt x="20388" y="3819"/>
                  </a:lnTo>
                  <a:cubicBezTo>
                    <a:pt x="20501" y="4044"/>
                    <a:pt x="20557" y="4269"/>
                    <a:pt x="20557" y="4493"/>
                  </a:cubicBezTo>
                  <a:lnTo>
                    <a:pt x="19995" y="4606"/>
                  </a:lnTo>
                  <a:cubicBezTo>
                    <a:pt x="19995" y="4718"/>
                    <a:pt x="20051" y="4830"/>
                    <a:pt x="20051" y="4886"/>
                  </a:cubicBezTo>
                  <a:lnTo>
                    <a:pt x="20613" y="4774"/>
                  </a:lnTo>
                  <a:cubicBezTo>
                    <a:pt x="20613" y="4999"/>
                    <a:pt x="20725" y="5223"/>
                    <a:pt x="20725" y="5392"/>
                  </a:cubicBezTo>
                  <a:lnTo>
                    <a:pt x="20107" y="5448"/>
                  </a:lnTo>
                  <a:lnTo>
                    <a:pt x="20107" y="5785"/>
                  </a:lnTo>
                  <a:lnTo>
                    <a:pt x="20725" y="5729"/>
                  </a:lnTo>
                  <a:lnTo>
                    <a:pt x="20725" y="6403"/>
                  </a:lnTo>
                  <a:lnTo>
                    <a:pt x="20107" y="6403"/>
                  </a:lnTo>
                  <a:lnTo>
                    <a:pt x="20107" y="6684"/>
                  </a:lnTo>
                  <a:lnTo>
                    <a:pt x="20781" y="6684"/>
                  </a:lnTo>
                  <a:lnTo>
                    <a:pt x="20781" y="7301"/>
                  </a:lnTo>
                  <a:lnTo>
                    <a:pt x="20220" y="7245"/>
                  </a:lnTo>
                  <a:lnTo>
                    <a:pt x="20220" y="7582"/>
                  </a:lnTo>
                  <a:lnTo>
                    <a:pt x="20838" y="7638"/>
                  </a:lnTo>
                  <a:cubicBezTo>
                    <a:pt x="20838" y="7863"/>
                    <a:pt x="20725" y="8088"/>
                    <a:pt x="20725" y="8312"/>
                  </a:cubicBezTo>
                  <a:lnTo>
                    <a:pt x="20107" y="8144"/>
                  </a:lnTo>
                  <a:cubicBezTo>
                    <a:pt x="20107" y="8200"/>
                    <a:pt x="20107" y="8256"/>
                    <a:pt x="20107" y="8312"/>
                  </a:cubicBezTo>
                  <a:lnTo>
                    <a:pt x="20107" y="8481"/>
                  </a:lnTo>
                  <a:lnTo>
                    <a:pt x="20725" y="8593"/>
                  </a:lnTo>
                  <a:cubicBezTo>
                    <a:pt x="20669" y="8818"/>
                    <a:pt x="20613" y="8986"/>
                    <a:pt x="20557" y="9211"/>
                  </a:cubicBezTo>
                  <a:lnTo>
                    <a:pt x="19995" y="9043"/>
                  </a:lnTo>
                  <a:cubicBezTo>
                    <a:pt x="19995" y="9099"/>
                    <a:pt x="19939" y="9211"/>
                    <a:pt x="19883" y="9323"/>
                  </a:cubicBezTo>
                  <a:lnTo>
                    <a:pt x="20444" y="9492"/>
                  </a:lnTo>
                  <a:cubicBezTo>
                    <a:pt x="20388" y="9717"/>
                    <a:pt x="20332" y="9941"/>
                    <a:pt x="20220" y="10110"/>
                  </a:cubicBezTo>
                  <a:lnTo>
                    <a:pt x="19658" y="9885"/>
                  </a:lnTo>
                  <a:cubicBezTo>
                    <a:pt x="19658" y="9997"/>
                    <a:pt x="19602" y="10110"/>
                    <a:pt x="19546" y="10166"/>
                  </a:cubicBezTo>
                  <a:lnTo>
                    <a:pt x="20107" y="10391"/>
                  </a:lnTo>
                  <a:cubicBezTo>
                    <a:pt x="20051" y="10615"/>
                    <a:pt x="19939" y="10784"/>
                    <a:pt x="19827" y="10952"/>
                  </a:cubicBezTo>
                  <a:lnTo>
                    <a:pt x="19321" y="10671"/>
                  </a:lnTo>
                  <a:cubicBezTo>
                    <a:pt x="19265" y="10784"/>
                    <a:pt x="19209" y="10896"/>
                    <a:pt x="19153" y="10952"/>
                  </a:cubicBezTo>
                  <a:lnTo>
                    <a:pt x="19714" y="11233"/>
                  </a:lnTo>
                  <a:cubicBezTo>
                    <a:pt x="19602" y="11458"/>
                    <a:pt x="19490" y="11626"/>
                    <a:pt x="19377" y="11795"/>
                  </a:cubicBezTo>
                  <a:lnTo>
                    <a:pt x="18703" y="11458"/>
                  </a:lnTo>
                  <a:cubicBezTo>
                    <a:pt x="18647" y="11570"/>
                    <a:pt x="18591" y="11626"/>
                    <a:pt x="18535" y="11738"/>
                  </a:cubicBezTo>
                  <a:lnTo>
                    <a:pt x="19040" y="12075"/>
                  </a:lnTo>
                  <a:cubicBezTo>
                    <a:pt x="18928" y="12244"/>
                    <a:pt x="18760" y="12412"/>
                    <a:pt x="18647" y="12581"/>
                  </a:cubicBezTo>
                  <a:lnTo>
                    <a:pt x="18198" y="12188"/>
                  </a:lnTo>
                  <a:lnTo>
                    <a:pt x="17973" y="12412"/>
                  </a:lnTo>
                  <a:lnTo>
                    <a:pt x="18479" y="12806"/>
                  </a:lnTo>
                  <a:cubicBezTo>
                    <a:pt x="18310" y="12974"/>
                    <a:pt x="18142" y="13143"/>
                    <a:pt x="18029" y="13311"/>
                  </a:cubicBezTo>
                  <a:lnTo>
                    <a:pt x="17580" y="12862"/>
                  </a:lnTo>
                  <a:lnTo>
                    <a:pt x="17355" y="13086"/>
                  </a:lnTo>
                  <a:lnTo>
                    <a:pt x="17805" y="13480"/>
                  </a:lnTo>
                  <a:cubicBezTo>
                    <a:pt x="17636" y="13648"/>
                    <a:pt x="17468" y="13760"/>
                    <a:pt x="17299" y="13929"/>
                  </a:cubicBezTo>
                  <a:lnTo>
                    <a:pt x="16906" y="13480"/>
                  </a:lnTo>
                  <a:lnTo>
                    <a:pt x="16681" y="13648"/>
                  </a:lnTo>
                  <a:lnTo>
                    <a:pt x="17075" y="14097"/>
                  </a:lnTo>
                  <a:cubicBezTo>
                    <a:pt x="16906" y="14266"/>
                    <a:pt x="16738" y="14378"/>
                    <a:pt x="16569" y="14547"/>
                  </a:cubicBezTo>
                  <a:lnTo>
                    <a:pt x="16232" y="14041"/>
                  </a:lnTo>
                  <a:lnTo>
                    <a:pt x="15951" y="14210"/>
                  </a:lnTo>
                  <a:lnTo>
                    <a:pt x="16288" y="14715"/>
                  </a:lnTo>
                  <a:cubicBezTo>
                    <a:pt x="16120" y="14828"/>
                    <a:pt x="15951" y="14940"/>
                    <a:pt x="15727" y="14996"/>
                  </a:cubicBezTo>
                  <a:lnTo>
                    <a:pt x="15446" y="14491"/>
                  </a:lnTo>
                  <a:lnTo>
                    <a:pt x="15165" y="14603"/>
                  </a:lnTo>
                  <a:lnTo>
                    <a:pt x="15502" y="15165"/>
                  </a:lnTo>
                  <a:cubicBezTo>
                    <a:pt x="15277" y="15277"/>
                    <a:pt x="15109" y="15333"/>
                    <a:pt x="14884" y="15445"/>
                  </a:cubicBezTo>
                  <a:lnTo>
                    <a:pt x="14660" y="14884"/>
                  </a:lnTo>
                  <a:lnTo>
                    <a:pt x="14379" y="14996"/>
                  </a:lnTo>
                  <a:lnTo>
                    <a:pt x="14603" y="15558"/>
                  </a:lnTo>
                  <a:cubicBezTo>
                    <a:pt x="14379" y="15614"/>
                    <a:pt x="14210" y="15726"/>
                    <a:pt x="13986" y="15782"/>
                  </a:cubicBezTo>
                  <a:lnTo>
                    <a:pt x="13817" y="15165"/>
                  </a:lnTo>
                  <a:lnTo>
                    <a:pt x="13536" y="15277"/>
                  </a:lnTo>
                  <a:lnTo>
                    <a:pt x="13705" y="15839"/>
                  </a:lnTo>
                  <a:cubicBezTo>
                    <a:pt x="13480" y="15895"/>
                    <a:pt x="13255" y="15951"/>
                    <a:pt x="13031" y="16007"/>
                  </a:cubicBezTo>
                  <a:lnTo>
                    <a:pt x="12918" y="15445"/>
                  </a:lnTo>
                  <a:lnTo>
                    <a:pt x="12638" y="15502"/>
                  </a:lnTo>
                  <a:lnTo>
                    <a:pt x="12750" y="16063"/>
                  </a:lnTo>
                  <a:cubicBezTo>
                    <a:pt x="12525" y="16063"/>
                    <a:pt x="12357" y="16119"/>
                    <a:pt x="12132" y="16175"/>
                  </a:cubicBezTo>
                  <a:lnTo>
                    <a:pt x="12076" y="15558"/>
                  </a:lnTo>
                  <a:lnTo>
                    <a:pt x="11739" y="15558"/>
                  </a:lnTo>
                  <a:lnTo>
                    <a:pt x="11851" y="16175"/>
                  </a:lnTo>
                  <a:lnTo>
                    <a:pt x="11121" y="16175"/>
                  </a:lnTo>
                  <a:lnTo>
                    <a:pt x="11121" y="15670"/>
                  </a:lnTo>
                  <a:lnTo>
                    <a:pt x="10840" y="15670"/>
                  </a:lnTo>
                  <a:lnTo>
                    <a:pt x="10840" y="16288"/>
                  </a:lnTo>
                  <a:lnTo>
                    <a:pt x="10166" y="16288"/>
                  </a:lnTo>
                  <a:lnTo>
                    <a:pt x="10223" y="15670"/>
                  </a:lnTo>
                  <a:lnTo>
                    <a:pt x="9942" y="15670"/>
                  </a:lnTo>
                  <a:lnTo>
                    <a:pt x="9886" y="16288"/>
                  </a:lnTo>
                  <a:cubicBezTo>
                    <a:pt x="9661" y="16288"/>
                    <a:pt x="9436" y="16232"/>
                    <a:pt x="9155" y="16175"/>
                  </a:cubicBezTo>
                  <a:lnTo>
                    <a:pt x="9324" y="15558"/>
                  </a:lnTo>
                  <a:lnTo>
                    <a:pt x="8987" y="15558"/>
                  </a:lnTo>
                  <a:lnTo>
                    <a:pt x="8875" y="16119"/>
                  </a:lnTo>
                  <a:cubicBezTo>
                    <a:pt x="8650" y="16119"/>
                    <a:pt x="8481" y="16063"/>
                    <a:pt x="8257" y="16007"/>
                  </a:cubicBezTo>
                  <a:lnTo>
                    <a:pt x="8425" y="15389"/>
                  </a:lnTo>
                  <a:cubicBezTo>
                    <a:pt x="8369" y="15389"/>
                    <a:pt x="8257" y="15333"/>
                    <a:pt x="8144" y="15333"/>
                  </a:cubicBezTo>
                  <a:lnTo>
                    <a:pt x="7976" y="15895"/>
                  </a:lnTo>
                  <a:cubicBezTo>
                    <a:pt x="7751" y="15839"/>
                    <a:pt x="7527" y="15726"/>
                    <a:pt x="7358" y="15670"/>
                  </a:cubicBezTo>
                  <a:lnTo>
                    <a:pt x="7583" y="15108"/>
                  </a:lnTo>
                  <a:lnTo>
                    <a:pt x="7302" y="14996"/>
                  </a:lnTo>
                  <a:lnTo>
                    <a:pt x="7077" y="15558"/>
                  </a:lnTo>
                  <a:cubicBezTo>
                    <a:pt x="6853" y="15445"/>
                    <a:pt x="6684" y="15389"/>
                    <a:pt x="6516" y="15277"/>
                  </a:cubicBezTo>
                  <a:lnTo>
                    <a:pt x="6796" y="14715"/>
                  </a:lnTo>
                  <a:lnTo>
                    <a:pt x="6516" y="14603"/>
                  </a:lnTo>
                  <a:lnTo>
                    <a:pt x="6235" y="15108"/>
                  </a:lnTo>
                  <a:cubicBezTo>
                    <a:pt x="6010" y="14996"/>
                    <a:pt x="5842" y="14884"/>
                    <a:pt x="5673" y="14771"/>
                  </a:cubicBezTo>
                  <a:lnTo>
                    <a:pt x="6010" y="14266"/>
                  </a:lnTo>
                  <a:cubicBezTo>
                    <a:pt x="5898" y="14210"/>
                    <a:pt x="5842" y="14154"/>
                    <a:pt x="5729" y="14097"/>
                  </a:cubicBezTo>
                  <a:lnTo>
                    <a:pt x="5392" y="14603"/>
                  </a:lnTo>
                  <a:cubicBezTo>
                    <a:pt x="5224" y="14491"/>
                    <a:pt x="5055" y="14378"/>
                    <a:pt x="4887" y="14210"/>
                  </a:cubicBezTo>
                  <a:lnTo>
                    <a:pt x="5280" y="13760"/>
                  </a:lnTo>
                  <a:lnTo>
                    <a:pt x="5055" y="13592"/>
                  </a:lnTo>
                  <a:lnTo>
                    <a:pt x="4662" y="14041"/>
                  </a:lnTo>
                  <a:cubicBezTo>
                    <a:pt x="4494" y="13873"/>
                    <a:pt x="4325" y="13760"/>
                    <a:pt x="4157" y="13592"/>
                  </a:cubicBezTo>
                  <a:lnTo>
                    <a:pt x="4606" y="13143"/>
                  </a:lnTo>
                  <a:lnTo>
                    <a:pt x="4438" y="12862"/>
                  </a:lnTo>
                  <a:lnTo>
                    <a:pt x="4044" y="13311"/>
                  </a:lnTo>
                  <a:cubicBezTo>
                    <a:pt x="3876" y="13143"/>
                    <a:pt x="3764" y="12974"/>
                    <a:pt x="3595" y="12806"/>
                  </a:cubicBezTo>
                  <a:lnTo>
                    <a:pt x="4044" y="12412"/>
                  </a:lnTo>
                  <a:lnTo>
                    <a:pt x="3876" y="12188"/>
                  </a:lnTo>
                  <a:lnTo>
                    <a:pt x="3427" y="12581"/>
                  </a:lnTo>
                  <a:cubicBezTo>
                    <a:pt x="3258" y="12412"/>
                    <a:pt x="3146" y="12244"/>
                    <a:pt x="3033" y="12019"/>
                  </a:cubicBezTo>
                  <a:lnTo>
                    <a:pt x="3539" y="11682"/>
                  </a:lnTo>
                  <a:lnTo>
                    <a:pt x="3370" y="11458"/>
                  </a:lnTo>
                  <a:lnTo>
                    <a:pt x="2865" y="11795"/>
                  </a:lnTo>
                  <a:cubicBezTo>
                    <a:pt x="2753" y="11626"/>
                    <a:pt x="2640" y="11402"/>
                    <a:pt x="2528" y="11233"/>
                  </a:cubicBezTo>
                  <a:lnTo>
                    <a:pt x="3033" y="10952"/>
                  </a:lnTo>
                  <a:lnTo>
                    <a:pt x="2921" y="10671"/>
                  </a:lnTo>
                  <a:lnTo>
                    <a:pt x="2359" y="10952"/>
                  </a:lnTo>
                  <a:cubicBezTo>
                    <a:pt x="2247" y="10784"/>
                    <a:pt x="2191" y="10559"/>
                    <a:pt x="2079" y="10391"/>
                  </a:cubicBezTo>
                  <a:lnTo>
                    <a:pt x="2640" y="10110"/>
                  </a:lnTo>
                  <a:cubicBezTo>
                    <a:pt x="2584" y="10054"/>
                    <a:pt x="2584" y="9941"/>
                    <a:pt x="2528" y="9829"/>
                  </a:cubicBezTo>
                  <a:lnTo>
                    <a:pt x="1966" y="10054"/>
                  </a:lnTo>
                  <a:cubicBezTo>
                    <a:pt x="1910" y="9885"/>
                    <a:pt x="1798" y="9717"/>
                    <a:pt x="1742" y="9492"/>
                  </a:cubicBezTo>
                  <a:lnTo>
                    <a:pt x="2359" y="9323"/>
                  </a:lnTo>
                  <a:lnTo>
                    <a:pt x="2247" y="9043"/>
                  </a:lnTo>
                  <a:lnTo>
                    <a:pt x="1686" y="9211"/>
                  </a:lnTo>
                  <a:cubicBezTo>
                    <a:pt x="1629" y="8986"/>
                    <a:pt x="1573" y="8762"/>
                    <a:pt x="1517" y="8537"/>
                  </a:cubicBezTo>
                  <a:lnTo>
                    <a:pt x="2079" y="8425"/>
                  </a:lnTo>
                  <a:cubicBezTo>
                    <a:pt x="2079" y="8312"/>
                    <a:pt x="2079" y="8256"/>
                    <a:pt x="2023" y="8144"/>
                  </a:cubicBezTo>
                  <a:lnTo>
                    <a:pt x="1461" y="8256"/>
                  </a:lnTo>
                  <a:cubicBezTo>
                    <a:pt x="1461" y="8032"/>
                    <a:pt x="1405" y="7807"/>
                    <a:pt x="1349" y="7638"/>
                  </a:cubicBezTo>
                  <a:lnTo>
                    <a:pt x="1966" y="7582"/>
                  </a:lnTo>
                  <a:lnTo>
                    <a:pt x="1966" y="7245"/>
                  </a:lnTo>
                  <a:lnTo>
                    <a:pt x="1349" y="7301"/>
                  </a:lnTo>
                  <a:lnTo>
                    <a:pt x="1349" y="6628"/>
                  </a:lnTo>
                  <a:lnTo>
                    <a:pt x="1966" y="6628"/>
                  </a:lnTo>
                  <a:lnTo>
                    <a:pt x="1966" y="6291"/>
                  </a:lnTo>
                  <a:lnTo>
                    <a:pt x="1" y="6291"/>
                  </a:lnTo>
                  <a:lnTo>
                    <a:pt x="1" y="6571"/>
                  </a:lnTo>
                  <a:cubicBezTo>
                    <a:pt x="1" y="6908"/>
                    <a:pt x="1" y="7245"/>
                    <a:pt x="57" y="7582"/>
                  </a:cubicBezTo>
                  <a:cubicBezTo>
                    <a:pt x="57" y="7638"/>
                    <a:pt x="57" y="7695"/>
                    <a:pt x="57" y="7751"/>
                  </a:cubicBezTo>
                  <a:cubicBezTo>
                    <a:pt x="57" y="7975"/>
                    <a:pt x="113" y="8200"/>
                    <a:pt x="169" y="8481"/>
                  </a:cubicBezTo>
                  <a:cubicBezTo>
                    <a:pt x="169" y="8593"/>
                    <a:pt x="169" y="8649"/>
                    <a:pt x="225" y="8762"/>
                  </a:cubicBezTo>
                  <a:cubicBezTo>
                    <a:pt x="281" y="9043"/>
                    <a:pt x="338" y="9267"/>
                    <a:pt x="394" y="9548"/>
                  </a:cubicBezTo>
                  <a:cubicBezTo>
                    <a:pt x="450" y="9604"/>
                    <a:pt x="450" y="9717"/>
                    <a:pt x="450" y="9773"/>
                  </a:cubicBezTo>
                  <a:cubicBezTo>
                    <a:pt x="562" y="10054"/>
                    <a:pt x="675" y="10278"/>
                    <a:pt x="731" y="10559"/>
                  </a:cubicBezTo>
                  <a:cubicBezTo>
                    <a:pt x="731" y="10559"/>
                    <a:pt x="731" y="10615"/>
                    <a:pt x="731" y="10615"/>
                  </a:cubicBezTo>
                  <a:cubicBezTo>
                    <a:pt x="899" y="11008"/>
                    <a:pt x="1068" y="11402"/>
                    <a:pt x="1292" y="11738"/>
                  </a:cubicBezTo>
                  <a:lnTo>
                    <a:pt x="1349" y="11851"/>
                  </a:lnTo>
                  <a:cubicBezTo>
                    <a:pt x="1461" y="12075"/>
                    <a:pt x="1573" y="12300"/>
                    <a:pt x="1686" y="12469"/>
                  </a:cubicBezTo>
                  <a:lnTo>
                    <a:pt x="1854" y="12749"/>
                  </a:lnTo>
                  <a:cubicBezTo>
                    <a:pt x="2023" y="12974"/>
                    <a:pt x="2191" y="13199"/>
                    <a:pt x="2359" y="13367"/>
                  </a:cubicBezTo>
                  <a:lnTo>
                    <a:pt x="2472" y="13536"/>
                  </a:lnTo>
                  <a:cubicBezTo>
                    <a:pt x="2640" y="13760"/>
                    <a:pt x="2865" y="13985"/>
                    <a:pt x="3033" y="14210"/>
                  </a:cubicBezTo>
                  <a:lnTo>
                    <a:pt x="3146" y="14266"/>
                  </a:lnTo>
                  <a:cubicBezTo>
                    <a:pt x="3370" y="14491"/>
                    <a:pt x="3595" y="14771"/>
                    <a:pt x="3876" y="14996"/>
                  </a:cubicBezTo>
                  <a:lnTo>
                    <a:pt x="3932" y="15052"/>
                  </a:lnTo>
                  <a:cubicBezTo>
                    <a:pt x="4213" y="15221"/>
                    <a:pt x="4438" y="15445"/>
                    <a:pt x="4718" y="15614"/>
                  </a:cubicBezTo>
                  <a:lnTo>
                    <a:pt x="4943" y="15726"/>
                  </a:lnTo>
                  <a:cubicBezTo>
                    <a:pt x="5168" y="15895"/>
                    <a:pt x="5392" y="16063"/>
                    <a:pt x="5673" y="16175"/>
                  </a:cubicBezTo>
                  <a:lnTo>
                    <a:pt x="5842" y="16288"/>
                  </a:lnTo>
                  <a:cubicBezTo>
                    <a:pt x="6066" y="16400"/>
                    <a:pt x="6347" y="16512"/>
                    <a:pt x="6628" y="16625"/>
                  </a:cubicBezTo>
                  <a:lnTo>
                    <a:pt x="6740" y="16681"/>
                  </a:lnTo>
                  <a:cubicBezTo>
                    <a:pt x="7077" y="16849"/>
                    <a:pt x="7414" y="16962"/>
                    <a:pt x="7751" y="17074"/>
                  </a:cubicBezTo>
                  <a:lnTo>
                    <a:pt x="7976" y="17130"/>
                  </a:lnTo>
                  <a:cubicBezTo>
                    <a:pt x="8313" y="17243"/>
                    <a:pt x="8650" y="17299"/>
                    <a:pt x="8987" y="17355"/>
                  </a:cubicBezTo>
                  <a:cubicBezTo>
                    <a:pt x="9212" y="17411"/>
                    <a:pt x="9492" y="17467"/>
                    <a:pt x="9773" y="17467"/>
                  </a:cubicBezTo>
                  <a:lnTo>
                    <a:pt x="9942" y="17467"/>
                  </a:lnTo>
                  <a:cubicBezTo>
                    <a:pt x="10279" y="17467"/>
                    <a:pt x="10672" y="17523"/>
                    <a:pt x="11009" y="17523"/>
                  </a:cubicBezTo>
                  <a:cubicBezTo>
                    <a:pt x="12020" y="17523"/>
                    <a:pt x="13087" y="17411"/>
                    <a:pt x="14042" y="17130"/>
                  </a:cubicBezTo>
                  <a:lnTo>
                    <a:pt x="14323" y="17018"/>
                  </a:lnTo>
                  <a:cubicBezTo>
                    <a:pt x="15277" y="16737"/>
                    <a:pt x="16176" y="16344"/>
                    <a:pt x="17018" y="15782"/>
                  </a:cubicBezTo>
                  <a:lnTo>
                    <a:pt x="17131" y="15726"/>
                  </a:lnTo>
                  <a:cubicBezTo>
                    <a:pt x="17412" y="15502"/>
                    <a:pt x="17636" y="15333"/>
                    <a:pt x="17917" y="15165"/>
                  </a:cubicBezTo>
                  <a:lnTo>
                    <a:pt x="18142" y="14940"/>
                  </a:lnTo>
                  <a:cubicBezTo>
                    <a:pt x="18310" y="14771"/>
                    <a:pt x="18535" y="14603"/>
                    <a:pt x="18703" y="14434"/>
                  </a:cubicBezTo>
                  <a:lnTo>
                    <a:pt x="18928" y="14210"/>
                  </a:lnTo>
                  <a:cubicBezTo>
                    <a:pt x="19097" y="14041"/>
                    <a:pt x="19265" y="13817"/>
                    <a:pt x="19490" y="13648"/>
                  </a:cubicBezTo>
                  <a:cubicBezTo>
                    <a:pt x="19490" y="13592"/>
                    <a:pt x="19546" y="13536"/>
                    <a:pt x="19602" y="13480"/>
                  </a:cubicBezTo>
                  <a:lnTo>
                    <a:pt x="19658" y="13423"/>
                  </a:lnTo>
                  <a:cubicBezTo>
                    <a:pt x="20107" y="12862"/>
                    <a:pt x="20444" y="12300"/>
                    <a:pt x="20781" y="11682"/>
                  </a:cubicBezTo>
                  <a:lnTo>
                    <a:pt x="20894" y="11570"/>
                  </a:lnTo>
                  <a:cubicBezTo>
                    <a:pt x="21006" y="11345"/>
                    <a:pt x="21062" y="11121"/>
                    <a:pt x="21175" y="10896"/>
                  </a:cubicBezTo>
                  <a:cubicBezTo>
                    <a:pt x="21343" y="10503"/>
                    <a:pt x="21512" y="10166"/>
                    <a:pt x="21624" y="9773"/>
                  </a:cubicBezTo>
                  <a:cubicBezTo>
                    <a:pt x="21624" y="9717"/>
                    <a:pt x="21624" y="9660"/>
                    <a:pt x="21680" y="9548"/>
                  </a:cubicBezTo>
                  <a:cubicBezTo>
                    <a:pt x="21736" y="9211"/>
                    <a:pt x="21849" y="8874"/>
                    <a:pt x="21905" y="8537"/>
                  </a:cubicBezTo>
                  <a:cubicBezTo>
                    <a:pt x="21961" y="8144"/>
                    <a:pt x="22017" y="7807"/>
                    <a:pt x="22073" y="7414"/>
                  </a:cubicBezTo>
                  <a:lnTo>
                    <a:pt x="22073" y="6684"/>
                  </a:lnTo>
                  <a:cubicBezTo>
                    <a:pt x="22073" y="5954"/>
                    <a:pt x="22017" y="5223"/>
                    <a:pt x="21905" y="4493"/>
                  </a:cubicBezTo>
                  <a:cubicBezTo>
                    <a:pt x="21849" y="4156"/>
                    <a:pt x="21736" y="3819"/>
                    <a:pt x="21624" y="3426"/>
                  </a:cubicBezTo>
                  <a:cubicBezTo>
                    <a:pt x="21512" y="2977"/>
                    <a:pt x="21343" y="2584"/>
                    <a:pt x="21175" y="2134"/>
                  </a:cubicBezTo>
                  <a:cubicBezTo>
                    <a:pt x="20950" y="1573"/>
                    <a:pt x="20669" y="1011"/>
                    <a:pt x="20332" y="506"/>
                  </a:cubicBezTo>
                  <a:cubicBezTo>
                    <a:pt x="20164" y="337"/>
                    <a:pt x="20051" y="169"/>
                    <a:pt x="199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9"/>
            <p:cNvSpPr/>
            <p:nvPr/>
          </p:nvSpPr>
          <p:spPr>
            <a:xfrm>
              <a:off x="3077595" y="-1307210"/>
              <a:ext cx="18468" cy="9234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lnTo>
                    <a:pt x="169" y="16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9"/>
            <p:cNvSpPr/>
            <p:nvPr/>
          </p:nvSpPr>
          <p:spPr>
            <a:xfrm>
              <a:off x="2334920" y="-1282677"/>
              <a:ext cx="816376" cy="721357"/>
            </a:xfrm>
            <a:custGeom>
              <a:avLst/>
              <a:gdLst/>
              <a:ahLst/>
              <a:cxnLst/>
              <a:rect l="l" t="t" r="r" b="b"/>
              <a:pathLst>
                <a:path w="14941" h="13202" extrusionOk="0">
                  <a:moveTo>
                    <a:pt x="11009" y="0"/>
                  </a:moveTo>
                  <a:lnTo>
                    <a:pt x="10672" y="618"/>
                  </a:lnTo>
                  <a:cubicBezTo>
                    <a:pt x="13031" y="2135"/>
                    <a:pt x="14154" y="5055"/>
                    <a:pt x="13424" y="7807"/>
                  </a:cubicBezTo>
                  <a:cubicBezTo>
                    <a:pt x="12975" y="9492"/>
                    <a:pt x="11852" y="10896"/>
                    <a:pt x="10335" y="11739"/>
                  </a:cubicBezTo>
                  <a:cubicBezTo>
                    <a:pt x="9313" y="12304"/>
                    <a:pt x="8236" y="12563"/>
                    <a:pt x="7187" y="12563"/>
                  </a:cubicBezTo>
                  <a:cubicBezTo>
                    <a:pt x="3855" y="12563"/>
                    <a:pt x="803" y="9951"/>
                    <a:pt x="675" y="6235"/>
                  </a:cubicBezTo>
                  <a:lnTo>
                    <a:pt x="1" y="6235"/>
                  </a:lnTo>
                  <a:cubicBezTo>
                    <a:pt x="113" y="9773"/>
                    <a:pt x="2753" y="12694"/>
                    <a:pt x="6291" y="13143"/>
                  </a:cubicBezTo>
                  <a:cubicBezTo>
                    <a:pt x="6595" y="13182"/>
                    <a:pt x="6897" y="13201"/>
                    <a:pt x="7196" y="13201"/>
                  </a:cubicBezTo>
                  <a:cubicBezTo>
                    <a:pt x="10333" y="13201"/>
                    <a:pt x="13170" y="11103"/>
                    <a:pt x="14042" y="7976"/>
                  </a:cubicBezTo>
                  <a:cubicBezTo>
                    <a:pt x="14941" y="4943"/>
                    <a:pt x="13705" y="1685"/>
                    <a:pt x="110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9"/>
            <p:cNvSpPr/>
            <p:nvPr/>
          </p:nvSpPr>
          <p:spPr>
            <a:xfrm>
              <a:off x="2460757" y="-1150720"/>
              <a:ext cx="463456" cy="395921"/>
            </a:xfrm>
            <a:custGeom>
              <a:avLst/>
              <a:gdLst/>
              <a:ahLst/>
              <a:cxnLst/>
              <a:rect l="l" t="t" r="r" b="b"/>
              <a:pathLst>
                <a:path w="8482" h="7246" extrusionOk="0">
                  <a:moveTo>
                    <a:pt x="4944" y="1009"/>
                  </a:moveTo>
                  <a:cubicBezTo>
                    <a:pt x="7058" y="1009"/>
                    <a:pt x="8481" y="3708"/>
                    <a:pt x="6740" y="5448"/>
                  </a:cubicBezTo>
                  <a:lnTo>
                    <a:pt x="6684" y="5448"/>
                  </a:lnTo>
                  <a:cubicBezTo>
                    <a:pt x="6235" y="5954"/>
                    <a:pt x="5561" y="6235"/>
                    <a:pt x="4887" y="6235"/>
                  </a:cubicBezTo>
                  <a:cubicBezTo>
                    <a:pt x="2023" y="6235"/>
                    <a:pt x="1236" y="2303"/>
                    <a:pt x="3876" y="1236"/>
                  </a:cubicBezTo>
                  <a:cubicBezTo>
                    <a:pt x="4243" y="1080"/>
                    <a:pt x="4603" y="1009"/>
                    <a:pt x="4944" y="1009"/>
                  </a:cubicBezTo>
                  <a:close/>
                  <a:moveTo>
                    <a:pt x="4831" y="0"/>
                  </a:moveTo>
                  <a:cubicBezTo>
                    <a:pt x="1" y="0"/>
                    <a:pt x="1" y="7246"/>
                    <a:pt x="4831" y="7246"/>
                  </a:cubicBezTo>
                  <a:cubicBezTo>
                    <a:pt x="6853" y="7246"/>
                    <a:pt x="8482" y="5617"/>
                    <a:pt x="8482" y="3595"/>
                  </a:cubicBezTo>
                  <a:cubicBezTo>
                    <a:pt x="8482" y="1629"/>
                    <a:pt x="6853" y="0"/>
                    <a:pt x="483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9"/>
            <p:cNvSpPr/>
            <p:nvPr/>
          </p:nvSpPr>
          <p:spPr>
            <a:xfrm>
              <a:off x="6312211" y="-1132306"/>
              <a:ext cx="196431" cy="187251"/>
            </a:xfrm>
            <a:custGeom>
              <a:avLst/>
              <a:gdLst/>
              <a:ahLst/>
              <a:cxnLst/>
              <a:rect l="l" t="t" r="r" b="b"/>
              <a:pathLst>
                <a:path w="3595" h="3427" extrusionOk="0">
                  <a:moveTo>
                    <a:pt x="955" y="0"/>
                  </a:moveTo>
                  <a:lnTo>
                    <a:pt x="0" y="2191"/>
                  </a:lnTo>
                  <a:cubicBezTo>
                    <a:pt x="786" y="2528"/>
                    <a:pt x="1517" y="2977"/>
                    <a:pt x="2247" y="3427"/>
                  </a:cubicBezTo>
                  <a:lnTo>
                    <a:pt x="3595" y="1517"/>
                  </a:lnTo>
                  <a:cubicBezTo>
                    <a:pt x="2752" y="955"/>
                    <a:pt x="1854" y="450"/>
                    <a:pt x="95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9"/>
            <p:cNvSpPr/>
            <p:nvPr/>
          </p:nvSpPr>
          <p:spPr>
            <a:xfrm>
              <a:off x="6115778" y="-1209021"/>
              <a:ext cx="184191" cy="168838"/>
            </a:xfrm>
            <a:custGeom>
              <a:avLst/>
              <a:gdLst/>
              <a:ahLst/>
              <a:cxnLst/>
              <a:rect l="l" t="t" r="r" b="b"/>
              <a:pathLst>
                <a:path w="3371" h="3090" extrusionOk="0">
                  <a:moveTo>
                    <a:pt x="506" y="0"/>
                  </a:moveTo>
                  <a:lnTo>
                    <a:pt x="1" y="2303"/>
                  </a:lnTo>
                  <a:cubicBezTo>
                    <a:pt x="843" y="2528"/>
                    <a:pt x="1629" y="2752"/>
                    <a:pt x="2416" y="3089"/>
                  </a:cubicBezTo>
                  <a:lnTo>
                    <a:pt x="3370" y="899"/>
                  </a:lnTo>
                  <a:cubicBezTo>
                    <a:pt x="2472" y="562"/>
                    <a:pt x="1461" y="225"/>
                    <a:pt x="5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9"/>
            <p:cNvSpPr/>
            <p:nvPr/>
          </p:nvSpPr>
          <p:spPr>
            <a:xfrm>
              <a:off x="6766384" y="-665840"/>
              <a:ext cx="187251" cy="196485"/>
            </a:xfrm>
            <a:custGeom>
              <a:avLst/>
              <a:gdLst/>
              <a:ahLst/>
              <a:cxnLst/>
              <a:rect l="l" t="t" r="r" b="b"/>
              <a:pathLst>
                <a:path w="3427" h="3596" extrusionOk="0">
                  <a:moveTo>
                    <a:pt x="2022" y="0"/>
                  </a:moveTo>
                  <a:lnTo>
                    <a:pt x="0" y="1292"/>
                  </a:lnTo>
                  <a:cubicBezTo>
                    <a:pt x="450" y="2022"/>
                    <a:pt x="899" y="2809"/>
                    <a:pt x="1236" y="3595"/>
                  </a:cubicBezTo>
                  <a:lnTo>
                    <a:pt x="3426" y="2696"/>
                  </a:lnTo>
                  <a:cubicBezTo>
                    <a:pt x="3033" y="1798"/>
                    <a:pt x="2584" y="843"/>
                    <a:pt x="202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9"/>
            <p:cNvSpPr/>
            <p:nvPr/>
          </p:nvSpPr>
          <p:spPr>
            <a:xfrm>
              <a:off x="5910165" y="-1242789"/>
              <a:ext cx="165778" cy="144304"/>
            </a:xfrm>
            <a:custGeom>
              <a:avLst/>
              <a:gdLst/>
              <a:ahLst/>
              <a:cxnLst/>
              <a:rect l="l" t="t" r="r" b="b"/>
              <a:pathLst>
                <a:path w="3034" h="2641" extrusionOk="0">
                  <a:moveTo>
                    <a:pt x="57" y="1"/>
                  </a:moveTo>
                  <a:lnTo>
                    <a:pt x="1" y="2359"/>
                  </a:lnTo>
                  <a:cubicBezTo>
                    <a:pt x="843" y="2416"/>
                    <a:pt x="1685" y="2528"/>
                    <a:pt x="2528" y="2640"/>
                  </a:cubicBezTo>
                  <a:lnTo>
                    <a:pt x="3033" y="338"/>
                  </a:lnTo>
                  <a:cubicBezTo>
                    <a:pt x="2022" y="169"/>
                    <a:pt x="1068" y="57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9"/>
            <p:cNvSpPr/>
            <p:nvPr/>
          </p:nvSpPr>
          <p:spPr>
            <a:xfrm>
              <a:off x="6643606" y="-853038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742" y="0"/>
                  </a:moveTo>
                  <a:lnTo>
                    <a:pt x="1" y="1629"/>
                  </a:lnTo>
                  <a:cubicBezTo>
                    <a:pt x="619" y="2247"/>
                    <a:pt x="1124" y="2921"/>
                    <a:pt x="1630" y="3651"/>
                  </a:cubicBezTo>
                  <a:lnTo>
                    <a:pt x="3652" y="2359"/>
                  </a:lnTo>
                  <a:cubicBezTo>
                    <a:pt x="3034" y="1517"/>
                    <a:pt x="2416" y="731"/>
                    <a:pt x="17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9"/>
            <p:cNvSpPr/>
            <p:nvPr/>
          </p:nvSpPr>
          <p:spPr>
            <a:xfrm>
              <a:off x="6490175" y="-1012643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349" y="1"/>
                  </a:moveTo>
                  <a:lnTo>
                    <a:pt x="1" y="1967"/>
                  </a:lnTo>
                  <a:cubicBezTo>
                    <a:pt x="675" y="2472"/>
                    <a:pt x="1349" y="3034"/>
                    <a:pt x="1966" y="3652"/>
                  </a:cubicBezTo>
                  <a:lnTo>
                    <a:pt x="3651" y="2023"/>
                  </a:lnTo>
                  <a:cubicBezTo>
                    <a:pt x="2977" y="1293"/>
                    <a:pt x="2191" y="619"/>
                    <a:pt x="134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9"/>
            <p:cNvSpPr/>
            <p:nvPr/>
          </p:nvSpPr>
          <p:spPr>
            <a:xfrm>
              <a:off x="4783913" y="-705727"/>
              <a:ext cx="184191" cy="196431"/>
            </a:xfrm>
            <a:custGeom>
              <a:avLst/>
              <a:gdLst/>
              <a:ahLst/>
              <a:cxnLst/>
              <a:rect l="l" t="t" r="r" b="b"/>
              <a:pathLst>
                <a:path w="3371" h="3595" extrusionOk="0">
                  <a:moveTo>
                    <a:pt x="1460" y="0"/>
                  </a:moveTo>
                  <a:cubicBezTo>
                    <a:pt x="899" y="843"/>
                    <a:pt x="393" y="1741"/>
                    <a:pt x="0" y="2640"/>
                  </a:cubicBezTo>
                  <a:lnTo>
                    <a:pt x="2191" y="3595"/>
                  </a:lnTo>
                  <a:cubicBezTo>
                    <a:pt x="2528" y="2809"/>
                    <a:pt x="2921" y="2078"/>
                    <a:pt x="3370" y="1404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9"/>
            <p:cNvSpPr/>
            <p:nvPr/>
          </p:nvSpPr>
          <p:spPr>
            <a:xfrm>
              <a:off x="5680019" y="-1242789"/>
              <a:ext cx="162663" cy="141244"/>
            </a:xfrm>
            <a:custGeom>
              <a:avLst/>
              <a:gdLst/>
              <a:ahLst/>
              <a:cxnLst/>
              <a:rect l="l" t="t" r="r" b="b"/>
              <a:pathLst>
                <a:path w="2977" h="2585" extrusionOk="0">
                  <a:moveTo>
                    <a:pt x="2977" y="1"/>
                  </a:moveTo>
                  <a:cubicBezTo>
                    <a:pt x="1966" y="1"/>
                    <a:pt x="1011" y="57"/>
                    <a:pt x="0" y="225"/>
                  </a:cubicBezTo>
                  <a:lnTo>
                    <a:pt x="393" y="2584"/>
                  </a:lnTo>
                  <a:cubicBezTo>
                    <a:pt x="1236" y="2416"/>
                    <a:pt x="2078" y="2359"/>
                    <a:pt x="2921" y="2359"/>
                  </a:cubicBezTo>
                  <a:lnTo>
                    <a:pt x="297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9"/>
            <p:cNvSpPr/>
            <p:nvPr/>
          </p:nvSpPr>
          <p:spPr>
            <a:xfrm>
              <a:off x="4903576" y="-886806"/>
              <a:ext cx="193371" cy="199545"/>
            </a:xfrm>
            <a:custGeom>
              <a:avLst/>
              <a:gdLst/>
              <a:ahLst/>
              <a:cxnLst/>
              <a:rect l="l" t="t" r="r" b="b"/>
              <a:pathLst>
                <a:path w="3539" h="3652" extrusionOk="0">
                  <a:moveTo>
                    <a:pt x="1910" y="1"/>
                  </a:moveTo>
                  <a:cubicBezTo>
                    <a:pt x="1236" y="731"/>
                    <a:pt x="562" y="1517"/>
                    <a:pt x="1" y="2303"/>
                  </a:cubicBezTo>
                  <a:lnTo>
                    <a:pt x="1910" y="3651"/>
                  </a:lnTo>
                  <a:cubicBezTo>
                    <a:pt x="2416" y="2977"/>
                    <a:pt x="2977" y="2360"/>
                    <a:pt x="3539" y="1742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9"/>
            <p:cNvSpPr/>
            <p:nvPr/>
          </p:nvSpPr>
          <p:spPr>
            <a:xfrm>
              <a:off x="4707197" y="-500115"/>
              <a:ext cx="168838" cy="184191"/>
            </a:xfrm>
            <a:custGeom>
              <a:avLst/>
              <a:gdLst/>
              <a:ahLst/>
              <a:cxnLst/>
              <a:rect l="l" t="t" r="r" b="b"/>
              <a:pathLst>
                <a:path w="3090" h="3371" extrusionOk="0">
                  <a:moveTo>
                    <a:pt x="899" y="0"/>
                  </a:moveTo>
                  <a:cubicBezTo>
                    <a:pt x="506" y="955"/>
                    <a:pt x="225" y="1910"/>
                    <a:pt x="0" y="2865"/>
                  </a:cubicBezTo>
                  <a:lnTo>
                    <a:pt x="2303" y="3370"/>
                  </a:lnTo>
                  <a:cubicBezTo>
                    <a:pt x="2471" y="2584"/>
                    <a:pt x="2752" y="1741"/>
                    <a:pt x="3089" y="955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9"/>
            <p:cNvSpPr/>
            <p:nvPr/>
          </p:nvSpPr>
          <p:spPr>
            <a:xfrm>
              <a:off x="5452932" y="-1218256"/>
              <a:ext cx="181077" cy="165778"/>
            </a:xfrm>
            <a:custGeom>
              <a:avLst/>
              <a:gdLst/>
              <a:ahLst/>
              <a:cxnLst/>
              <a:rect l="l" t="t" r="r" b="b"/>
              <a:pathLst>
                <a:path w="3314" h="3034" extrusionOk="0">
                  <a:moveTo>
                    <a:pt x="2921" y="1"/>
                  </a:moveTo>
                  <a:cubicBezTo>
                    <a:pt x="1910" y="226"/>
                    <a:pt x="955" y="506"/>
                    <a:pt x="0" y="843"/>
                  </a:cubicBezTo>
                  <a:lnTo>
                    <a:pt x="842" y="3034"/>
                  </a:lnTo>
                  <a:cubicBezTo>
                    <a:pt x="1685" y="2753"/>
                    <a:pt x="2471" y="2528"/>
                    <a:pt x="3314" y="2360"/>
                  </a:cubicBezTo>
                  <a:lnTo>
                    <a:pt x="292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9"/>
            <p:cNvSpPr/>
            <p:nvPr/>
          </p:nvSpPr>
          <p:spPr>
            <a:xfrm>
              <a:off x="5244205" y="-1147660"/>
              <a:ext cx="193426" cy="187251"/>
            </a:xfrm>
            <a:custGeom>
              <a:avLst/>
              <a:gdLst/>
              <a:ahLst/>
              <a:cxnLst/>
              <a:rect l="l" t="t" r="r" b="b"/>
              <a:pathLst>
                <a:path w="3540" h="3427" extrusionOk="0">
                  <a:moveTo>
                    <a:pt x="2641" y="1"/>
                  </a:moveTo>
                  <a:cubicBezTo>
                    <a:pt x="1742" y="394"/>
                    <a:pt x="843" y="899"/>
                    <a:pt x="1" y="1405"/>
                  </a:cubicBezTo>
                  <a:lnTo>
                    <a:pt x="1236" y="3427"/>
                  </a:lnTo>
                  <a:cubicBezTo>
                    <a:pt x="1967" y="2977"/>
                    <a:pt x="2753" y="2584"/>
                    <a:pt x="3539" y="2247"/>
                  </a:cubicBezTo>
                  <a:lnTo>
                    <a:pt x="264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9"/>
            <p:cNvSpPr/>
            <p:nvPr/>
          </p:nvSpPr>
          <p:spPr>
            <a:xfrm>
              <a:off x="5057006" y="-1034117"/>
              <a:ext cx="196485" cy="193426"/>
            </a:xfrm>
            <a:custGeom>
              <a:avLst/>
              <a:gdLst/>
              <a:ahLst/>
              <a:cxnLst/>
              <a:rect l="l" t="t" r="r" b="b"/>
              <a:pathLst>
                <a:path w="3596" h="3540" extrusionOk="0">
                  <a:moveTo>
                    <a:pt x="2360" y="1"/>
                  </a:moveTo>
                  <a:cubicBezTo>
                    <a:pt x="1517" y="562"/>
                    <a:pt x="731" y="1180"/>
                    <a:pt x="1" y="1854"/>
                  </a:cubicBezTo>
                  <a:lnTo>
                    <a:pt x="1630" y="3539"/>
                  </a:lnTo>
                  <a:cubicBezTo>
                    <a:pt x="2247" y="2977"/>
                    <a:pt x="2921" y="2472"/>
                    <a:pt x="3595" y="1967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9"/>
            <p:cNvSpPr/>
            <p:nvPr/>
          </p:nvSpPr>
          <p:spPr>
            <a:xfrm>
              <a:off x="6855393" y="-454108"/>
              <a:ext cx="162663" cy="153538"/>
            </a:xfrm>
            <a:custGeom>
              <a:avLst/>
              <a:gdLst/>
              <a:ahLst/>
              <a:cxnLst/>
              <a:rect l="l" t="t" r="r" b="b"/>
              <a:pathLst>
                <a:path w="2977" h="2810" extrusionOk="0">
                  <a:moveTo>
                    <a:pt x="2247" y="1"/>
                  </a:moveTo>
                  <a:lnTo>
                    <a:pt x="0" y="843"/>
                  </a:lnTo>
                  <a:cubicBezTo>
                    <a:pt x="225" y="1461"/>
                    <a:pt x="393" y="2135"/>
                    <a:pt x="562" y="2809"/>
                  </a:cubicBezTo>
                  <a:lnTo>
                    <a:pt x="2977" y="2809"/>
                  </a:lnTo>
                  <a:cubicBezTo>
                    <a:pt x="2808" y="1854"/>
                    <a:pt x="2584" y="899"/>
                    <a:pt x="224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9"/>
            <p:cNvSpPr/>
            <p:nvPr/>
          </p:nvSpPr>
          <p:spPr>
            <a:xfrm>
              <a:off x="4903576" y="-1040237"/>
              <a:ext cx="1908848" cy="739662"/>
            </a:xfrm>
            <a:custGeom>
              <a:avLst/>
              <a:gdLst/>
              <a:ahLst/>
              <a:cxnLst/>
              <a:rect l="l" t="t" r="r" b="b"/>
              <a:pathLst>
                <a:path w="34935" h="13537" extrusionOk="0">
                  <a:moveTo>
                    <a:pt x="17468" y="0"/>
                  </a:moveTo>
                  <a:cubicBezTo>
                    <a:pt x="9268" y="0"/>
                    <a:pt x="2079" y="5561"/>
                    <a:pt x="1" y="13536"/>
                  </a:cubicBezTo>
                  <a:lnTo>
                    <a:pt x="338" y="13536"/>
                  </a:lnTo>
                  <a:cubicBezTo>
                    <a:pt x="2375" y="5773"/>
                    <a:pt x="9431" y="331"/>
                    <a:pt x="17433" y="331"/>
                  </a:cubicBezTo>
                  <a:cubicBezTo>
                    <a:pt x="17594" y="331"/>
                    <a:pt x="17755" y="333"/>
                    <a:pt x="17917" y="337"/>
                  </a:cubicBezTo>
                  <a:cubicBezTo>
                    <a:pt x="25780" y="506"/>
                    <a:pt x="32632" y="5898"/>
                    <a:pt x="34598" y="13536"/>
                  </a:cubicBezTo>
                  <a:lnTo>
                    <a:pt x="34935" y="13536"/>
                  </a:lnTo>
                  <a:cubicBezTo>
                    <a:pt x="32857" y="5561"/>
                    <a:pt x="25668" y="0"/>
                    <a:pt x="1746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9"/>
            <p:cNvSpPr/>
            <p:nvPr/>
          </p:nvSpPr>
          <p:spPr>
            <a:xfrm>
              <a:off x="5023293" y="-949424"/>
              <a:ext cx="1694004" cy="648850"/>
            </a:xfrm>
            <a:custGeom>
              <a:avLst/>
              <a:gdLst/>
              <a:ahLst/>
              <a:cxnLst/>
              <a:rect l="l" t="t" r="r" b="b"/>
              <a:pathLst>
                <a:path w="31003" h="11875" extrusionOk="0">
                  <a:moveTo>
                    <a:pt x="15289" y="1"/>
                  </a:moveTo>
                  <a:cubicBezTo>
                    <a:pt x="9303" y="1"/>
                    <a:pt x="3606" y="3317"/>
                    <a:pt x="730" y="8897"/>
                  </a:cubicBezTo>
                  <a:lnTo>
                    <a:pt x="1123" y="9122"/>
                  </a:lnTo>
                  <a:cubicBezTo>
                    <a:pt x="674" y="9964"/>
                    <a:pt x="281" y="10919"/>
                    <a:pt x="0" y="11874"/>
                  </a:cubicBezTo>
                  <a:lnTo>
                    <a:pt x="2640" y="11874"/>
                  </a:lnTo>
                  <a:cubicBezTo>
                    <a:pt x="3033" y="10751"/>
                    <a:pt x="3595" y="9684"/>
                    <a:pt x="4269" y="8729"/>
                  </a:cubicBezTo>
                  <a:cubicBezTo>
                    <a:pt x="4774" y="7943"/>
                    <a:pt x="5336" y="7269"/>
                    <a:pt x="6010" y="6651"/>
                  </a:cubicBezTo>
                  <a:lnTo>
                    <a:pt x="5279" y="5864"/>
                  </a:lnTo>
                  <a:cubicBezTo>
                    <a:pt x="7979" y="3276"/>
                    <a:pt x="11542" y="1875"/>
                    <a:pt x="15228" y="1875"/>
                  </a:cubicBezTo>
                  <a:cubicBezTo>
                    <a:pt x="15300" y="1875"/>
                    <a:pt x="15373" y="1876"/>
                    <a:pt x="15445" y="1877"/>
                  </a:cubicBezTo>
                  <a:lnTo>
                    <a:pt x="15445" y="2944"/>
                  </a:lnTo>
                  <a:cubicBezTo>
                    <a:pt x="19096" y="2944"/>
                    <a:pt x="22522" y="4460"/>
                    <a:pt x="24993" y="7100"/>
                  </a:cubicBezTo>
                  <a:cubicBezTo>
                    <a:pt x="25555" y="7718"/>
                    <a:pt x="26116" y="8336"/>
                    <a:pt x="26566" y="9066"/>
                  </a:cubicBezTo>
                  <a:lnTo>
                    <a:pt x="27464" y="8504"/>
                  </a:lnTo>
                  <a:cubicBezTo>
                    <a:pt x="28138" y="9571"/>
                    <a:pt x="28644" y="10695"/>
                    <a:pt x="29037" y="11874"/>
                  </a:cubicBezTo>
                  <a:lnTo>
                    <a:pt x="31003" y="11874"/>
                  </a:lnTo>
                  <a:cubicBezTo>
                    <a:pt x="30273" y="9291"/>
                    <a:pt x="28981" y="6988"/>
                    <a:pt x="27127" y="5078"/>
                  </a:cubicBezTo>
                  <a:cubicBezTo>
                    <a:pt x="26173" y="4067"/>
                    <a:pt x="25106" y="3169"/>
                    <a:pt x="23926" y="2438"/>
                  </a:cubicBezTo>
                  <a:lnTo>
                    <a:pt x="23701" y="2832"/>
                  </a:lnTo>
                  <a:cubicBezTo>
                    <a:pt x="22747" y="2214"/>
                    <a:pt x="21736" y="1764"/>
                    <a:pt x="20669" y="1371"/>
                  </a:cubicBezTo>
                  <a:lnTo>
                    <a:pt x="20837" y="978"/>
                  </a:lnTo>
                  <a:cubicBezTo>
                    <a:pt x="19010" y="316"/>
                    <a:pt x="17136" y="1"/>
                    <a:pt x="1528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9"/>
            <p:cNvSpPr/>
            <p:nvPr/>
          </p:nvSpPr>
          <p:spPr>
            <a:xfrm>
              <a:off x="5152136" y="-543062"/>
              <a:ext cx="1285898" cy="1122251"/>
            </a:xfrm>
            <a:custGeom>
              <a:avLst/>
              <a:gdLst/>
              <a:ahLst/>
              <a:cxnLst/>
              <a:rect l="l" t="t" r="r" b="b"/>
              <a:pathLst>
                <a:path w="23534" h="20539" extrusionOk="0">
                  <a:moveTo>
                    <a:pt x="13200" y="0"/>
                  </a:moveTo>
                  <a:cubicBezTo>
                    <a:pt x="4831" y="56"/>
                    <a:pt x="1" y="9604"/>
                    <a:pt x="5000" y="16344"/>
                  </a:cubicBezTo>
                  <a:cubicBezTo>
                    <a:pt x="7100" y="19200"/>
                    <a:pt x="10183" y="20538"/>
                    <a:pt x="13234" y="20538"/>
                  </a:cubicBezTo>
                  <a:cubicBezTo>
                    <a:pt x="17444" y="20538"/>
                    <a:pt x="21596" y="17991"/>
                    <a:pt x="23028" y="13367"/>
                  </a:cubicBezTo>
                  <a:lnTo>
                    <a:pt x="23028" y="13311"/>
                  </a:lnTo>
                  <a:cubicBezTo>
                    <a:pt x="23365" y="12300"/>
                    <a:pt x="23534" y="11289"/>
                    <a:pt x="23534" y="10222"/>
                  </a:cubicBezTo>
                  <a:lnTo>
                    <a:pt x="22298" y="10222"/>
                  </a:lnTo>
                  <a:lnTo>
                    <a:pt x="22298" y="10278"/>
                  </a:lnTo>
                  <a:cubicBezTo>
                    <a:pt x="22298" y="15719"/>
                    <a:pt x="17839" y="19330"/>
                    <a:pt x="13182" y="19330"/>
                  </a:cubicBezTo>
                  <a:cubicBezTo>
                    <a:pt x="10964" y="19330"/>
                    <a:pt x="8701" y="18511"/>
                    <a:pt x="6853" y="16681"/>
                  </a:cubicBezTo>
                  <a:cubicBezTo>
                    <a:pt x="1180" y="11008"/>
                    <a:pt x="5168" y="1236"/>
                    <a:pt x="13200" y="1236"/>
                  </a:cubicBezTo>
                  <a:lnTo>
                    <a:pt x="1320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9"/>
            <p:cNvSpPr/>
            <p:nvPr/>
          </p:nvSpPr>
          <p:spPr>
            <a:xfrm>
              <a:off x="5526533" y="-341056"/>
              <a:ext cx="758075" cy="694147"/>
            </a:xfrm>
            <a:custGeom>
              <a:avLst/>
              <a:gdLst/>
              <a:ahLst/>
              <a:cxnLst/>
              <a:rect l="l" t="t" r="r" b="b"/>
              <a:pathLst>
                <a:path w="13874" h="12704" extrusionOk="0">
                  <a:moveTo>
                    <a:pt x="6362" y="1"/>
                  </a:moveTo>
                  <a:cubicBezTo>
                    <a:pt x="6245" y="1"/>
                    <a:pt x="6128" y="4"/>
                    <a:pt x="6011" y="10"/>
                  </a:cubicBezTo>
                  <a:lnTo>
                    <a:pt x="6067" y="10"/>
                  </a:lnTo>
                  <a:cubicBezTo>
                    <a:pt x="3146" y="178"/>
                    <a:pt x="675" y="2200"/>
                    <a:pt x="1" y="5009"/>
                  </a:cubicBezTo>
                  <a:lnTo>
                    <a:pt x="450" y="5121"/>
                  </a:lnTo>
                  <a:cubicBezTo>
                    <a:pt x="1185" y="2220"/>
                    <a:pt x="3767" y="472"/>
                    <a:pt x="6425" y="472"/>
                  </a:cubicBezTo>
                  <a:cubicBezTo>
                    <a:pt x="7833" y="472"/>
                    <a:pt x="9261" y="962"/>
                    <a:pt x="10448" y="2032"/>
                  </a:cubicBezTo>
                  <a:cubicBezTo>
                    <a:pt x="13874" y="5065"/>
                    <a:pt x="12806" y="10681"/>
                    <a:pt x="8482" y="12310"/>
                  </a:cubicBezTo>
                  <a:lnTo>
                    <a:pt x="8650" y="12703"/>
                  </a:lnTo>
                  <a:cubicBezTo>
                    <a:pt x="11739" y="11580"/>
                    <a:pt x="13480" y="8435"/>
                    <a:pt x="12806" y="5233"/>
                  </a:cubicBezTo>
                  <a:cubicBezTo>
                    <a:pt x="12211" y="2147"/>
                    <a:pt x="9476" y="1"/>
                    <a:pt x="636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9"/>
            <p:cNvSpPr/>
            <p:nvPr/>
          </p:nvSpPr>
          <p:spPr>
            <a:xfrm>
              <a:off x="5722966" y="-154295"/>
              <a:ext cx="368328" cy="317076"/>
            </a:xfrm>
            <a:custGeom>
              <a:avLst/>
              <a:gdLst/>
              <a:ahLst/>
              <a:cxnLst/>
              <a:rect l="l" t="t" r="r" b="b"/>
              <a:pathLst>
                <a:path w="6741" h="5803" extrusionOk="0">
                  <a:moveTo>
                    <a:pt x="2918" y="0"/>
                  </a:moveTo>
                  <a:cubicBezTo>
                    <a:pt x="1424" y="0"/>
                    <a:pt x="0" y="1185"/>
                    <a:pt x="0" y="2939"/>
                  </a:cubicBezTo>
                  <a:cubicBezTo>
                    <a:pt x="0" y="4511"/>
                    <a:pt x="1292" y="5803"/>
                    <a:pt x="2921" y="5803"/>
                  </a:cubicBezTo>
                  <a:cubicBezTo>
                    <a:pt x="5505" y="5803"/>
                    <a:pt x="6740" y="2658"/>
                    <a:pt x="4943" y="860"/>
                  </a:cubicBezTo>
                  <a:cubicBezTo>
                    <a:pt x="4348" y="265"/>
                    <a:pt x="3625" y="0"/>
                    <a:pt x="291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9"/>
            <p:cNvSpPr/>
            <p:nvPr/>
          </p:nvSpPr>
          <p:spPr>
            <a:xfrm>
              <a:off x="5600189" y="-138012"/>
              <a:ext cx="633879" cy="427940"/>
            </a:xfrm>
            <a:custGeom>
              <a:avLst/>
              <a:gdLst/>
              <a:ahLst/>
              <a:cxnLst/>
              <a:rect l="l" t="t" r="r" b="b"/>
              <a:pathLst>
                <a:path w="11601" h="7832" extrusionOk="0">
                  <a:moveTo>
                    <a:pt x="9100" y="1"/>
                  </a:moveTo>
                  <a:lnTo>
                    <a:pt x="8763" y="282"/>
                  </a:lnTo>
                  <a:cubicBezTo>
                    <a:pt x="11035" y="3602"/>
                    <a:pt x="8276" y="7365"/>
                    <a:pt x="5009" y="7365"/>
                  </a:cubicBezTo>
                  <a:cubicBezTo>
                    <a:pt x="4076" y="7365"/>
                    <a:pt x="3102" y="7058"/>
                    <a:pt x="2191" y="6347"/>
                  </a:cubicBezTo>
                  <a:cubicBezTo>
                    <a:pt x="619" y="5112"/>
                    <a:pt x="57" y="3034"/>
                    <a:pt x="787" y="1180"/>
                  </a:cubicBezTo>
                  <a:lnTo>
                    <a:pt x="338" y="1012"/>
                  </a:lnTo>
                  <a:cubicBezTo>
                    <a:pt x="113" y="1573"/>
                    <a:pt x="1" y="2191"/>
                    <a:pt x="1" y="2809"/>
                  </a:cubicBezTo>
                  <a:cubicBezTo>
                    <a:pt x="1" y="4325"/>
                    <a:pt x="731" y="5786"/>
                    <a:pt x="1911" y="6741"/>
                  </a:cubicBezTo>
                  <a:cubicBezTo>
                    <a:pt x="2894" y="7503"/>
                    <a:pt x="3945" y="7832"/>
                    <a:pt x="4953" y="7832"/>
                  </a:cubicBezTo>
                  <a:cubicBezTo>
                    <a:pt x="8549" y="7832"/>
                    <a:pt x="11600" y="3642"/>
                    <a:pt x="910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9"/>
            <p:cNvSpPr/>
            <p:nvPr/>
          </p:nvSpPr>
          <p:spPr>
            <a:xfrm>
              <a:off x="1398926" y="-1267323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573" y="0"/>
                  </a:moveTo>
                  <a:lnTo>
                    <a:pt x="1" y="674"/>
                  </a:lnTo>
                  <a:lnTo>
                    <a:pt x="57" y="899"/>
                  </a:lnTo>
                  <a:lnTo>
                    <a:pt x="1686" y="281"/>
                  </a:lnTo>
                  <a:cubicBezTo>
                    <a:pt x="1742" y="225"/>
                    <a:pt x="1742" y="169"/>
                    <a:pt x="1742" y="113"/>
                  </a:cubicBezTo>
                  <a:cubicBezTo>
                    <a:pt x="1686" y="0"/>
                    <a:pt x="1630" y="0"/>
                    <a:pt x="157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9"/>
            <p:cNvSpPr/>
            <p:nvPr/>
          </p:nvSpPr>
          <p:spPr>
            <a:xfrm>
              <a:off x="1478756" y="-923962"/>
              <a:ext cx="101248" cy="24916"/>
            </a:xfrm>
            <a:custGeom>
              <a:avLst/>
              <a:gdLst/>
              <a:ahLst/>
              <a:cxnLst/>
              <a:rect l="l" t="t" r="r" b="b"/>
              <a:pathLst>
                <a:path w="1853" h="456" extrusionOk="0">
                  <a:moveTo>
                    <a:pt x="1721" y="0"/>
                  </a:moveTo>
                  <a:cubicBezTo>
                    <a:pt x="1710" y="0"/>
                    <a:pt x="1698" y="2"/>
                    <a:pt x="1685" y="7"/>
                  </a:cubicBezTo>
                  <a:lnTo>
                    <a:pt x="0" y="175"/>
                  </a:lnTo>
                  <a:lnTo>
                    <a:pt x="0" y="456"/>
                  </a:lnTo>
                  <a:lnTo>
                    <a:pt x="1685" y="287"/>
                  </a:lnTo>
                  <a:cubicBezTo>
                    <a:pt x="1841" y="287"/>
                    <a:pt x="1852" y="0"/>
                    <a:pt x="17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9"/>
            <p:cNvSpPr/>
            <p:nvPr/>
          </p:nvSpPr>
          <p:spPr>
            <a:xfrm>
              <a:off x="1435753" y="-1157277"/>
              <a:ext cx="100483" cy="43439"/>
            </a:xfrm>
            <a:custGeom>
              <a:avLst/>
              <a:gdLst/>
              <a:ahLst/>
              <a:cxnLst/>
              <a:rect l="l" t="t" r="r" b="b"/>
              <a:pathLst>
                <a:path w="1839" h="795" extrusionOk="0">
                  <a:moveTo>
                    <a:pt x="1672" y="1"/>
                  </a:moveTo>
                  <a:cubicBezTo>
                    <a:pt x="1659" y="1"/>
                    <a:pt x="1645" y="3"/>
                    <a:pt x="1630" y="8"/>
                  </a:cubicBezTo>
                  <a:lnTo>
                    <a:pt x="1" y="514"/>
                  </a:lnTo>
                  <a:cubicBezTo>
                    <a:pt x="1" y="626"/>
                    <a:pt x="57" y="682"/>
                    <a:pt x="57" y="794"/>
                  </a:cubicBezTo>
                  <a:lnTo>
                    <a:pt x="1686" y="289"/>
                  </a:lnTo>
                  <a:cubicBezTo>
                    <a:pt x="1839" y="238"/>
                    <a:pt x="1806" y="1"/>
                    <a:pt x="167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9"/>
            <p:cNvSpPr/>
            <p:nvPr/>
          </p:nvSpPr>
          <p:spPr>
            <a:xfrm>
              <a:off x="1463402" y="-1037559"/>
              <a:ext cx="100483" cy="31145"/>
            </a:xfrm>
            <a:custGeom>
              <a:avLst/>
              <a:gdLst/>
              <a:ahLst/>
              <a:cxnLst/>
              <a:rect l="l" t="t" r="r" b="b"/>
              <a:pathLst>
                <a:path w="1839" h="570" extrusionOk="0">
                  <a:moveTo>
                    <a:pt x="1672" y="0"/>
                  </a:moveTo>
                  <a:cubicBezTo>
                    <a:pt x="1659" y="0"/>
                    <a:pt x="1644" y="2"/>
                    <a:pt x="1629" y="8"/>
                  </a:cubicBezTo>
                  <a:lnTo>
                    <a:pt x="0" y="288"/>
                  </a:lnTo>
                  <a:lnTo>
                    <a:pt x="0" y="569"/>
                  </a:lnTo>
                  <a:lnTo>
                    <a:pt x="1685" y="232"/>
                  </a:lnTo>
                  <a:cubicBezTo>
                    <a:pt x="1838" y="232"/>
                    <a:pt x="1806" y="0"/>
                    <a:pt x="16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9"/>
            <p:cNvSpPr/>
            <p:nvPr/>
          </p:nvSpPr>
          <p:spPr>
            <a:xfrm>
              <a:off x="-212208" y="181144"/>
              <a:ext cx="58356" cy="92123"/>
            </a:xfrm>
            <a:custGeom>
              <a:avLst/>
              <a:gdLst/>
              <a:ahLst/>
              <a:cxnLst/>
              <a:rect l="l" t="t" r="r" b="b"/>
              <a:pathLst>
                <a:path w="1068" h="1686" extrusionOk="0">
                  <a:moveTo>
                    <a:pt x="843" y="1"/>
                  </a:moveTo>
                  <a:lnTo>
                    <a:pt x="0" y="1517"/>
                  </a:lnTo>
                  <a:cubicBezTo>
                    <a:pt x="0" y="1574"/>
                    <a:pt x="0" y="1630"/>
                    <a:pt x="57" y="1686"/>
                  </a:cubicBezTo>
                  <a:lnTo>
                    <a:pt x="113" y="1686"/>
                  </a:lnTo>
                  <a:cubicBezTo>
                    <a:pt x="169" y="1686"/>
                    <a:pt x="225" y="1686"/>
                    <a:pt x="225" y="1630"/>
                  </a:cubicBezTo>
                  <a:lnTo>
                    <a:pt x="1068" y="1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9"/>
            <p:cNvSpPr/>
            <p:nvPr/>
          </p:nvSpPr>
          <p:spPr>
            <a:xfrm>
              <a:off x="978521" y="129016"/>
              <a:ext cx="64475" cy="85949"/>
            </a:xfrm>
            <a:custGeom>
              <a:avLst/>
              <a:gdLst/>
              <a:ahLst/>
              <a:cxnLst/>
              <a:rect l="l" t="t" r="r" b="b"/>
              <a:pathLst>
                <a:path w="1180" h="1573" extrusionOk="0">
                  <a:moveTo>
                    <a:pt x="225" y="0"/>
                  </a:moveTo>
                  <a:lnTo>
                    <a:pt x="0" y="112"/>
                  </a:lnTo>
                  <a:lnTo>
                    <a:pt x="955" y="1517"/>
                  </a:lnTo>
                  <a:cubicBezTo>
                    <a:pt x="955" y="1573"/>
                    <a:pt x="1011" y="1573"/>
                    <a:pt x="1067" y="1573"/>
                  </a:cubicBezTo>
                  <a:lnTo>
                    <a:pt x="1124" y="1573"/>
                  </a:lnTo>
                  <a:cubicBezTo>
                    <a:pt x="1180" y="1517"/>
                    <a:pt x="1180" y="1460"/>
                    <a:pt x="1124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9"/>
            <p:cNvSpPr/>
            <p:nvPr/>
          </p:nvSpPr>
          <p:spPr>
            <a:xfrm>
              <a:off x="1067530" y="61481"/>
              <a:ext cx="73655" cy="82889"/>
            </a:xfrm>
            <a:custGeom>
              <a:avLst/>
              <a:gdLst/>
              <a:ahLst/>
              <a:cxnLst/>
              <a:rect l="l" t="t" r="r" b="b"/>
              <a:pathLst>
                <a:path w="1348" h="1517" extrusionOk="0">
                  <a:moveTo>
                    <a:pt x="225" y="0"/>
                  </a:moveTo>
                  <a:lnTo>
                    <a:pt x="0" y="169"/>
                  </a:lnTo>
                  <a:lnTo>
                    <a:pt x="1123" y="1461"/>
                  </a:lnTo>
                  <a:cubicBezTo>
                    <a:pt x="1123" y="1517"/>
                    <a:pt x="1179" y="1517"/>
                    <a:pt x="1236" y="1517"/>
                  </a:cubicBezTo>
                  <a:lnTo>
                    <a:pt x="1292" y="1517"/>
                  </a:lnTo>
                  <a:cubicBezTo>
                    <a:pt x="1348" y="1461"/>
                    <a:pt x="1348" y="1405"/>
                    <a:pt x="1292" y="1348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9"/>
            <p:cNvSpPr/>
            <p:nvPr/>
          </p:nvSpPr>
          <p:spPr>
            <a:xfrm>
              <a:off x="1150365" y="-12175"/>
              <a:ext cx="76769" cy="79829"/>
            </a:xfrm>
            <a:custGeom>
              <a:avLst/>
              <a:gdLst/>
              <a:ahLst/>
              <a:cxnLst/>
              <a:rect l="l" t="t" r="r" b="b"/>
              <a:pathLst>
                <a:path w="1405" h="1461" extrusionOk="0">
                  <a:moveTo>
                    <a:pt x="169" y="1"/>
                  </a:moveTo>
                  <a:lnTo>
                    <a:pt x="0" y="169"/>
                  </a:lnTo>
                  <a:lnTo>
                    <a:pt x="1180" y="1405"/>
                  </a:lnTo>
                  <a:cubicBezTo>
                    <a:pt x="1180" y="1405"/>
                    <a:pt x="1236" y="1461"/>
                    <a:pt x="1292" y="1461"/>
                  </a:cubicBezTo>
                  <a:cubicBezTo>
                    <a:pt x="1292" y="1461"/>
                    <a:pt x="1348" y="1405"/>
                    <a:pt x="1348" y="1405"/>
                  </a:cubicBezTo>
                  <a:cubicBezTo>
                    <a:pt x="1405" y="1348"/>
                    <a:pt x="1405" y="1292"/>
                    <a:pt x="1348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9"/>
            <p:cNvSpPr/>
            <p:nvPr/>
          </p:nvSpPr>
          <p:spPr>
            <a:xfrm>
              <a:off x="886451" y="184258"/>
              <a:ext cx="58356" cy="92068"/>
            </a:xfrm>
            <a:custGeom>
              <a:avLst/>
              <a:gdLst/>
              <a:ahLst/>
              <a:cxnLst/>
              <a:rect l="l" t="t" r="r" b="b"/>
              <a:pathLst>
                <a:path w="1068" h="1685" extrusionOk="0">
                  <a:moveTo>
                    <a:pt x="225" y="0"/>
                  </a:moveTo>
                  <a:lnTo>
                    <a:pt x="0" y="112"/>
                  </a:lnTo>
                  <a:lnTo>
                    <a:pt x="787" y="1629"/>
                  </a:lnTo>
                  <a:cubicBezTo>
                    <a:pt x="787" y="1629"/>
                    <a:pt x="843" y="1685"/>
                    <a:pt x="899" y="1685"/>
                  </a:cubicBezTo>
                  <a:lnTo>
                    <a:pt x="955" y="1685"/>
                  </a:lnTo>
                  <a:cubicBezTo>
                    <a:pt x="1011" y="1629"/>
                    <a:pt x="1067" y="1573"/>
                    <a:pt x="1011" y="151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9"/>
            <p:cNvSpPr/>
            <p:nvPr/>
          </p:nvSpPr>
          <p:spPr>
            <a:xfrm>
              <a:off x="683898" y="270153"/>
              <a:ext cx="39942" cy="95183"/>
            </a:xfrm>
            <a:custGeom>
              <a:avLst/>
              <a:gdLst/>
              <a:ahLst/>
              <a:cxnLst/>
              <a:rect l="l" t="t" r="r" b="b"/>
              <a:pathLst>
                <a:path w="731" h="1742" extrusionOk="0">
                  <a:moveTo>
                    <a:pt x="225" y="1"/>
                  </a:moveTo>
                  <a:lnTo>
                    <a:pt x="0" y="57"/>
                  </a:lnTo>
                  <a:lnTo>
                    <a:pt x="450" y="1686"/>
                  </a:lnTo>
                  <a:cubicBezTo>
                    <a:pt x="506" y="1742"/>
                    <a:pt x="562" y="1742"/>
                    <a:pt x="618" y="1742"/>
                  </a:cubicBezTo>
                  <a:cubicBezTo>
                    <a:pt x="674" y="1742"/>
                    <a:pt x="731" y="1686"/>
                    <a:pt x="731" y="162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9"/>
            <p:cNvSpPr/>
            <p:nvPr/>
          </p:nvSpPr>
          <p:spPr>
            <a:xfrm>
              <a:off x="573415" y="294741"/>
              <a:ext cx="33822" cy="101303"/>
            </a:xfrm>
            <a:custGeom>
              <a:avLst/>
              <a:gdLst/>
              <a:ahLst/>
              <a:cxnLst/>
              <a:rect l="l" t="t" r="r" b="b"/>
              <a:pathLst>
                <a:path w="619" h="1854" extrusionOk="0">
                  <a:moveTo>
                    <a:pt x="281" y="0"/>
                  </a:moveTo>
                  <a:lnTo>
                    <a:pt x="1" y="56"/>
                  </a:lnTo>
                  <a:lnTo>
                    <a:pt x="338" y="1741"/>
                  </a:lnTo>
                  <a:cubicBezTo>
                    <a:pt x="338" y="1797"/>
                    <a:pt x="394" y="1853"/>
                    <a:pt x="506" y="1853"/>
                  </a:cubicBezTo>
                  <a:cubicBezTo>
                    <a:pt x="562" y="1853"/>
                    <a:pt x="618" y="1741"/>
                    <a:pt x="562" y="1685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9"/>
            <p:cNvSpPr/>
            <p:nvPr/>
          </p:nvSpPr>
          <p:spPr>
            <a:xfrm>
              <a:off x="785147" y="233325"/>
              <a:ext cx="49176" cy="95183"/>
            </a:xfrm>
            <a:custGeom>
              <a:avLst/>
              <a:gdLst/>
              <a:ahLst/>
              <a:cxnLst/>
              <a:rect l="l" t="t" r="r" b="b"/>
              <a:pathLst>
                <a:path w="900" h="1742" extrusionOk="0">
                  <a:moveTo>
                    <a:pt x="226" y="1"/>
                  </a:moveTo>
                  <a:lnTo>
                    <a:pt x="1" y="57"/>
                  </a:lnTo>
                  <a:lnTo>
                    <a:pt x="619" y="1629"/>
                  </a:lnTo>
                  <a:cubicBezTo>
                    <a:pt x="675" y="1686"/>
                    <a:pt x="675" y="1742"/>
                    <a:pt x="731" y="1742"/>
                  </a:cubicBezTo>
                  <a:lnTo>
                    <a:pt x="787" y="1742"/>
                  </a:lnTo>
                  <a:cubicBezTo>
                    <a:pt x="843" y="1686"/>
                    <a:pt x="900" y="1629"/>
                    <a:pt x="900" y="1573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9"/>
            <p:cNvSpPr/>
            <p:nvPr/>
          </p:nvSpPr>
          <p:spPr>
            <a:xfrm>
              <a:off x="1224021" y="-95010"/>
              <a:ext cx="85949" cy="70595"/>
            </a:xfrm>
            <a:custGeom>
              <a:avLst/>
              <a:gdLst/>
              <a:ahLst/>
              <a:cxnLst/>
              <a:rect l="l" t="t" r="r" b="b"/>
              <a:pathLst>
                <a:path w="1573" h="1292" extrusionOk="0">
                  <a:moveTo>
                    <a:pt x="169" y="0"/>
                  </a:moveTo>
                  <a:lnTo>
                    <a:pt x="0" y="225"/>
                  </a:lnTo>
                  <a:lnTo>
                    <a:pt x="1348" y="1292"/>
                  </a:lnTo>
                  <a:lnTo>
                    <a:pt x="1405" y="1292"/>
                  </a:lnTo>
                  <a:cubicBezTo>
                    <a:pt x="1461" y="1292"/>
                    <a:pt x="1517" y="1292"/>
                    <a:pt x="1517" y="1236"/>
                  </a:cubicBezTo>
                  <a:cubicBezTo>
                    <a:pt x="1573" y="1180"/>
                    <a:pt x="1573" y="1123"/>
                    <a:pt x="1517" y="106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9"/>
            <p:cNvSpPr/>
            <p:nvPr/>
          </p:nvSpPr>
          <p:spPr>
            <a:xfrm>
              <a:off x="1478756" y="-696548"/>
              <a:ext cx="101303" cy="24643"/>
            </a:xfrm>
            <a:custGeom>
              <a:avLst/>
              <a:gdLst/>
              <a:ahLst/>
              <a:cxnLst/>
              <a:rect l="l" t="t" r="r" b="b"/>
              <a:pathLst>
                <a:path w="1854" h="451" extrusionOk="0">
                  <a:moveTo>
                    <a:pt x="0" y="1"/>
                  </a:moveTo>
                  <a:lnTo>
                    <a:pt x="0" y="282"/>
                  </a:lnTo>
                  <a:lnTo>
                    <a:pt x="1685" y="450"/>
                  </a:lnTo>
                  <a:cubicBezTo>
                    <a:pt x="1741" y="450"/>
                    <a:pt x="1797" y="394"/>
                    <a:pt x="1853" y="338"/>
                  </a:cubicBezTo>
                  <a:cubicBezTo>
                    <a:pt x="1853" y="282"/>
                    <a:pt x="1797" y="169"/>
                    <a:pt x="1685" y="1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9"/>
            <p:cNvSpPr/>
            <p:nvPr/>
          </p:nvSpPr>
          <p:spPr>
            <a:xfrm>
              <a:off x="1288442" y="-180959"/>
              <a:ext cx="92123" cy="61415"/>
            </a:xfrm>
            <a:custGeom>
              <a:avLst/>
              <a:gdLst/>
              <a:ahLst/>
              <a:cxnLst/>
              <a:rect l="l" t="t" r="r" b="b"/>
              <a:pathLst>
                <a:path w="1686" h="1124" extrusionOk="0">
                  <a:moveTo>
                    <a:pt x="169" y="0"/>
                  </a:moveTo>
                  <a:lnTo>
                    <a:pt x="1" y="169"/>
                  </a:lnTo>
                  <a:lnTo>
                    <a:pt x="1405" y="1124"/>
                  </a:lnTo>
                  <a:lnTo>
                    <a:pt x="1517" y="1124"/>
                  </a:lnTo>
                  <a:cubicBezTo>
                    <a:pt x="1573" y="1124"/>
                    <a:pt x="1573" y="1124"/>
                    <a:pt x="1630" y="1068"/>
                  </a:cubicBezTo>
                  <a:cubicBezTo>
                    <a:pt x="1686" y="1011"/>
                    <a:pt x="1686" y="955"/>
                    <a:pt x="1630" y="8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9"/>
            <p:cNvSpPr/>
            <p:nvPr/>
          </p:nvSpPr>
          <p:spPr>
            <a:xfrm>
              <a:off x="1460342" y="-583005"/>
              <a:ext cx="98243" cy="30762"/>
            </a:xfrm>
            <a:custGeom>
              <a:avLst/>
              <a:gdLst/>
              <a:ahLst/>
              <a:cxnLst/>
              <a:rect l="l" t="t" r="r" b="b"/>
              <a:pathLst>
                <a:path w="1798" h="563" extrusionOk="0">
                  <a:moveTo>
                    <a:pt x="56" y="1"/>
                  </a:moveTo>
                  <a:cubicBezTo>
                    <a:pt x="56" y="57"/>
                    <a:pt x="0" y="169"/>
                    <a:pt x="0" y="226"/>
                  </a:cubicBezTo>
                  <a:lnTo>
                    <a:pt x="1685" y="563"/>
                  </a:lnTo>
                  <a:cubicBezTo>
                    <a:pt x="1741" y="563"/>
                    <a:pt x="1797" y="506"/>
                    <a:pt x="1797" y="450"/>
                  </a:cubicBezTo>
                  <a:cubicBezTo>
                    <a:pt x="1797" y="394"/>
                    <a:pt x="1797" y="338"/>
                    <a:pt x="1741" y="338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9"/>
            <p:cNvSpPr/>
            <p:nvPr/>
          </p:nvSpPr>
          <p:spPr>
            <a:xfrm>
              <a:off x="1484875" y="-802059"/>
              <a:ext cx="101303" cy="13496"/>
            </a:xfrm>
            <a:custGeom>
              <a:avLst/>
              <a:gdLst/>
              <a:ahLst/>
              <a:cxnLst/>
              <a:rect l="l" t="t" r="r" b="b"/>
              <a:pathLst>
                <a:path w="1854" h="247" extrusionOk="0">
                  <a:moveTo>
                    <a:pt x="1739" y="0"/>
                  </a:moveTo>
                  <a:cubicBezTo>
                    <a:pt x="1719" y="0"/>
                    <a:pt x="1700" y="7"/>
                    <a:pt x="1685" y="22"/>
                  </a:cubicBezTo>
                  <a:lnTo>
                    <a:pt x="0" y="22"/>
                  </a:lnTo>
                  <a:lnTo>
                    <a:pt x="0" y="78"/>
                  </a:lnTo>
                  <a:lnTo>
                    <a:pt x="0" y="247"/>
                  </a:lnTo>
                  <a:lnTo>
                    <a:pt x="1685" y="247"/>
                  </a:lnTo>
                  <a:cubicBezTo>
                    <a:pt x="1741" y="247"/>
                    <a:pt x="1854" y="191"/>
                    <a:pt x="1854" y="135"/>
                  </a:cubicBezTo>
                  <a:cubicBezTo>
                    <a:pt x="1854" y="52"/>
                    <a:pt x="1794" y="0"/>
                    <a:pt x="17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9"/>
            <p:cNvSpPr/>
            <p:nvPr/>
          </p:nvSpPr>
          <p:spPr>
            <a:xfrm>
              <a:off x="1346744" y="-276089"/>
              <a:ext cx="95238" cy="55296"/>
            </a:xfrm>
            <a:custGeom>
              <a:avLst/>
              <a:gdLst/>
              <a:ahLst/>
              <a:cxnLst/>
              <a:rect l="l" t="t" r="r" b="b"/>
              <a:pathLst>
                <a:path w="1743" h="1012" extrusionOk="0">
                  <a:moveTo>
                    <a:pt x="169" y="0"/>
                  </a:moveTo>
                  <a:lnTo>
                    <a:pt x="1" y="225"/>
                  </a:lnTo>
                  <a:lnTo>
                    <a:pt x="1517" y="1011"/>
                  </a:lnTo>
                  <a:lnTo>
                    <a:pt x="1574" y="1011"/>
                  </a:lnTo>
                  <a:cubicBezTo>
                    <a:pt x="1630" y="1011"/>
                    <a:pt x="1686" y="955"/>
                    <a:pt x="1686" y="955"/>
                  </a:cubicBezTo>
                  <a:cubicBezTo>
                    <a:pt x="1742" y="899"/>
                    <a:pt x="1742" y="787"/>
                    <a:pt x="1630" y="78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9"/>
            <p:cNvSpPr/>
            <p:nvPr/>
          </p:nvSpPr>
          <p:spPr>
            <a:xfrm>
              <a:off x="1432693" y="-481701"/>
              <a:ext cx="101357" cy="43002"/>
            </a:xfrm>
            <a:custGeom>
              <a:avLst/>
              <a:gdLst/>
              <a:ahLst/>
              <a:cxnLst/>
              <a:rect l="l" t="t" r="r" b="b"/>
              <a:pathLst>
                <a:path w="1855" h="787" extrusionOk="0">
                  <a:moveTo>
                    <a:pt x="113" y="0"/>
                  </a:moveTo>
                  <a:cubicBezTo>
                    <a:pt x="113" y="113"/>
                    <a:pt x="57" y="169"/>
                    <a:pt x="1" y="281"/>
                  </a:cubicBezTo>
                  <a:lnTo>
                    <a:pt x="1629" y="787"/>
                  </a:lnTo>
                  <a:lnTo>
                    <a:pt x="1686" y="787"/>
                  </a:lnTo>
                  <a:cubicBezTo>
                    <a:pt x="1742" y="787"/>
                    <a:pt x="1798" y="731"/>
                    <a:pt x="1798" y="674"/>
                  </a:cubicBezTo>
                  <a:cubicBezTo>
                    <a:pt x="1854" y="618"/>
                    <a:pt x="1798" y="562"/>
                    <a:pt x="1742" y="506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9"/>
            <p:cNvSpPr/>
            <p:nvPr/>
          </p:nvSpPr>
          <p:spPr>
            <a:xfrm>
              <a:off x="1395866" y="-374278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13" y="0"/>
                  </a:moveTo>
                  <a:cubicBezTo>
                    <a:pt x="57" y="112"/>
                    <a:pt x="1" y="169"/>
                    <a:pt x="1" y="225"/>
                  </a:cubicBezTo>
                  <a:lnTo>
                    <a:pt x="1573" y="899"/>
                  </a:lnTo>
                  <a:lnTo>
                    <a:pt x="1629" y="899"/>
                  </a:lnTo>
                  <a:cubicBezTo>
                    <a:pt x="1686" y="899"/>
                    <a:pt x="1686" y="843"/>
                    <a:pt x="1742" y="843"/>
                  </a:cubicBezTo>
                  <a:cubicBezTo>
                    <a:pt x="1742" y="730"/>
                    <a:pt x="1742" y="674"/>
                    <a:pt x="1686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9"/>
            <p:cNvSpPr/>
            <p:nvPr/>
          </p:nvSpPr>
          <p:spPr>
            <a:xfrm>
              <a:off x="355508" y="316215"/>
              <a:ext cx="15408" cy="101303"/>
            </a:xfrm>
            <a:custGeom>
              <a:avLst/>
              <a:gdLst/>
              <a:ahLst/>
              <a:cxnLst/>
              <a:rect l="l" t="t" r="r" b="b"/>
              <a:pathLst>
                <a:path w="282" h="1854" extrusionOk="0">
                  <a:moveTo>
                    <a:pt x="1" y="0"/>
                  </a:moveTo>
                  <a:lnTo>
                    <a:pt x="1" y="1685"/>
                  </a:lnTo>
                  <a:cubicBezTo>
                    <a:pt x="1" y="1797"/>
                    <a:pt x="57" y="1854"/>
                    <a:pt x="113" y="1854"/>
                  </a:cubicBezTo>
                  <a:cubicBezTo>
                    <a:pt x="226" y="1854"/>
                    <a:pt x="282" y="1797"/>
                    <a:pt x="282" y="1741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9"/>
            <p:cNvSpPr/>
            <p:nvPr/>
          </p:nvSpPr>
          <p:spPr>
            <a:xfrm>
              <a:off x="238905" y="313101"/>
              <a:ext cx="24588" cy="98297"/>
            </a:xfrm>
            <a:custGeom>
              <a:avLst/>
              <a:gdLst/>
              <a:ahLst/>
              <a:cxnLst/>
              <a:rect l="l" t="t" r="r" b="b"/>
              <a:pathLst>
                <a:path w="450" h="1799" extrusionOk="0">
                  <a:moveTo>
                    <a:pt x="169" y="1"/>
                  </a:moveTo>
                  <a:lnTo>
                    <a:pt x="1" y="1686"/>
                  </a:lnTo>
                  <a:cubicBezTo>
                    <a:pt x="1" y="1742"/>
                    <a:pt x="57" y="1798"/>
                    <a:pt x="113" y="1798"/>
                  </a:cubicBezTo>
                  <a:cubicBezTo>
                    <a:pt x="169" y="1798"/>
                    <a:pt x="225" y="1742"/>
                    <a:pt x="281" y="1686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9"/>
            <p:cNvSpPr/>
            <p:nvPr/>
          </p:nvSpPr>
          <p:spPr>
            <a:xfrm>
              <a:off x="119242" y="294741"/>
              <a:ext cx="30708" cy="98243"/>
            </a:xfrm>
            <a:custGeom>
              <a:avLst/>
              <a:gdLst/>
              <a:ahLst/>
              <a:cxnLst/>
              <a:rect l="l" t="t" r="r" b="b"/>
              <a:pathLst>
                <a:path w="562" h="1798" extrusionOk="0">
                  <a:moveTo>
                    <a:pt x="337" y="0"/>
                  </a:moveTo>
                  <a:lnTo>
                    <a:pt x="0" y="1685"/>
                  </a:lnTo>
                  <a:cubicBezTo>
                    <a:pt x="0" y="1741"/>
                    <a:pt x="56" y="1797"/>
                    <a:pt x="113" y="1797"/>
                  </a:cubicBezTo>
                  <a:cubicBezTo>
                    <a:pt x="169" y="1797"/>
                    <a:pt x="225" y="1741"/>
                    <a:pt x="225" y="1685"/>
                  </a:cubicBezTo>
                  <a:lnTo>
                    <a:pt x="562" y="56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9"/>
            <p:cNvSpPr/>
            <p:nvPr/>
          </p:nvSpPr>
          <p:spPr>
            <a:xfrm>
              <a:off x="-347225" y="58421"/>
              <a:ext cx="12294" cy="21528"/>
            </a:xfrm>
            <a:custGeom>
              <a:avLst/>
              <a:gdLst/>
              <a:ahLst/>
              <a:cxnLst/>
              <a:rect l="l" t="t" r="r" b="b"/>
              <a:pathLst>
                <a:path w="22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25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9"/>
            <p:cNvSpPr/>
            <p:nvPr/>
          </p:nvSpPr>
          <p:spPr>
            <a:xfrm>
              <a:off x="469051" y="313101"/>
              <a:ext cx="21583" cy="98297"/>
            </a:xfrm>
            <a:custGeom>
              <a:avLst/>
              <a:gdLst/>
              <a:ahLst/>
              <a:cxnLst/>
              <a:rect l="l" t="t" r="r" b="b"/>
              <a:pathLst>
                <a:path w="395" h="1799" extrusionOk="0">
                  <a:moveTo>
                    <a:pt x="1" y="1"/>
                  </a:moveTo>
                  <a:lnTo>
                    <a:pt x="113" y="1686"/>
                  </a:lnTo>
                  <a:cubicBezTo>
                    <a:pt x="169" y="1742"/>
                    <a:pt x="226" y="1798"/>
                    <a:pt x="282" y="1798"/>
                  </a:cubicBezTo>
                  <a:cubicBezTo>
                    <a:pt x="338" y="1798"/>
                    <a:pt x="394" y="1742"/>
                    <a:pt x="394" y="1686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9"/>
            <p:cNvSpPr/>
            <p:nvPr/>
          </p:nvSpPr>
          <p:spPr>
            <a:xfrm>
              <a:off x="-316572" y="125902"/>
              <a:ext cx="64530" cy="86003"/>
            </a:xfrm>
            <a:custGeom>
              <a:avLst/>
              <a:gdLst/>
              <a:ahLst/>
              <a:cxnLst/>
              <a:rect l="l" t="t" r="r" b="b"/>
              <a:pathLst>
                <a:path w="1181" h="1574" extrusionOk="0">
                  <a:moveTo>
                    <a:pt x="956" y="1"/>
                  </a:moveTo>
                  <a:lnTo>
                    <a:pt x="1" y="1405"/>
                  </a:lnTo>
                  <a:cubicBezTo>
                    <a:pt x="1" y="1461"/>
                    <a:pt x="1" y="1517"/>
                    <a:pt x="57" y="1574"/>
                  </a:cubicBezTo>
                  <a:lnTo>
                    <a:pt x="113" y="1574"/>
                  </a:lnTo>
                  <a:cubicBezTo>
                    <a:pt x="169" y="1574"/>
                    <a:pt x="226" y="1517"/>
                    <a:pt x="226" y="1517"/>
                  </a:cubicBezTo>
                  <a:lnTo>
                    <a:pt x="1180" y="113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9"/>
            <p:cNvSpPr/>
            <p:nvPr/>
          </p:nvSpPr>
          <p:spPr>
            <a:xfrm>
              <a:off x="5699" y="264033"/>
              <a:ext cx="43002" cy="98243"/>
            </a:xfrm>
            <a:custGeom>
              <a:avLst/>
              <a:gdLst/>
              <a:ahLst/>
              <a:cxnLst/>
              <a:rect l="l" t="t" r="r" b="b"/>
              <a:pathLst>
                <a:path w="787" h="1798" extrusionOk="0">
                  <a:moveTo>
                    <a:pt x="506" y="0"/>
                  </a:moveTo>
                  <a:lnTo>
                    <a:pt x="0" y="1685"/>
                  </a:lnTo>
                  <a:cubicBezTo>
                    <a:pt x="0" y="1741"/>
                    <a:pt x="56" y="1798"/>
                    <a:pt x="112" y="1798"/>
                  </a:cubicBezTo>
                  <a:lnTo>
                    <a:pt x="169" y="1798"/>
                  </a:lnTo>
                  <a:cubicBezTo>
                    <a:pt x="225" y="1798"/>
                    <a:pt x="281" y="1798"/>
                    <a:pt x="281" y="1741"/>
                  </a:cubicBezTo>
                  <a:lnTo>
                    <a:pt x="786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9"/>
            <p:cNvSpPr/>
            <p:nvPr/>
          </p:nvSpPr>
          <p:spPr>
            <a:xfrm>
              <a:off x="-107844" y="230265"/>
              <a:ext cx="49121" cy="95183"/>
            </a:xfrm>
            <a:custGeom>
              <a:avLst/>
              <a:gdLst/>
              <a:ahLst/>
              <a:cxnLst/>
              <a:rect l="l" t="t" r="r" b="b"/>
              <a:pathLst>
                <a:path w="899" h="1742" extrusionOk="0">
                  <a:moveTo>
                    <a:pt x="674" y="1"/>
                  </a:moveTo>
                  <a:lnTo>
                    <a:pt x="0" y="1573"/>
                  </a:lnTo>
                  <a:cubicBezTo>
                    <a:pt x="0" y="1629"/>
                    <a:pt x="0" y="1685"/>
                    <a:pt x="112" y="1742"/>
                  </a:cubicBezTo>
                  <a:cubicBezTo>
                    <a:pt x="169" y="1742"/>
                    <a:pt x="225" y="1685"/>
                    <a:pt x="281" y="1685"/>
                  </a:cubicBezTo>
                  <a:lnTo>
                    <a:pt x="899" y="113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9"/>
            <p:cNvSpPr/>
            <p:nvPr/>
          </p:nvSpPr>
          <p:spPr>
            <a:xfrm>
              <a:off x="1337564" y="-1212081"/>
              <a:ext cx="178072" cy="73709"/>
            </a:xfrm>
            <a:custGeom>
              <a:avLst/>
              <a:gdLst/>
              <a:ahLst/>
              <a:cxnLst/>
              <a:rect l="l" t="t" r="r" b="b"/>
              <a:pathLst>
                <a:path w="3259" h="1349" extrusionOk="0">
                  <a:moveTo>
                    <a:pt x="3090" y="0"/>
                  </a:moveTo>
                  <a:lnTo>
                    <a:pt x="0" y="1067"/>
                  </a:lnTo>
                  <a:cubicBezTo>
                    <a:pt x="57" y="1180"/>
                    <a:pt x="113" y="1236"/>
                    <a:pt x="113" y="1348"/>
                  </a:cubicBezTo>
                  <a:lnTo>
                    <a:pt x="3146" y="281"/>
                  </a:lnTo>
                  <a:cubicBezTo>
                    <a:pt x="3202" y="225"/>
                    <a:pt x="3258" y="169"/>
                    <a:pt x="3258" y="113"/>
                  </a:cubicBezTo>
                  <a:cubicBezTo>
                    <a:pt x="3202" y="0"/>
                    <a:pt x="3146" y="0"/>
                    <a:pt x="30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9"/>
            <p:cNvSpPr/>
            <p:nvPr/>
          </p:nvSpPr>
          <p:spPr>
            <a:xfrm>
              <a:off x="1297676" y="-1307210"/>
              <a:ext cx="159603" cy="70595"/>
            </a:xfrm>
            <a:custGeom>
              <a:avLst/>
              <a:gdLst/>
              <a:ahLst/>
              <a:cxnLst/>
              <a:rect l="l" t="t" r="r" b="b"/>
              <a:pathLst>
                <a:path w="2921" h="1292" extrusionOk="0">
                  <a:moveTo>
                    <a:pt x="2303" y="0"/>
                  </a:moveTo>
                  <a:lnTo>
                    <a:pt x="0" y="1067"/>
                  </a:lnTo>
                  <a:lnTo>
                    <a:pt x="113" y="1292"/>
                  </a:lnTo>
                  <a:lnTo>
                    <a:pt x="292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9"/>
            <p:cNvSpPr/>
            <p:nvPr/>
          </p:nvSpPr>
          <p:spPr>
            <a:xfrm>
              <a:off x="1398926" y="-865332"/>
              <a:ext cx="184191" cy="21528"/>
            </a:xfrm>
            <a:custGeom>
              <a:avLst/>
              <a:gdLst/>
              <a:ahLst/>
              <a:cxnLst/>
              <a:rect l="l" t="t" r="r" b="b"/>
              <a:pathLst>
                <a:path w="3371" h="394" extrusionOk="0">
                  <a:moveTo>
                    <a:pt x="3202" y="1"/>
                  </a:moveTo>
                  <a:cubicBezTo>
                    <a:pt x="3212" y="1"/>
                    <a:pt x="3222" y="1"/>
                    <a:pt x="3232" y="2"/>
                  </a:cubicBezTo>
                  <a:lnTo>
                    <a:pt x="3232" y="2"/>
                  </a:lnTo>
                  <a:lnTo>
                    <a:pt x="3258" y="1"/>
                  </a:lnTo>
                  <a:close/>
                  <a:moveTo>
                    <a:pt x="3232" y="2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3258" y="225"/>
                  </a:lnTo>
                  <a:cubicBezTo>
                    <a:pt x="3314" y="225"/>
                    <a:pt x="3371" y="169"/>
                    <a:pt x="3371" y="113"/>
                  </a:cubicBezTo>
                  <a:cubicBezTo>
                    <a:pt x="3371" y="62"/>
                    <a:pt x="3324" y="11"/>
                    <a:pt x="3232" y="2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9"/>
            <p:cNvSpPr/>
            <p:nvPr/>
          </p:nvSpPr>
          <p:spPr>
            <a:xfrm>
              <a:off x="1368272" y="-1101598"/>
              <a:ext cx="181077" cy="58356"/>
            </a:xfrm>
            <a:custGeom>
              <a:avLst/>
              <a:gdLst/>
              <a:ahLst/>
              <a:cxnLst/>
              <a:rect l="l" t="t" r="r" b="b"/>
              <a:pathLst>
                <a:path w="3314" h="1068" extrusionOk="0">
                  <a:moveTo>
                    <a:pt x="3145" y="0"/>
                  </a:moveTo>
                  <a:lnTo>
                    <a:pt x="0" y="786"/>
                  </a:lnTo>
                  <a:lnTo>
                    <a:pt x="56" y="1067"/>
                  </a:lnTo>
                  <a:lnTo>
                    <a:pt x="3202" y="281"/>
                  </a:lnTo>
                  <a:cubicBezTo>
                    <a:pt x="3258" y="281"/>
                    <a:pt x="3314" y="169"/>
                    <a:pt x="3314" y="112"/>
                  </a:cubicBezTo>
                  <a:cubicBezTo>
                    <a:pt x="3258" y="56"/>
                    <a:pt x="3202" y="0"/>
                    <a:pt x="314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9"/>
            <p:cNvSpPr/>
            <p:nvPr/>
          </p:nvSpPr>
          <p:spPr>
            <a:xfrm>
              <a:off x="1389746" y="-981935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3202" y="1"/>
                  </a:moveTo>
                  <a:lnTo>
                    <a:pt x="0" y="450"/>
                  </a:lnTo>
                  <a:cubicBezTo>
                    <a:pt x="0" y="618"/>
                    <a:pt x="0" y="618"/>
                    <a:pt x="0" y="731"/>
                  </a:cubicBezTo>
                  <a:lnTo>
                    <a:pt x="3202" y="281"/>
                  </a:lnTo>
                  <a:cubicBezTo>
                    <a:pt x="3314" y="225"/>
                    <a:pt x="3314" y="169"/>
                    <a:pt x="3314" y="113"/>
                  </a:cubicBezTo>
                  <a:cubicBezTo>
                    <a:pt x="3314" y="57"/>
                    <a:pt x="3258" y="1"/>
                    <a:pt x="320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9"/>
            <p:cNvSpPr/>
            <p:nvPr/>
          </p:nvSpPr>
          <p:spPr>
            <a:xfrm>
              <a:off x="180603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506" y="0"/>
                  </a:moveTo>
                  <a:lnTo>
                    <a:pt x="0" y="3201"/>
                  </a:lnTo>
                  <a:cubicBezTo>
                    <a:pt x="0" y="3314"/>
                    <a:pt x="57" y="3370"/>
                    <a:pt x="113" y="3370"/>
                  </a:cubicBezTo>
                  <a:cubicBezTo>
                    <a:pt x="225" y="3370"/>
                    <a:pt x="225" y="3314"/>
                    <a:pt x="281" y="3258"/>
                  </a:cubicBezTo>
                  <a:lnTo>
                    <a:pt x="731" y="5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9"/>
            <p:cNvSpPr/>
            <p:nvPr/>
          </p:nvSpPr>
          <p:spPr>
            <a:xfrm>
              <a:off x="978521" y="27713"/>
              <a:ext cx="116656" cy="153484"/>
            </a:xfrm>
            <a:custGeom>
              <a:avLst/>
              <a:gdLst/>
              <a:ahLst/>
              <a:cxnLst/>
              <a:rect l="l" t="t" r="r" b="b"/>
              <a:pathLst>
                <a:path w="2135" h="2809" extrusionOk="0">
                  <a:moveTo>
                    <a:pt x="169" y="1"/>
                  </a:moveTo>
                  <a:lnTo>
                    <a:pt x="0" y="169"/>
                  </a:lnTo>
                  <a:lnTo>
                    <a:pt x="1910" y="2753"/>
                  </a:lnTo>
                  <a:cubicBezTo>
                    <a:pt x="1910" y="2753"/>
                    <a:pt x="1966" y="2809"/>
                    <a:pt x="2022" y="2809"/>
                  </a:cubicBezTo>
                  <a:lnTo>
                    <a:pt x="2078" y="2809"/>
                  </a:lnTo>
                  <a:cubicBezTo>
                    <a:pt x="2134" y="2753"/>
                    <a:pt x="2134" y="2640"/>
                    <a:pt x="2078" y="258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9"/>
            <p:cNvSpPr/>
            <p:nvPr/>
          </p:nvSpPr>
          <p:spPr>
            <a:xfrm>
              <a:off x="889511" y="86014"/>
              <a:ext cx="104417" cy="165013"/>
            </a:xfrm>
            <a:custGeom>
              <a:avLst/>
              <a:gdLst/>
              <a:ahLst/>
              <a:cxnLst/>
              <a:rect l="l" t="t" r="r" b="b"/>
              <a:pathLst>
                <a:path w="1911" h="3020" extrusionOk="0">
                  <a:moveTo>
                    <a:pt x="225" y="1"/>
                  </a:moveTo>
                  <a:lnTo>
                    <a:pt x="0" y="113"/>
                  </a:lnTo>
                  <a:lnTo>
                    <a:pt x="1685" y="2921"/>
                  </a:lnTo>
                  <a:cubicBezTo>
                    <a:pt x="1685" y="2961"/>
                    <a:pt x="1713" y="3001"/>
                    <a:pt x="1750" y="3001"/>
                  </a:cubicBezTo>
                  <a:cubicBezTo>
                    <a:pt x="1765" y="3001"/>
                    <a:pt x="1781" y="2994"/>
                    <a:pt x="1798" y="2978"/>
                  </a:cubicBezTo>
                  <a:cubicBezTo>
                    <a:pt x="1798" y="3006"/>
                    <a:pt x="1812" y="3020"/>
                    <a:pt x="1826" y="3020"/>
                  </a:cubicBezTo>
                  <a:cubicBezTo>
                    <a:pt x="1840" y="3020"/>
                    <a:pt x="1854" y="3006"/>
                    <a:pt x="1854" y="2978"/>
                  </a:cubicBezTo>
                  <a:cubicBezTo>
                    <a:pt x="1910" y="2978"/>
                    <a:pt x="1910" y="2865"/>
                    <a:pt x="1910" y="280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9"/>
            <p:cNvSpPr/>
            <p:nvPr/>
          </p:nvSpPr>
          <p:spPr>
            <a:xfrm>
              <a:off x="1055236" y="-36708"/>
              <a:ext cx="128950" cy="144250"/>
            </a:xfrm>
            <a:custGeom>
              <a:avLst/>
              <a:gdLst/>
              <a:ahLst/>
              <a:cxnLst/>
              <a:rect l="l" t="t" r="r" b="b"/>
              <a:pathLst>
                <a:path w="2360" h="2640" extrusionOk="0">
                  <a:moveTo>
                    <a:pt x="169" y="0"/>
                  </a:moveTo>
                  <a:lnTo>
                    <a:pt x="0" y="169"/>
                  </a:lnTo>
                  <a:lnTo>
                    <a:pt x="2135" y="2584"/>
                  </a:lnTo>
                  <a:cubicBezTo>
                    <a:pt x="2191" y="2584"/>
                    <a:pt x="2191" y="2640"/>
                    <a:pt x="2247" y="2640"/>
                  </a:cubicBezTo>
                  <a:lnTo>
                    <a:pt x="2359" y="2640"/>
                  </a:lnTo>
                  <a:cubicBezTo>
                    <a:pt x="2359" y="2584"/>
                    <a:pt x="2359" y="2471"/>
                    <a:pt x="2359" y="241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9"/>
            <p:cNvSpPr/>
            <p:nvPr/>
          </p:nvSpPr>
          <p:spPr>
            <a:xfrm>
              <a:off x="803561" y="132076"/>
              <a:ext cx="89063" cy="168838"/>
            </a:xfrm>
            <a:custGeom>
              <a:avLst/>
              <a:gdLst/>
              <a:ahLst/>
              <a:cxnLst/>
              <a:rect l="l" t="t" r="r" b="b"/>
              <a:pathLst>
                <a:path w="1630" h="3090" extrusionOk="0">
                  <a:moveTo>
                    <a:pt x="226" y="0"/>
                  </a:moveTo>
                  <a:lnTo>
                    <a:pt x="1" y="113"/>
                  </a:lnTo>
                  <a:lnTo>
                    <a:pt x="1405" y="3033"/>
                  </a:lnTo>
                  <a:cubicBezTo>
                    <a:pt x="1405" y="3089"/>
                    <a:pt x="1461" y="3089"/>
                    <a:pt x="1517" y="3089"/>
                  </a:cubicBezTo>
                  <a:lnTo>
                    <a:pt x="1573" y="3089"/>
                  </a:lnTo>
                  <a:cubicBezTo>
                    <a:pt x="1630" y="3089"/>
                    <a:pt x="1630" y="2977"/>
                    <a:pt x="1630" y="292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9"/>
            <p:cNvSpPr/>
            <p:nvPr/>
          </p:nvSpPr>
          <p:spPr>
            <a:xfrm>
              <a:off x="1128892" y="-110364"/>
              <a:ext cx="144304" cy="128950"/>
            </a:xfrm>
            <a:custGeom>
              <a:avLst/>
              <a:gdLst/>
              <a:ahLst/>
              <a:cxnLst/>
              <a:rect l="l" t="t" r="r" b="b"/>
              <a:pathLst>
                <a:path w="2641" h="2360" extrusionOk="0">
                  <a:moveTo>
                    <a:pt x="169" y="0"/>
                  </a:moveTo>
                  <a:lnTo>
                    <a:pt x="0" y="169"/>
                  </a:lnTo>
                  <a:lnTo>
                    <a:pt x="2359" y="2359"/>
                  </a:lnTo>
                  <a:lnTo>
                    <a:pt x="2472" y="2359"/>
                  </a:lnTo>
                  <a:cubicBezTo>
                    <a:pt x="2528" y="2359"/>
                    <a:pt x="2528" y="2359"/>
                    <a:pt x="2584" y="2303"/>
                  </a:cubicBezTo>
                  <a:cubicBezTo>
                    <a:pt x="2640" y="2247"/>
                    <a:pt x="2640" y="2191"/>
                    <a:pt x="2584" y="213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9"/>
            <p:cNvSpPr/>
            <p:nvPr/>
          </p:nvSpPr>
          <p:spPr>
            <a:xfrm>
              <a:off x="613303" y="202672"/>
              <a:ext cx="55296" cy="178017"/>
            </a:xfrm>
            <a:custGeom>
              <a:avLst/>
              <a:gdLst/>
              <a:ahLst/>
              <a:cxnLst/>
              <a:rect l="l" t="t" r="r" b="b"/>
              <a:pathLst>
                <a:path w="1012" h="3258" extrusionOk="0">
                  <a:moveTo>
                    <a:pt x="225" y="0"/>
                  </a:moveTo>
                  <a:lnTo>
                    <a:pt x="1" y="56"/>
                  </a:lnTo>
                  <a:lnTo>
                    <a:pt x="787" y="3201"/>
                  </a:lnTo>
                  <a:cubicBezTo>
                    <a:pt x="787" y="3258"/>
                    <a:pt x="843" y="3258"/>
                    <a:pt x="899" y="3258"/>
                  </a:cubicBezTo>
                  <a:cubicBezTo>
                    <a:pt x="955" y="3258"/>
                    <a:pt x="1012" y="3201"/>
                    <a:pt x="1012" y="314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9"/>
            <p:cNvSpPr/>
            <p:nvPr/>
          </p:nvSpPr>
          <p:spPr>
            <a:xfrm>
              <a:off x="705372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281" y="0"/>
                  </a:moveTo>
                  <a:lnTo>
                    <a:pt x="1" y="113"/>
                  </a:lnTo>
                  <a:lnTo>
                    <a:pt x="1124" y="3146"/>
                  </a:lnTo>
                  <a:cubicBezTo>
                    <a:pt x="1124" y="3202"/>
                    <a:pt x="1180" y="3202"/>
                    <a:pt x="1236" y="3202"/>
                  </a:cubicBezTo>
                  <a:lnTo>
                    <a:pt x="1292" y="3202"/>
                  </a:lnTo>
                  <a:cubicBezTo>
                    <a:pt x="1349" y="3202"/>
                    <a:pt x="1405" y="3146"/>
                    <a:pt x="1349" y="3033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9"/>
            <p:cNvSpPr/>
            <p:nvPr/>
          </p:nvSpPr>
          <p:spPr>
            <a:xfrm>
              <a:off x="1193313" y="-187079"/>
              <a:ext cx="153484" cy="116656"/>
            </a:xfrm>
            <a:custGeom>
              <a:avLst/>
              <a:gdLst/>
              <a:ahLst/>
              <a:cxnLst/>
              <a:rect l="l" t="t" r="r" b="b"/>
              <a:pathLst>
                <a:path w="2809" h="2135" extrusionOk="0">
                  <a:moveTo>
                    <a:pt x="113" y="0"/>
                  </a:moveTo>
                  <a:cubicBezTo>
                    <a:pt x="57" y="56"/>
                    <a:pt x="1" y="112"/>
                    <a:pt x="1" y="225"/>
                  </a:cubicBezTo>
                  <a:lnTo>
                    <a:pt x="2584" y="2134"/>
                  </a:lnTo>
                  <a:lnTo>
                    <a:pt x="2640" y="2134"/>
                  </a:lnTo>
                  <a:cubicBezTo>
                    <a:pt x="2697" y="2134"/>
                    <a:pt x="2697" y="2134"/>
                    <a:pt x="2753" y="2078"/>
                  </a:cubicBezTo>
                  <a:cubicBezTo>
                    <a:pt x="2809" y="2022"/>
                    <a:pt x="2809" y="1966"/>
                    <a:pt x="2753" y="191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9"/>
            <p:cNvSpPr/>
            <p:nvPr/>
          </p:nvSpPr>
          <p:spPr>
            <a:xfrm>
              <a:off x="1368272" y="-552297"/>
              <a:ext cx="178017" cy="55296"/>
            </a:xfrm>
            <a:custGeom>
              <a:avLst/>
              <a:gdLst/>
              <a:ahLst/>
              <a:cxnLst/>
              <a:rect l="l" t="t" r="r" b="b"/>
              <a:pathLst>
                <a:path w="3258" h="1012" extrusionOk="0">
                  <a:moveTo>
                    <a:pt x="56" y="1"/>
                  </a:moveTo>
                  <a:cubicBezTo>
                    <a:pt x="56" y="57"/>
                    <a:pt x="0" y="169"/>
                    <a:pt x="0" y="225"/>
                  </a:cubicBezTo>
                  <a:lnTo>
                    <a:pt x="3145" y="1012"/>
                  </a:lnTo>
                  <a:cubicBezTo>
                    <a:pt x="3258" y="1012"/>
                    <a:pt x="3258" y="787"/>
                    <a:pt x="3145" y="787"/>
                  </a:cubicBezTo>
                  <a:lnTo>
                    <a:pt x="3202" y="787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9"/>
            <p:cNvSpPr/>
            <p:nvPr/>
          </p:nvSpPr>
          <p:spPr>
            <a:xfrm>
              <a:off x="1389746" y="-653546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0" y="0"/>
                  </a:moveTo>
                  <a:lnTo>
                    <a:pt x="0" y="225"/>
                  </a:lnTo>
                  <a:lnTo>
                    <a:pt x="3202" y="730"/>
                  </a:lnTo>
                  <a:cubicBezTo>
                    <a:pt x="3258" y="730"/>
                    <a:pt x="3314" y="674"/>
                    <a:pt x="3314" y="618"/>
                  </a:cubicBezTo>
                  <a:cubicBezTo>
                    <a:pt x="3314" y="506"/>
                    <a:pt x="3258" y="449"/>
                    <a:pt x="3202" y="4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9"/>
            <p:cNvSpPr/>
            <p:nvPr/>
          </p:nvSpPr>
          <p:spPr>
            <a:xfrm>
              <a:off x="1398926" y="-754849"/>
              <a:ext cx="184191" cy="24643"/>
            </a:xfrm>
            <a:custGeom>
              <a:avLst/>
              <a:gdLst/>
              <a:ahLst/>
              <a:cxnLst/>
              <a:rect l="l" t="t" r="r" b="b"/>
              <a:pathLst>
                <a:path w="3371" h="451" extrusionOk="0">
                  <a:moveTo>
                    <a:pt x="1" y="1"/>
                  </a:moveTo>
                  <a:lnTo>
                    <a:pt x="1" y="282"/>
                  </a:lnTo>
                  <a:lnTo>
                    <a:pt x="3258" y="450"/>
                  </a:lnTo>
                  <a:cubicBezTo>
                    <a:pt x="3314" y="450"/>
                    <a:pt x="3371" y="394"/>
                    <a:pt x="3371" y="338"/>
                  </a:cubicBezTo>
                  <a:cubicBezTo>
                    <a:pt x="3371" y="225"/>
                    <a:pt x="3314" y="169"/>
                    <a:pt x="3258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9"/>
            <p:cNvSpPr/>
            <p:nvPr/>
          </p:nvSpPr>
          <p:spPr>
            <a:xfrm>
              <a:off x="1337564" y="-457167"/>
              <a:ext cx="174957" cy="73709"/>
            </a:xfrm>
            <a:custGeom>
              <a:avLst/>
              <a:gdLst/>
              <a:ahLst/>
              <a:cxnLst/>
              <a:rect l="l" t="t" r="r" b="b"/>
              <a:pathLst>
                <a:path w="3202" h="1349" extrusionOk="0">
                  <a:moveTo>
                    <a:pt x="57" y="1"/>
                  </a:moveTo>
                  <a:cubicBezTo>
                    <a:pt x="57" y="57"/>
                    <a:pt x="0" y="169"/>
                    <a:pt x="0" y="225"/>
                  </a:cubicBezTo>
                  <a:lnTo>
                    <a:pt x="3033" y="1349"/>
                  </a:lnTo>
                  <a:lnTo>
                    <a:pt x="3090" y="1349"/>
                  </a:lnTo>
                  <a:cubicBezTo>
                    <a:pt x="3146" y="1292"/>
                    <a:pt x="3202" y="1292"/>
                    <a:pt x="3202" y="1236"/>
                  </a:cubicBezTo>
                  <a:cubicBezTo>
                    <a:pt x="3202" y="1180"/>
                    <a:pt x="3202" y="1124"/>
                    <a:pt x="3146" y="106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9"/>
            <p:cNvSpPr/>
            <p:nvPr/>
          </p:nvSpPr>
          <p:spPr>
            <a:xfrm>
              <a:off x="1251614" y="-273029"/>
              <a:ext cx="162718" cy="101303"/>
            </a:xfrm>
            <a:custGeom>
              <a:avLst/>
              <a:gdLst/>
              <a:ahLst/>
              <a:cxnLst/>
              <a:rect l="l" t="t" r="r" b="b"/>
              <a:pathLst>
                <a:path w="2978" h="1854" extrusionOk="0">
                  <a:moveTo>
                    <a:pt x="113" y="1"/>
                  </a:moveTo>
                  <a:lnTo>
                    <a:pt x="1" y="225"/>
                  </a:lnTo>
                  <a:lnTo>
                    <a:pt x="2753" y="1854"/>
                  </a:lnTo>
                  <a:lnTo>
                    <a:pt x="2809" y="1854"/>
                  </a:lnTo>
                  <a:cubicBezTo>
                    <a:pt x="2865" y="1854"/>
                    <a:pt x="2921" y="1854"/>
                    <a:pt x="2921" y="1798"/>
                  </a:cubicBezTo>
                  <a:cubicBezTo>
                    <a:pt x="2978" y="1742"/>
                    <a:pt x="2921" y="1685"/>
                    <a:pt x="2865" y="162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9"/>
            <p:cNvSpPr/>
            <p:nvPr/>
          </p:nvSpPr>
          <p:spPr>
            <a:xfrm>
              <a:off x="508994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281" y="0"/>
                  </a:moveTo>
                  <a:lnTo>
                    <a:pt x="0" y="56"/>
                  </a:lnTo>
                  <a:lnTo>
                    <a:pt x="449" y="3258"/>
                  </a:lnTo>
                  <a:cubicBezTo>
                    <a:pt x="506" y="3314"/>
                    <a:pt x="562" y="3370"/>
                    <a:pt x="618" y="3370"/>
                  </a:cubicBezTo>
                  <a:cubicBezTo>
                    <a:pt x="674" y="3370"/>
                    <a:pt x="730" y="3314"/>
                    <a:pt x="730" y="320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9"/>
            <p:cNvSpPr/>
            <p:nvPr/>
          </p:nvSpPr>
          <p:spPr>
            <a:xfrm>
              <a:off x="1297676" y="-362038"/>
              <a:ext cx="168838" cy="89063"/>
            </a:xfrm>
            <a:custGeom>
              <a:avLst/>
              <a:gdLst/>
              <a:ahLst/>
              <a:cxnLst/>
              <a:rect l="l" t="t" r="r" b="b"/>
              <a:pathLst>
                <a:path w="3090" h="1630" extrusionOk="0">
                  <a:moveTo>
                    <a:pt x="113" y="1"/>
                  </a:moveTo>
                  <a:lnTo>
                    <a:pt x="0" y="225"/>
                  </a:lnTo>
                  <a:lnTo>
                    <a:pt x="2921" y="1630"/>
                  </a:lnTo>
                  <a:lnTo>
                    <a:pt x="2977" y="1630"/>
                  </a:lnTo>
                  <a:cubicBezTo>
                    <a:pt x="3033" y="1630"/>
                    <a:pt x="3089" y="1630"/>
                    <a:pt x="3089" y="1573"/>
                  </a:cubicBezTo>
                  <a:cubicBezTo>
                    <a:pt x="3089" y="1517"/>
                    <a:pt x="3089" y="1405"/>
                    <a:pt x="3033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9"/>
            <p:cNvSpPr/>
            <p:nvPr/>
          </p:nvSpPr>
          <p:spPr>
            <a:xfrm>
              <a:off x="410750" y="233325"/>
              <a:ext cx="21528" cy="184191"/>
            </a:xfrm>
            <a:custGeom>
              <a:avLst/>
              <a:gdLst/>
              <a:ahLst/>
              <a:cxnLst/>
              <a:rect l="l" t="t" r="r" b="b"/>
              <a:pathLst>
                <a:path w="394" h="3371" extrusionOk="0">
                  <a:moveTo>
                    <a:pt x="1" y="1"/>
                  </a:moveTo>
                  <a:lnTo>
                    <a:pt x="169" y="3258"/>
                  </a:lnTo>
                  <a:cubicBezTo>
                    <a:pt x="169" y="3314"/>
                    <a:pt x="225" y="3371"/>
                    <a:pt x="282" y="3371"/>
                  </a:cubicBezTo>
                  <a:cubicBezTo>
                    <a:pt x="338" y="3371"/>
                    <a:pt x="394" y="3314"/>
                    <a:pt x="394" y="3202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9"/>
            <p:cNvSpPr/>
            <p:nvPr/>
          </p:nvSpPr>
          <p:spPr>
            <a:xfrm>
              <a:off x="60940" y="202672"/>
              <a:ext cx="58356" cy="178017"/>
            </a:xfrm>
            <a:custGeom>
              <a:avLst/>
              <a:gdLst/>
              <a:ahLst/>
              <a:cxnLst/>
              <a:rect l="l" t="t" r="r" b="b"/>
              <a:pathLst>
                <a:path w="1068" h="3258" extrusionOk="0">
                  <a:moveTo>
                    <a:pt x="843" y="0"/>
                  </a:moveTo>
                  <a:lnTo>
                    <a:pt x="56" y="3089"/>
                  </a:lnTo>
                  <a:cubicBezTo>
                    <a:pt x="0" y="3145"/>
                    <a:pt x="56" y="3258"/>
                    <a:pt x="112" y="3258"/>
                  </a:cubicBezTo>
                  <a:cubicBezTo>
                    <a:pt x="169" y="3258"/>
                    <a:pt x="225" y="3201"/>
                    <a:pt x="281" y="3145"/>
                  </a:cubicBezTo>
                  <a:lnTo>
                    <a:pt x="1067" y="5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9"/>
            <p:cNvSpPr/>
            <p:nvPr/>
          </p:nvSpPr>
          <p:spPr>
            <a:xfrm>
              <a:off x="-49543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1123" y="0"/>
                  </a:moveTo>
                  <a:lnTo>
                    <a:pt x="56" y="3033"/>
                  </a:lnTo>
                  <a:cubicBezTo>
                    <a:pt x="0" y="3089"/>
                    <a:pt x="56" y="3202"/>
                    <a:pt x="112" y="3202"/>
                  </a:cubicBezTo>
                  <a:lnTo>
                    <a:pt x="169" y="3202"/>
                  </a:lnTo>
                  <a:cubicBezTo>
                    <a:pt x="225" y="3202"/>
                    <a:pt x="281" y="3146"/>
                    <a:pt x="337" y="3089"/>
                  </a:cubicBezTo>
                  <a:lnTo>
                    <a:pt x="1404" y="57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9"/>
            <p:cNvSpPr/>
            <p:nvPr/>
          </p:nvSpPr>
          <p:spPr>
            <a:xfrm>
              <a:off x="-347225" y="-39768"/>
              <a:ext cx="24588" cy="39942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281" y="0"/>
                  </a:moveTo>
                  <a:lnTo>
                    <a:pt x="0" y="337"/>
                  </a:lnTo>
                  <a:lnTo>
                    <a:pt x="0" y="730"/>
                  </a:lnTo>
                  <a:lnTo>
                    <a:pt x="450" y="22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9"/>
            <p:cNvSpPr/>
            <p:nvPr/>
          </p:nvSpPr>
          <p:spPr>
            <a:xfrm>
              <a:off x="297207" y="233325"/>
              <a:ext cx="24643" cy="184191"/>
            </a:xfrm>
            <a:custGeom>
              <a:avLst/>
              <a:gdLst/>
              <a:ahLst/>
              <a:cxnLst/>
              <a:rect l="l" t="t" r="r" b="b"/>
              <a:pathLst>
                <a:path w="451" h="3371" extrusionOk="0">
                  <a:moveTo>
                    <a:pt x="169" y="1"/>
                  </a:moveTo>
                  <a:lnTo>
                    <a:pt x="1" y="3202"/>
                  </a:lnTo>
                  <a:cubicBezTo>
                    <a:pt x="1" y="3314"/>
                    <a:pt x="57" y="3371"/>
                    <a:pt x="113" y="3371"/>
                  </a:cubicBezTo>
                  <a:cubicBezTo>
                    <a:pt x="225" y="3371"/>
                    <a:pt x="282" y="3314"/>
                    <a:pt x="282" y="320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9"/>
            <p:cNvSpPr/>
            <p:nvPr/>
          </p:nvSpPr>
          <p:spPr>
            <a:xfrm>
              <a:off x="-163086" y="132076"/>
              <a:ext cx="92068" cy="168838"/>
            </a:xfrm>
            <a:custGeom>
              <a:avLst/>
              <a:gdLst/>
              <a:ahLst/>
              <a:cxnLst/>
              <a:rect l="l" t="t" r="r" b="b"/>
              <a:pathLst>
                <a:path w="1685" h="3090" extrusionOk="0">
                  <a:moveTo>
                    <a:pt x="1460" y="0"/>
                  </a:moveTo>
                  <a:lnTo>
                    <a:pt x="56" y="2921"/>
                  </a:lnTo>
                  <a:cubicBezTo>
                    <a:pt x="0" y="2977"/>
                    <a:pt x="56" y="3033"/>
                    <a:pt x="112" y="3089"/>
                  </a:cubicBezTo>
                  <a:lnTo>
                    <a:pt x="169" y="3089"/>
                  </a:lnTo>
                  <a:cubicBezTo>
                    <a:pt x="225" y="3089"/>
                    <a:pt x="281" y="3033"/>
                    <a:pt x="281" y="2977"/>
                  </a:cubicBezTo>
                  <a:lnTo>
                    <a:pt x="1685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9"/>
            <p:cNvSpPr/>
            <p:nvPr/>
          </p:nvSpPr>
          <p:spPr>
            <a:xfrm>
              <a:off x="-347225" y="24653"/>
              <a:ext cx="104362" cy="147364"/>
            </a:xfrm>
            <a:custGeom>
              <a:avLst/>
              <a:gdLst/>
              <a:ahLst/>
              <a:cxnLst/>
              <a:rect l="l" t="t" r="r" b="b"/>
              <a:pathLst>
                <a:path w="1910" h="2697" extrusionOk="0">
                  <a:moveTo>
                    <a:pt x="1685" y="1"/>
                  </a:moveTo>
                  <a:lnTo>
                    <a:pt x="0" y="2247"/>
                  </a:lnTo>
                  <a:lnTo>
                    <a:pt x="0" y="2696"/>
                  </a:lnTo>
                  <a:lnTo>
                    <a:pt x="1910" y="169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9"/>
            <p:cNvSpPr/>
            <p:nvPr/>
          </p:nvSpPr>
          <p:spPr>
            <a:xfrm>
              <a:off x="-264390" y="82954"/>
              <a:ext cx="104417" cy="162718"/>
            </a:xfrm>
            <a:custGeom>
              <a:avLst/>
              <a:gdLst/>
              <a:ahLst/>
              <a:cxnLst/>
              <a:rect l="l" t="t" r="r" b="b"/>
              <a:pathLst>
                <a:path w="1911" h="2978" extrusionOk="0">
                  <a:moveTo>
                    <a:pt x="1686" y="1"/>
                  </a:moveTo>
                  <a:lnTo>
                    <a:pt x="57" y="2809"/>
                  </a:lnTo>
                  <a:cubicBezTo>
                    <a:pt x="1" y="2865"/>
                    <a:pt x="1" y="2921"/>
                    <a:pt x="113" y="2977"/>
                  </a:cubicBezTo>
                  <a:lnTo>
                    <a:pt x="169" y="2977"/>
                  </a:lnTo>
                  <a:cubicBezTo>
                    <a:pt x="225" y="2977"/>
                    <a:pt x="225" y="2921"/>
                    <a:pt x="281" y="2921"/>
                  </a:cubicBezTo>
                  <a:lnTo>
                    <a:pt x="1910" y="113"/>
                  </a:lnTo>
                  <a:lnTo>
                    <a:pt x="16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9"/>
            <p:cNvSpPr/>
            <p:nvPr/>
          </p:nvSpPr>
          <p:spPr>
            <a:xfrm>
              <a:off x="-347225" y="-1307210"/>
              <a:ext cx="1896554" cy="1436267"/>
            </a:xfrm>
            <a:custGeom>
              <a:avLst/>
              <a:gdLst/>
              <a:ahLst/>
              <a:cxnLst/>
              <a:rect l="l" t="t" r="r" b="b"/>
              <a:pathLst>
                <a:path w="34710" h="26286" extrusionOk="0">
                  <a:moveTo>
                    <a:pt x="26791" y="0"/>
                  </a:moveTo>
                  <a:cubicBezTo>
                    <a:pt x="31677" y="7358"/>
                    <a:pt x="29936" y="17355"/>
                    <a:pt x="22747" y="22578"/>
                  </a:cubicBezTo>
                  <a:cubicBezTo>
                    <a:pt x="19818" y="24706"/>
                    <a:pt x="16413" y="25734"/>
                    <a:pt x="13035" y="25734"/>
                  </a:cubicBezTo>
                  <a:cubicBezTo>
                    <a:pt x="8121" y="25734"/>
                    <a:pt x="3262" y="23560"/>
                    <a:pt x="0" y="19433"/>
                  </a:cubicBezTo>
                  <a:lnTo>
                    <a:pt x="0" y="20163"/>
                  </a:lnTo>
                  <a:cubicBezTo>
                    <a:pt x="3258" y="24039"/>
                    <a:pt x="8032" y="26285"/>
                    <a:pt x="13087" y="26285"/>
                  </a:cubicBezTo>
                  <a:cubicBezTo>
                    <a:pt x="26566" y="26285"/>
                    <a:pt x="34710" y="11289"/>
                    <a:pt x="2729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9"/>
            <p:cNvSpPr/>
            <p:nvPr/>
          </p:nvSpPr>
          <p:spPr>
            <a:xfrm>
              <a:off x="67060" y="-1097773"/>
              <a:ext cx="107477" cy="106712"/>
            </a:xfrm>
            <a:custGeom>
              <a:avLst/>
              <a:gdLst/>
              <a:ahLst/>
              <a:cxnLst/>
              <a:rect l="l" t="t" r="r" b="b"/>
              <a:pathLst>
                <a:path w="1967" h="1953" extrusionOk="0">
                  <a:moveTo>
                    <a:pt x="169" y="0"/>
                  </a:moveTo>
                  <a:cubicBezTo>
                    <a:pt x="127" y="0"/>
                    <a:pt x="85" y="14"/>
                    <a:pt x="57" y="42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798" y="1952"/>
                  </a:lnTo>
                  <a:lnTo>
                    <a:pt x="1966" y="1727"/>
                  </a:lnTo>
                  <a:lnTo>
                    <a:pt x="281" y="42"/>
                  </a:lnTo>
                  <a:cubicBezTo>
                    <a:pt x="253" y="14"/>
                    <a:pt x="211" y="0"/>
                    <a:pt x="16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9"/>
            <p:cNvSpPr/>
            <p:nvPr/>
          </p:nvSpPr>
          <p:spPr>
            <a:xfrm>
              <a:off x="-187674" y="-810091"/>
              <a:ext cx="276260" cy="12349"/>
            </a:xfrm>
            <a:custGeom>
              <a:avLst/>
              <a:gdLst/>
              <a:ahLst/>
              <a:cxnLst/>
              <a:rect l="l" t="t" r="r" b="b"/>
              <a:pathLst>
                <a:path w="5056" h="226" extrusionOk="0">
                  <a:moveTo>
                    <a:pt x="113" y="1"/>
                  </a:moveTo>
                  <a:cubicBezTo>
                    <a:pt x="57" y="1"/>
                    <a:pt x="1" y="57"/>
                    <a:pt x="1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5056" y="225"/>
                  </a:lnTo>
                  <a:lnTo>
                    <a:pt x="5056" y="169"/>
                  </a:lnTo>
                  <a:lnTo>
                    <a:pt x="50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9"/>
            <p:cNvSpPr/>
            <p:nvPr/>
          </p:nvSpPr>
          <p:spPr>
            <a:xfrm>
              <a:off x="355508" y="-1310325"/>
              <a:ext cx="15408" cy="230253"/>
            </a:xfrm>
            <a:custGeom>
              <a:avLst/>
              <a:gdLst/>
              <a:ahLst/>
              <a:cxnLst/>
              <a:rect l="l" t="t" r="r" b="b"/>
              <a:pathLst>
                <a:path w="282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282" y="4213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9"/>
            <p:cNvSpPr/>
            <p:nvPr/>
          </p:nvSpPr>
          <p:spPr>
            <a:xfrm>
              <a:off x="-34243" y="-1196727"/>
              <a:ext cx="948277" cy="943414"/>
            </a:xfrm>
            <a:custGeom>
              <a:avLst/>
              <a:gdLst/>
              <a:ahLst/>
              <a:cxnLst/>
              <a:rect l="l" t="t" r="r" b="b"/>
              <a:pathLst>
                <a:path w="17355" h="17266" extrusionOk="0">
                  <a:moveTo>
                    <a:pt x="9493" y="0"/>
                  </a:moveTo>
                  <a:lnTo>
                    <a:pt x="9212" y="899"/>
                  </a:lnTo>
                  <a:cubicBezTo>
                    <a:pt x="10167" y="1179"/>
                    <a:pt x="11065" y="1685"/>
                    <a:pt x="11852" y="2415"/>
                  </a:cubicBezTo>
                  <a:lnTo>
                    <a:pt x="10785" y="3482"/>
                  </a:lnTo>
                  <a:lnTo>
                    <a:pt x="11009" y="3651"/>
                  </a:lnTo>
                  <a:lnTo>
                    <a:pt x="12020" y="2584"/>
                  </a:lnTo>
                  <a:cubicBezTo>
                    <a:pt x="13200" y="3819"/>
                    <a:pt x="13874" y="5392"/>
                    <a:pt x="13930" y="7021"/>
                  </a:cubicBezTo>
                  <a:lnTo>
                    <a:pt x="12469" y="7021"/>
                  </a:lnTo>
                  <a:lnTo>
                    <a:pt x="12469" y="7245"/>
                  </a:lnTo>
                  <a:lnTo>
                    <a:pt x="12469" y="7358"/>
                  </a:lnTo>
                  <a:lnTo>
                    <a:pt x="13874" y="7358"/>
                  </a:lnTo>
                  <a:cubicBezTo>
                    <a:pt x="13817" y="8986"/>
                    <a:pt x="13200" y="10615"/>
                    <a:pt x="12020" y="11795"/>
                  </a:cubicBezTo>
                  <a:lnTo>
                    <a:pt x="11009" y="10784"/>
                  </a:lnTo>
                  <a:lnTo>
                    <a:pt x="10841" y="11008"/>
                  </a:lnTo>
                  <a:lnTo>
                    <a:pt x="11852" y="12019"/>
                  </a:lnTo>
                  <a:cubicBezTo>
                    <a:pt x="10616" y="13199"/>
                    <a:pt x="9043" y="13873"/>
                    <a:pt x="7359" y="13873"/>
                  </a:cubicBezTo>
                  <a:lnTo>
                    <a:pt x="7359" y="12412"/>
                  </a:lnTo>
                  <a:lnTo>
                    <a:pt x="7078" y="12412"/>
                  </a:lnTo>
                  <a:lnTo>
                    <a:pt x="7078" y="13873"/>
                  </a:lnTo>
                  <a:cubicBezTo>
                    <a:pt x="5393" y="13873"/>
                    <a:pt x="3820" y="13199"/>
                    <a:pt x="2585" y="12019"/>
                  </a:cubicBezTo>
                  <a:lnTo>
                    <a:pt x="3708" y="10896"/>
                  </a:lnTo>
                  <a:lnTo>
                    <a:pt x="3539" y="10727"/>
                  </a:lnTo>
                  <a:lnTo>
                    <a:pt x="2416" y="11851"/>
                  </a:lnTo>
                  <a:cubicBezTo>
                    <a:pt x="1686" y="11121"/>
                    <a:pt x="1180" y="10222"/>
                    <a:pt x="900" y="9211"/>
                  </a:cubicBezTo>
                  <a:lnTo>
                    <a:pt x="1" y="9492"/>
                  </a:lnTo>
                  <a:cubicBezTo>
                    <a:pt x="956" y="12637"/>
                    <a:pt x="3820" y="14771"/>
                    <a:pt x="7078" y="14827"/>
                  </a:cubicBezTo>
                  <a:lnTo>
                    <a:pt x="7078" y="17186"/>
                  </a:lnTo>
                  <a:cubicBezTo>
                    <a:pt x="7117" y="17226"/>
                    <a:pt x="7157" y="17266"/>
                    <a:pt x="7197" y="17266"/>
                  </a:cubicBezTo>
                  <a:cubicBezTo>
                    <a:pt x="7213" y="17266"/>
                    <a:pt x="7230" y="17259"/>
                    <a:pt x="7246" y="17243"/>
                  </a:cubicBezTo>
                  <a:cubicBezTo>
                    <a:pt x="7359" y="17243"/>
                    <a:pt x="7415" y="17186"/>
                    <a:pt x="7415" y="17130"/>
                  </a:cubicBezTo>
                  <a:lnTo>
                    <a:pt x="7415" y="14827"/>
                  </a:lnTo>
                  <a:cubicBezTo>
                    <a:pt x="11459" y="14715"/>
                    <a:pt x="14772" y="11401"/>
                    <a:pt x="14828" y="7358"/>
                  </a:cubicBezTo>
                  <a:lnTo>
                    <a:pt x="17187" y="7358"/>
                  </a:lnTo>
                  <a:cubicBezTo>
                    <a:pt x="17343" y="7358"/>
                    <a:pt x="17355" y="7070"/>
                    <a:pt x="17223" y="7070"/>
                  </a:cubicBezTo>
                  <a:cubicBezTo>
                    <a:pt x="17212" y="7070"/>
                    <a:pt x="17200" y="7072"/>
                    <a:pt x="17187" y="7077"/>
                  </a:cubicBezTo>
                  <a:lnTo>
                    <a:pt x="14828" y="7077"/>
                  </a:lnTo>
                  <a:cubicBezTo>
                    <a:pt x="14772" y="5111"/>
                    <a:pt x="13986" y="3258"/>
                    <a:pt x="12638" y="1910"/>
                  </a:cubicBezTo>
                  <a:lnTo>
                    <a:pt x="12638" y="1853"/>
                  </a:lnTo>
                  <a:cubicBezTo>
                    <a:pt x="12638" y="1835"/>
                    <a:pt x="12638" y="1828"/>
                    <a:pt x="12636" y="1828"/>
                  </a:cubicBezTo>
                  <a:cubicBezTo>
                    <a:pt x="12632" y="1828"/>
                    <a:pt x="12619" y="1853"/>
                    <a:pt x="12582" y="1853"/>
                  </a:cubicBezTo>
                  <a:cubicBezTo>
                    <a:pt x="11683" y="1011"/>
                    <a:pt x="10616" y="337"/>
                    <a:pt x="949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9"/>
            <p:cNvSpPr/>
            <p:nvPr/>
          </p:nvSpPr>
          <p:spPr>
            <a:xfrm>
              <a:off x="-175380" y="-1307210"/>
              <a:ext cx="1402500" cy="1288466"/>
            </a:xfrm>
            <a:custGeom>
              <a:avLst/>
              <a:gdLst/>
              <a:ahLst/>
              <a:cxnLst/>
              <a:rect l="l" t="t" r="r" b="b"/>
              <a:pathLst>
                <a:path w="25668" h="23581" extrusionOk="0">
                  <a:moveTo>
                    <a:pt x="18647" y="0"/>
                  </a:moveTo>
                  <a:cubicBezTo>
                    <a:pt x="21231" y="2415"/>
                    <a:pt x="22691" y="5785"/>
                    <a:pt x="22635" y="9267"/>
                  </a:cubicBezTo>
                  <a:cubicBezTo>
                    <a:pt x="22673" y="16981"/>
                    <a:pt x="16387" y="22072"/>
                    <a:pt x="9830" y="22072"/>
                  </a:cubicBezTo>
                  <a:cubicBezTo>
                    <a:pt x="6695" y="22072"/>
                    <a:pt x="3497" y="20908"/>
                    <a:pt x="899" y="18310"/>
                  </a:cubicBezTo>
                  <a:lnTo>
                    <a:pt x="0" y="19208"/>
                  </a:lnTo>
                  <a:cubicBezTo>
                    <a:pt x="2764" y="22118"/>
                    <a:pt x="6463" y="23580"/>
                    <a:pt x="10175" y="23580"/>
                  </a:cubicBezTo>
                  <a:cubicBezTo>
                    <a:pt x="13628" y="23580"/>
                    <a:pt x="17092" y="22315"/>
                    <a:pt x="19826" y="19770"/>
                  </a:cubicBezTo>
                  <a:cubicBezTo>
                    <a:pt x="25443" y="14434"/>
                    <a:pt x="25668" y="5617"/>
                    <a:pt x="2038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9"/>
            <p:cNvSpPr/>
            <p:nvPr/>
          </p:nvSpPr>
          <p:spPr>
            <a:xfrm>
              <a:off x="622537" y="-1307210"/>
              <a:ext cx="494110" cy="807142"/>
            </a:xfrm>
            <a:custGeom>
              <a:avLst/>
              <a:gdLst/>
              <a:ahLst/>
              <a:cxnLst/>
              <a:rect l="l" t="t" r="r" b="b"/>
              <a:pathLst>
                <a:path w="9043" h="14772" extrusionOk="0">
                  <a:moveTo>
                    <a:pt x="0" y="0"/>
                  </a:moveTo>
                  <a:cubicBezTo>
                    <a:pt x="730" y="393"/>
                    <a:pt x="1460" y="843"/>
                    <a:pt x="2134" y="1404"/>
                  </a:cubicBezTo>
                  <a:lnTo>
                    <a:pt x="2640" y="786"/>
                  </a:lnTo>
                  <a:cubicBezTo>
                    <a:pt x="6403" y="4156"/>
                    <a:pt x="7582" y="9548"/>
                    <a:pt x="5448" y="14154"/>
                  </a:cubicBezTo>
                  <a:lnTo>
                    <a:pt x="6740" y="14771"/>
                  </a:lnTo>
                  <a:cubicBezTo>
                    <a:pt x="9043" y="9717"/>
                    <a:pt x="7863" y="3763"/>
                    <a:pt x="381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9"/>
            <p:cNvSpPr/>
            <p:nvPr/>
          </p:nvSpPr>
          <p:spPr>
            <a:xfrm>
              <a:off x="-347225" y="-1304151"/>
              <a:ext cx="702780" cy="1190770"/>
            </a:xfrm>
            <a:custGeom>
              <a:avLst/>
              <a:gdLst/>
              <a:ahLst/>
              <a:cxnLst/>
              <a:rect l="l" t="t" r="r" b="b"/>
              <a:pathLst>
                <a:path w="12862" h="21793" extrusionOk="0">
                  <a:moveTo>
                    <a:pt x="4100" y="0"/>
                  </a:moveTo>
                  <a:cubicBezTo>
                    <a:pt x="1517" y="2415"/>
                    <a:pt x="56" y="5785"/>
                    <a:pt x="0" y="9324"/>
                  </a:cubicBezTo>
                  <a:cubicBezTo>
                    <a:pt x="0" y="10728"/>
                    <a:pt x="281" y="12132"/>
                    <a:pt x="730" y="13536"/>
                  </a:cubicBezTo>
                  <a:lnTo>
                    <a:pt x="1067" y="13424"/>
                  </a:lnTo>
                  <a:cubicBezTo>
                    <a:pt x="2808" y="18422"/>
                    <a:pt x="7526" y="21792"/>
                    <a:pt x="12862" y="21792"/>
                  </a:cubicBezTo>
                  <a:lnTo>
                    <a:pt x="12862" y="19883"/>
                  </a:lnTo>
                  <a:cubicBezTo>
                    <a:pt x="7863" y="19883"/>
                    <a:pt x="3482" y="16400"/>
                    <a:pt x="2471" y="11458"/>
                  </a:cubicBezTo>
                  <a:cubicBezTo>
                    <a:pt x="2359" y="10784"/>
                    <a:pt x="2303" y="10054"/>
                    <a:pt x="2303" y="9380"/>
                  </a:cubicBezTo>
                  <a:lnTo>
                    <a:pt x="1460" y="9380"/>
                  </a:lnTo>
                  <a:cubicBezTo>
                    <a:pt x="1460" y="6403"/>
                    <a:pt x="2640" y="3482"/>
                    <a:pt x="4718" y="1404"/>
                  </a:cubicBezTo>
                  <a:lnTo>
                    <a:pt x="5336" y="1966"/>
                  </a:lnTo>
                  <a:cubicBezTo>
                    <a:pt x="6066" y="1180"/>
                    <a:pt x="7021" y="506"/>
                    <a:pt x="797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9"/>
            <p:cNvSpPr/>
            <p:nvPr/>
          </p:nvSpPr>
          <p:spPr>
            <a:xfrm>
              <a:off x="407690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1236" y="0"/>
                  </a:moveTo>
                  <a:lnTo>
                    <a:pt x="1" y="1236"/>
                  </a:lnTo>
                  <a:cubicBezTo>
                    <a:pt x="113" y="1348"/>
                    <a:pt x="225" y="1460"/>
                    <a:pt x="338" y="1573"/>
                  </a:cubicBezTo>
                  <a:lnTo>
                    <a:pt x="1573" y="3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9"/>
            <p:cNvSpPr/>
            <p:nvPr/>
          </p:nvSpPr>
          <p:spPr>
            <a:xfrm>
              <a:off x="226611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1180" y="1"/>
                  </a:moveTo>
                  <a:lnTo>
                    <a:pt x="1" y="1237"/>
                  </a:lnTo>
                  <a:lnTo>
                    <a:pt x="338" y="1573"/>
                  </a:lnTo>
                  <a:lnTo>
                    <a:pt x="1517" y="338"/>
                  </a:lnTo>
                  <a:cubicBezTo>
                    <a:pt x="1405" y="226"/>
                    <a:pt x="1293" y="113"/>
                    <a:pt x="118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9"/>
            <p:cNvSpPr/>
            <p:nvPr/>
          </p:nvSpPr>
          <p:spPr>
            <a:xfrm>
              <a:off x="410750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282" y="1"/>
                  </a:moveTo>
                  <a:cubicBezTo>
                    <a:pt x="225" y="113"/>
                    <a:pt x="113" y="226"/>
                    <a:pt x="1" y="338"/>
                  </a:cubicBezTo>
                  <a:lnTo>
                    <a:pt x="1180" y="1573"/>
                  </a:lnTo>
                  <a:lnTo>
                    <a:pt x="1517" y="123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9"/>
            <p:cNvSpPr/>
            <p:nvPr/>
          </p:nvSpPr>
          <p:spPr>
            <a:xfrm>
              <a:off x="226611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338" y="0"/>
                  </a:moveTo>
                  <a:lnTo>
                    <a:pt x="1" y="337"/>
                  </a:lnTo>
                  <a:lnTo>
                    <a:pt x="1237" y="1573"/>
                  </a:lnTo>
                  <a:cubicBezTo>
                    <a:pt x="1293" y="1460"/>
                    <a:pt x="1405" y="1348"/>
                    <a:pt x="1574" y="1236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9"/>
            <p:cNvSpPr/>
            <p:nvPr/>
          </p:nvSpPr>
          <p:spPr>
            <a:xfrm>
              <a:off x="303381" y="-856098"/>
              <a:ext cx="132010" cy="113760"/>
            </a:xfrm>
            <a:custGeom>
              <a:avLst/>
              <a:gdLst/>
              <a:ahLst/>
              <a:cxnLst/>
              <a:rect l="l" t="t" r="r" b="b"/>
              <a:pathLst>
                <a:path w="2416" h="2082" extrusionOk="0">
                  <a:moveTo>
                    <a:pt x="1011" y="0"/>
                  </a:moveTo>
                  <a:cubicBezTo>
                    <a:pt x="449" y="0"/>
                    <a:pt x="0" y="450"/>
                    <a:pt x="0" y="1011"/>
                  </a:cubicBezTo>
                  <a:cubicBezTo>
                    <a:pt x="0" y="1665"/>
                    <a:pt x="526" y="2081"/>
                    <a:pt x="1074" y="2081"/>
                  </a:cubicBezTo>
                  <a:cubicBezTo>
                    <a:pt x="1327" y="2081"/>
                    <a:pt x="1585" y="1993"/>
                    <a:pt x="1797" y="1798"/>
                  </a:cubicBezTo>
                  <a:cubicBezTo>
                    <a:pt x="2415" y="1124"/>
                    <a:pt x="1966" y="0"/>
                    <a:pt x="101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9"/>
            <p:cNvSpPr/>
            <p:nvPr/>
          </p:nvSpPr>
          <p:spPr>
            <a:xfrm>
              <a:off x="3439753" y="-1034117"/>
              <a:ext cx="1157002" cy="616886"/>
            </a:xfrm>
            <a:custGeom>
              <a:avLst/>
              <a:gdLst/>
              <a:ahLst/>
              <a:cxnLst/>
              <a:rect l="l" t="t" r="r" b="b"/>
              <a:pathLst>
                <a:path w="21175" h="11290" extrusionOk="0">
                  <a:moveTo>
                    <a:pt x="0" y="1"/>
                  </a:moveTo>
                  <a:lnTo>
                    <a:pt x="0" y="169"/>
                  </a:lnTo>
                  <a:lnTo>
                    <a:pt x="5504" y="169"/>
                  </a:lnTo>
                  <a:lnTo>
                    <a:pt x="7751" y="11290"/>
                  </a:lnTo>
                  <a:lnTo>
                    <a:pt x="21174" y="11290"/>
                  </a:lnTo>
                  <a:lnTo>
                    <a:pt x="21174" y="11121"/>
                  </a:lnTo>
                  <a:lnTo>
                    <a:pt x="7919" y="111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9"/>
            <p:cNvSpPr/>
            <p:nvPr/>
          </p:nvSpPr>
          <p:spPr>
            <a:xfrm>
              <a:off x="3412105" y="-1061710"/>
              <a:ext cx="64530" cy="64475"/>
            </a:xfrm>
            <a:custGeom>
              <a:avLst/>
              <a:gdLst/>
              <a:ahLst/>
              <a:cxnLst/>
              <a:rect l="l" t="t" r="r" b="b"/>
              <a:pathLst>
                <a:path w="1181" h="1180" extrusionOk="0">
                  <a:moveTo>
                    <a:pt x="1" y="0"/>
                  </a:moveTo>
                  <a:lnTo>
                    <a:pt x="1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9"/>
            <p:cNvSpPr/>
            <p:nvPr/>
          </p:nvSpPr>
          <p:spPr>
            <a:xfrm>
              <a:off x="4566006" y="-454108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9"/>
            <p:cNvSpPr/>
            <p:nvPr/>
          </p:nvSpPr>
          <p:spPr>
            <a:xfrm>
              <a:off x="1641366" y="-1202902"/>
              <a:ext cx="472691" cy="583118"/>
            </a:xfrm>
            <a:custGeom>
              <a:avLst/>
              <a:gdLst/>
              <a:ahLst/>
              <a:cxnLst/>
              <a:rect l="l" t="t" r="r" b="b"/>
              <a:pathLst>
                <a:path w="8651" h="10672" extrusionOk="0">
                  <a:moveTo>
                    <a:pt x="1" y="1"/>
                  </a:moveTo>
                  <a:lnTo>
                    <a:pt x="1" y="169"/>
                  </a:lnTo>
                  <a:lnTo>
                    <a:pt x="4943" y="169"/>
                  </a:lnTo>
                  <a:lnTo>
                    <a:pt x="4943" y="10672"/>
                  </a:lnTo>
                  <a:lnTo>
                    <a:pt x="8650" y="10672"/>
                  </a:lnTo>
                  <a:lnTo>
                    <a:pt x="8650" y="10503"/>
                  </a:lnTo>
                  <a:lnTo>
                    <a:pt x="5112" y="10503"/>
                  </a:lnTo>
                  <a:lnTo>
                    <a:pt x="511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9"/>
            <p:cNvSpPr/>
            <p:nvPr/>
          </p:nvSpPr>
          <p:spPr>
            <a:xfrm>
              <a:off x="2083299" y="-65666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9"/>
            <p:cNvSpPr/>
            <p:nvPr/>
          </p:nvSpPr>
          <p:spPr>
            <a:xfrm>
              <a:off x="6787858" y="-1187548"/>
              <a:ext cx="537111" cy="273200"/>
            </a:xfrm>
            <a:custGeom>
              <a:avLst/>
              <a:gdLst/>
              <a:ahLst/>
              <a:cxnLst/>
              <a:rect l="l" t="t" r="r" b="b"/>
              <a:pathLst>
                <a:path w="9830" h="5000" extrusionOk="0">
                  <a:moveTo>
                    <a:pt x="3876" y="1"/>
                  </a:moveTo>
                  <a:lnTo>
                    <a:pt x="3876" y="4831"/>
                  </a:lnTo>
                  <a:lnTo>
                    <a:pt x="1" y="4831"/>
                  </a:lnTo>
                  <a:lnTo>
                    <a:pt x="1" y="4999"/>
                  </a:lnTo>
                  <a:lnTo>
                    <a:pt x="4044" y="4999"/>
                  </a:lnTo>
                  <a:lnTo>
                    <a:pt x="4044" y="169"/>
                  </a:lnTo>
                  <a:lnTo>
                    <a:pt x="9829" y="169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9"/>
            <p:cNvSpPr/>
            <p:nvPr/>
          </p:nvSpPr>
          <p:spPr>
            <a:xfrm>
              <a:off x="6766384" y="-951227"/>
              <a:ext cx="64475" cy="64475"/>
            </a:xfrm>
            <a:custGeom>
              <a:avLst/>
              <a:gdLst/>
              <a:ahLst/>
              <a:cxnLst/>
              <a:rect l="l" t="t" r="r" b="b"/>
              <a:pathLst>
                <a:path w="1180" h="1180" extrusionOk="0">
                  <a:moveTo>
                    <a:pt x="0" y="0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9"/>
            <p:cNvSpPr/>
            <p:nvPr/>
          </p:nvSpPr>
          <p:spPr>
            <a:xfrm>
              <a:off x="3596244" y="-426459"/>
              <a:ext cx="270086" cy="383627"/>
            </a:xfrm>
            <a:custGeom>
              <a:avLst/>
              <a:gdLst/>
              <a:ahLst/>
              <a:cxnLst/>
              <a:rect l="l" t="t" r="r" b="b"/>
              <a:pathLst>
                <a:path w="4943" h="7021" extrusionOk="0">
                  <a:moveTo>
                    <a:pt x="1" y="0"/>
                  </a:moveTo>
                  <a:lnTo>
                    <a:pt x="1" y="7021"/>
                  </a:lnTo>
                  <a:lnTo>
                    <a:pt x="169" y="7021"/>
                  </a:lnTo>
                  <a:lnTo>
                    <a:pt x="169" y="169"/>
                  </a:lnTo>
                  <a:lnTo>
                    <a:pt x="4943" y="169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9"/>
            <p:cNvSpPr/>
            <p:nvPr/>
          </p:nvSpPr>
          <p:spPr>
            <a:xfrm>
              <a:off x="3568650" y="-7971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9"/>
            <p:cNvSpPr/>
            <p:nvPr/>
          </p:nvSpPr>
          <p:spPr>
            <a:xfrm>
              <a:off x="3835624" y="-457167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9"/>
            <p:cNvSpPr/>
            <p:nvPr/>
          </p:nvSpPr>
          <p:spPr>
            <a:xfrm>
              <a:off x="2295032" y="-128778"/>
              <a:ext cx="24643" cy="39942"/>
            </a:xfrm>
            <a:custGeom>
              <a:avLst/>
              <a:gdLst/>
              <a:ahLst/>
              <a:cxnLst/>
              <a:rect l="l" t="t" r="r" b="b"/>
              <a:pathLst>
                <a:path w="451" h="731" extrusionOk="0">
                  <a:moveTo>
                    <a:pt x="1" y="0"/>
                  </a:moveTo>
                  <a:lnTo>
                    <a:pt x="1" y="730"/>
                  </a:lnTo>
                  <a:lnTo>
                    <a:pt x="450" y="73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5" name="Google Shape;4055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56" name="Google Shape;4056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chemeClr val="dk1"/>
            </a:gs>
            <a:gs pos="44000">
              <a:schemeClr val="accent6"/>
            </a:gs>
            <a:gs pos="100000">
              <a:schemeClr val="accent6"/>
            </a:gs>
          </a:gsLst>
          <a:lin ang="13500032" scaled="0"/>
        </a:gradFill>
        <a:effectLst/>
      </p:bgPr>
    </p:bg>
    <p:spTree>
      <p:nvGrpSpPr>
        <p:cNvPr id="1" name="Shape 4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8" name="Google Shape;4058;p10"/>
          <p:cNvGrpSpPr/>
          <p:nvPr/>
        </p:nvGrpSpPr>
        <p:grpSpPr>
          <a:xfrm rot="10800000" flipH="1">
            <a:off x="-82849" y="56"/>
            <a:ext cx="9363767" cy="2555558"/>
            <a:chOff x="1851250" y="1720850"/>
            <a:chExt cx="3539775" cy="966075"/>
          </a:xfrm>
        </p:grpSpPr>
        <p:sp>
          <p:nvSpPr>
            <p:cNvPr id="4059" name="Google Shape;4059;p10"/>
            <p:cNvSpPr/>
            <p:nvPr/>
          </p:nvSpPr>
          <p:spPr>
            <a:xfrm>
              <a:off x="4361800" y="2473450"/>
              <a:ext cx="44950" cy="66025"/>
            </a:xfrm>
            <a:custGeom>
              <a:avLst/>
              <a:gdLst/>
              <a:ahLst/>
              <a:cxnLst/>
              <a:rect l="l" t="t" r="r" b="b"/>
              <a:pathLst>
                <a:path w="1798" h="2641" extrusionOk="0">
                  <a:moveTo>
                    <a:pt x="225" y="1"/>
                  </a:moveTo>
                  <a:lnTo>
                    <a:pt x="0" y="113"/>
                  </a:lnTo>
                  <a:lnTo>
                    <a:pt x="1573" y="2641"/>
                  </a:lnTo>
                  <a:lnTo>
                    <a:pt x="1797" y="252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10"/>
            <p:cNvSpPr/>
            <p:nvPr/>
          </p:nvSpPr>
          <p:spPr>
            <a:xfrm>
              <a:off x="4399700" y="2453800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1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10"/>
            <p:cNvSpPr/>
            <p:nvPr/>
          </p:nvSpPr>
          <p:spPr>
            <a:xfrm>
              <a:off x="4439025" y="2436950"/>
              <a:ext cx="30900" cy="73050"/>
            </a:xfrm>
            <a:custGeom>
              <a:avLst/>
              <a:gdLst/>
              <a:ahLst/>
              <a:cxnLst/>
              <a:rect l="l" t="t" r="r" b="b"/>
              <a:pathLst>
                <a:path w="1236" h="2922" extrusionOk="0">
                  <a:moveTo>
                    <a:pt x="281" y="1"/>
                  </a:moveTo>
                  <a:lnTo>
                    <a:pt x="0" y="113"/>
                  </a:lnTo>
                  <a:lnTo>
                    <a:pt x="1011" y="2921"/>
                  </a:lnTo>
                  <a:lnTo>
                    <a:pt x="1236" y="280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10"/>
            <p:cNvSpPr/>
            <p:nvPr/>
          </p:nvSpPr>
          <p:spPr>
            <a:xfrm>
              <a:off x="4326700" y="2497325"/>
              <a:ext cx="49150" cy="63225"/>
            </a:xfrm>
            <a:custGeom>
              <a:avLst/>
              <a:gdLst/>
              <a:ahLst/>
              <a:cxnLst/>
              <a:rect l="l" t="t" r="r" b="b"/>
              <a:pathLst>
                <a:path w="1966" h="2529" extrusionOk="0">
                  <a:moveTo>
                    <a:pt x="169" y="1"/>
                  </a:moveTo>
                  <a:lnTo>
                    <a:pt x="0" y="169"/>
                  </a:lnTo>
                  <a:lnTo>
                    <a:pt x="1741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0"/>
            <p:cNvSpPr/>
            <p:nvPr/>
          </p:nvSpPr>
          <p:spPr>
            <a:xfrm>
              <a:off x="4603300" y="2414500"/>
              <a:ext cx="11250" cy="73025"/>
            </a:xfrm>
            <a:custGeom>
              <a:avLst/>
              <a:gdLst/>
              <a:ahLst/>
              <a:cxnLst/>
              <a:rect l="l" t="t" r="r" b="b"/>
              <a:pathLst>
                <a:path w="450" h="2921" extrusionOk="0">
                  <a:moveTo>
                    <a:pt x="169" y="0"/>
                  </a:moveTo>
                  <a:lnTo>
                    <a:pt x="0" y="2921"/>
                  </a:lnTo>
                  <a:lnTo>
                    <a:pt x="281" y="292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0"/>
            <p:cNvSpPr/>
            <p:nvPr/>
          </p:nvSpPr>
          <p:spPr>
            <a:xfrm>
              <a:off x="4563975" y="2414500"/>
              <a:ext cx="9850" cy="73025"/>
            </a:xfrm>
            <a:custGeom>
              <a:avLst/>
              <a:gdLst/>
              <a:ahLst/>
              <a:cxnLst/>
              <a:rect l="l" t="t" r="r" b="b"/>
              <a:pathLst>
                <a:path w="394" h="2921" extrusionOk="0">
                  <a:moveTo>
                    <a:pt x="1" y="0"/>
                  </a:moveTo>
                  <a:lnTo>
                    <a:pt x="169" y="2921"/>
                  </a:lnTo>
                  <a:lnTo>
                    <a:pt x="394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0"/>
            <p:cNvSpPr/>
            <p:nvPr/>
          </p:nvSpPr>
          <p:spPr>
            <a:xfrm>
              <a:off x="4521850" y="2417300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1" y="0"/>
                  </a:moveTo>
                  <a:lnTo>
                    <a:pt x="450" y="2977"/>
                  </a:lnTo>
                  <a:lnTo>
                    <a:pt x="675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0"/>
            <p:cNvSpPr/>
            <p:nvPr/>
          </p:nvSpPr>
          <p:spPr>
            <a:xfrm>
              <a:off x="4479725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282" y="0"/>
                  </a:moveTo>
                  <a:lnTo>
                    <a:pt x="1" y="57"/>
                  </a:lnTo>
                  <a:lnTo>
                    <a:pt x="731" y="2921"/>
                  </a:lnTo>
                  <a:lnTo>
                    <a:pt x="956" y="28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0"/>
            <p:cNvSpPr/>
            <p:nvPr/>
          </p:nvSpPr>
          <p:spPr>
            <a:xfrm>
              <a:off x="4236825" y="2585800"/>
              <a:ext cx="63200" cy="49150"/>
            </a:xfrm>
            <a:custGeom>
              <a:avLst/>
              <a:gdLst/>
              <a:ahLst/>
              <a:cxnLst/>
              <a:rect l="l" t="t" r="r" b="b"/>
              <a:pathLst>
                <a:path w="2528" h="1966" extrusionOk="0">
                  <a:moveTo>
                    <a:pt x="169" y="0"/>
                  </a:moveTo>
                  <a:lnTo>
                    <a:pt x="1" y="225"/>
                  </a:lnTo>
                  <a:lnTo>
                    <a:pt x="2416" y="1966"/>
                  </a:lnTo>
                  <a:lnTo>
                    <a:pt x="2528" y="179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0"/>
            <p:cNvSpPr/>
            <p:nvPr/>
          </p:nvSpPr>
          <p:spPr>
            <a:xfrm>
              <a:off x="4263500" y="2553500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0"/>
                  </a:moveTo>
                  <a:lnTo>
                    <a:pt x="1" y="225"/>
                  </a:lnTo>
                  <a:lnTo>
                    <a:pt x="2191" y="2191"/>
                  </a:lnTo>
                  <a:lnTo>
                    <a:pt x="2360" y="202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0"/>
            <p:cNvSpPr/>
            <p:nvPr/>
          </p:nvSpPr>
          <p:spPr>
            <a:xfrm>
              <a:off x="4212950" y="2622300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13"/>
                    <a:pt x="1" y="225"/>
                  </a:cubicBezTo>
                  <a:lnTo>
                    <a:pt x="2528" y="1742"/>
                  </a:lnTo>
                  <a:lnTo>
                    <a:pt x="2697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0"/>
            <p:cNvSpPr/>
            <p:nvPr/>
          </p:nvSpPr>
          <p:spPr>
            <a:xfrm>
              <a:off x="4294400" y="2522600"/>
              <a:ext cx="54775" cy="60400"/>
            </a:xfrm>
            <a:custGeom>
              <a:avLst/>
              <a:gdLst/>
              <a:ahLst/>
              <a:cxnLst/>
              <a:rect l="l" t="t" r="r" b="b"/>
              <a:pathLst>
                <a:path w="2191" h="2416" extrusionOk="0">
                  <a:moveTo>
                    <a:pt x="169" y="1"/>
                  </a:moveTo>
                  <a:lnTo>
                    <a:pt x="0" y="225"/>
                  </a:lnTo>
                  <a:lnTo>
                    <a:pt x="1966" y="2416"/>
                  </a:lnTo>
                  <a:lnTo>
                    <a:pt x="2191" y="224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0"/>
            <p:cNvSpPr/>
            <p:nvPr/>
          </p:nvSpPr>
          <p:spPr>
            <a:xfrm>
              <a:off x="4638400" y="2418700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450" y="1"/>
                  </a:moveTo>
                  <a:lnTo>
                    <a:pt x="1" y="2921"/>
                  </a:lnTo>
                  <a:lnTo>
                    <a:pt x="225" y="2921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0"/>
            <p:cNvSpPr/>
            <p:nvPr/>
          </p:nvSpPr>
          <p:spPr>
            <a:xfrm>
              <a:off x="4740900" y="2455200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1" y="2697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0"/>
            <p:cNvSpPr/>
            <p:nvPr/>
          </p:nvSpPr>
          <p:spPr>
            <a:xfrm>
              <a:off x="4673500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731" y="0"/>
                  </a:moveTo>
                  <a:lnTo>
                    <a:pt x="1" y="2865"/>
                  </a:lnTo>
                  <a:lnTo>
                    <a:pt x="281" y="2921"/>
                  </a:lnTo>
                  <a:lnTo>
                    <a:pt x="955" y="1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0"/>
            <p:cNvSpPr/>
            <p:nvPr/>
          </p:nvSpPr>
          <p:spPr>
            <a:xfrm>
              <a:off x="4707200" y="2438350"/>
              <a:ext cx="30925" cy="71650"/>
            </a:xfrm>
            <a:custGeom>
              <a:avLst/>
              <a:gdLst/>
              <a:ahLst/>
              <a:cxnLst/>
              <a:rect l="l" t="t" r="r" b="b"/>
              <a:pathLst>
                <a:path w="1237" h="2866" extrusionOk="0">
                  <a:moveTo>
                    <a:pt x="955" y="1"/>
                  </a:moveTo>
                  <a:lnTo>
                    <a:pt x="1" y="2753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0"/>
            <p:cNvSpPr/>
            <p:nvPr/>
          </p:nvSpPr>
          <p:spPr>
            <a:xfrm>
              <a:off x="4829350" y="2571750"/>
              <a:ext cx="5650" cy="11250"/>
            </a:xfrm>
            <a:custGeom>
              <a:avLst/>
              <a:gdLst/>
              <a:ahLst/>
              <a:cxnLst/>
              <a:rect l="l" t="t" r="r" b="b"/>
              <a:pathLst>
                <a:path w="226" h="450" extrusionOk="0">
                  <a:moveTo>
                    <a:pt x="226" y="1"/>
                  </a:moveTo>
                  <a:lnTo>
                    <a:pt x="1" y="281"/>
                  </a:lnTo>
                  <a:lnTo>
                    <a:pt x="169" y="450"/>
                  </a:lnTo>
                  <a:lnTo>
                    <a:pt x="226" y="394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0"/>
            <p:cNvSpPr/>
            <p:nvPr/>
          </p:nvSpPr>
          <p:spPr>
            <a:xfrm>
              <a:off x="4771800" y="2473450"/>
              <a:ext cx="43550" cy="67425"/>
            </a:xfrm>
            <a:custGeom>
              <a:avLst/>
              <a:gdLst/>
              <a:ahLst/>
              <a:cxnLst/>
              <a:rect l="l" t="t" r="r" b="b"/>
              <a:pathLst>
                <a:path w="1742" h="2697" extrusionOk="0">
                  <a:moveTo>
                    <a:pt x="1517" y="1"/>
                  </a:moveTo>
                  <a:lnTo>
                    <a:pt x="0" y="2528"/>
                  </a:lnTo>
                  <a:lnTo>
                    <a:pt x="225" y="2697"/>
                  </a:lnTo>
                  <a:lnTo>
                    <a:pt x="1741" y="169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0"/>
            <p:cNvSpPr/>
            <p:nvPr/>
          </p:nvSpPr>
          <p:spPr>
            <a:xfrm>
              <a:off x="4801275" y="2512775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9" y="1"/>
                  </a:moveTo>
                  <a:lnTo>
                    <a:pt x="1" y="1798"/>
                  </a:lnTo>
                  <a:lnTo>
                    <a:pt x="225" y="1910"/>
                  </a:lnTo>
                  <a:lnTo>
                    <a:pt x="1349" y="394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0"/>
            <p:cNvSpPr/>
            <p:nvPr/>
          </p:nvSpPr>
          <p:spPr>
            <a:xfrm>
              <a:off x="4309850" y="2509975"/>
              <a:ext cx="66000" cy="78650"/>
            </a:xfrm>
            <a:custGeom>
              <a:avLst/>
              <a:gdLst/>
              <a:ahLst/>
              <a:cxnLst/>
              <a:rect l="l" t="t" r="r" b="b"/>
              <a:pathLst>
                <a:path w="2640" h="3146" extrusionOk="0">
                  <a:moveTo>
                    <a:pt x="225" y="0"/>
                  </a:moveTo>
                  <a:lnTo>
                    <a:pt x="0" y="169"/>
                  </a:lnTo>
                  <a:lnTo>
                    <a:pt x="2471" y="3145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0"/>
            <p:cNvSpPr/>
            <p:nvPr/>
          </p:nvSpPr>
          <p:spPr>
            <a:xfrm>
              <a:off x="4420775" y="2443975"/>
              <a:ext cx="42125" cy="92700"/>
            </a:xfrm>
            <a:custGeom>
              <a:avLst/>
              <a:gdLst/>
              <a:ahLst/>
              <a:cxnLst/>
              <a:rect l="l" t="t" r="r" b="b"/>
              <a:pathLst>
                <a:path w="1685" h="3708" extrusionOk="0">
                  <a:moveTo>
                    <a:pt x="225" y="1"/>
                  </a:moveTo>
                  <a:lnTo>
                    <a:pt x="0" y="113"/>
                  </a:lnTo>
                  <a:lnTo>
                    <a:pt x="1460" y="3707"/>
                  </a:lnTo>
                  <a:lnTo>
                    <a:pt x="1685" y="359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0"/>
            <p:cNvSpPr/>
            <p:nvPr/>
          </p:nvSpPr>
          <p:spPr>
            <a:xfrm>
              <a:off x="4381450" y="24622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69"/>
                  </a:lnTo>
                  <a:lnTo>
                    <a:pt x="1798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0"/>
            <p:cNvSpPr/>
            <p:nvPr/>
          </p:nvSpPr>
          <p:spPr>
            <a:xfrm>
              <a:off x="4344950" y="2484700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0" y="113"/>
                  </a:lnTo>
                  <a:lnTo>
                    <a:pt x="2134" y="3314"/>
                  </a:lnTo>
                  <a:lnTo>
                    <a:pt x="2359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0"/>
            <p:cNvSpPr/>
            <p:nvPr/>
          </p:nvSpPr>
          <p:spPr>
            <a:xfrm>
              <a:off x="4460075" y="2431350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1" y="56"/>
                  </a:lnTo>
                  <a:lnTo>
                    <a:pt x="1068" y="3763"/>
                  </a:lnTo>
                  <a:lnTo>
                    <a:pt x="1349" y="365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0"/>
            <p:cNvSpPr/>
            <p:nvPr/>
          </p:nvSpPr>
          <p:spPr>
            <a:xfrm>
              <a:off x="4586450" y="2413075"/>
              <a:ext cx="7050" cy="96925"/>
            </a:xfrm>
            <a:custGeom>
              <a:avLst/>
              <a:gdLst/>
              <a:ahLst/>
              <a:cxnLst/>
              <a:rect l="l" t="t" r="r" b="b"/>
              <a:pathLst>
                <a:path w="282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281" y="387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0"/>
            <p:cNvSpPr/>
            <p:nvPr/>
          </p:nvSpPr>
          <p:spPr>
            <a:xfrm>
              <a:off x="4502200" y="2421500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1" y="57"/>
                  </a:lnTo>
                  <a:lnTo>
                    <a:pt x="675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0"/>
            <p:cNvSpPr/>
            <p:nvPr/>
          </p:nvSpPr>
          <p:spPr>
            <a:xfrm>
              <a:off x="4542925" y="2414500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281" y="0"/>
                  </a:moveTo>
                  <a:lnTo>
                    <a:pt x="0" y="56"/>
                  </a:lnTo>
                  <a:lnTo>
                    <a:pt x="394" y="3875"/>
                  </a:lnTo>
                  <a:lnTo>
                    <a:pt x="618" y="387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10"/>
            <p:cNvSpPr/>
            <p:nvPr/>
          </p:nvSpPr>
          <p:spPr>
            <a:xfrm>
              <a:off x="4278950" y="25366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69" y="0"/>
                  </a:moveTo>
                  <a:lnTo>
                    <a:pt x="0" y="225"/>
                  </a:lnTo>
                  <a:lnTo>
                    <a:pt x="2752" y="2921"/>
                  </a:lnTo>
                  <a:cubicBezTo>
                    <a:pt x="2809" y="2865"/>
                    <a:pt x="2865" y="2809"/>
                    <a:pt x="2921" y="275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10"/>
            <p:cNvSpPr/>
            <p:nvPr/>
          </p:nvSpPr>
          <p:spPr>
            <a:xfrm>
              <a:off x="4249450" y="2568950"/>
              <a:ext cx="78675" cy="67425"/>
            </a:xfrm>
            <a:custGeom>
              <a:avLst/>
              <a:gdLst/>
              <a:ahLst/>
              <a:cxnLst/>
              <a:rect l="l" t="t" r="r" b="b"/>
              <a:pathLst>
                <a:path w="3147" h="2697" extrusionOk="0">
                  <a:moveTo>
                    <a:pt x="169" y="0"/>
                  </a:moveTo>
                  <a:cubicBezTo>
                    <a:pt x="113" y="113"/>
                    <a:pt x="57" y="169"/>
                    <a:pt x="1" y="225"/>
                  </a:cubicBezTo>
                  <a:lnTo>
                    <a:pt x="2978" y="2696"/>
                  </a:lnTo>
                  <a:lnTo>
                    <a:pt x="3146" y="247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10"/>
            <p:cNvSpPr/>
            <p:nvPr/>
          </p:nvSpPr>
          <p:spPr>
            <a:xfrm>
              <a:off x="4225600" y="2602650"/>
              <a:ext cx="82850" cy="59000"/>
            </a:xfrm>
            <a:custGeom>
              <a:avLst/>
              <a:gdLst/>
              <a:ahLst/>
              <a:cxnLst/>
              <a:rect l="l" t="t" r="r" b="b"/>
              <a:pathLst>
                <a:path w="3314" h="2360" extrusionOk="0">
                  <a:moveTo>
                    <a:pt x="113" y="0"/>
                  </a:moveTo>
                  <a:lnTo>
                    <a:pt x="0" y="225"/>
                  </a:lnTo>
                  <a:lnTo>
                    <a:pt x="3202" y="2359"/>
                  </a:lnTo>
                  <a:lnTo>
                    <a:pt x="3314" y="213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10"/>
            <p:cNvSpPr/>
            <p:nvPr/>
          </p:nvSpPr>
          <p:spPr>
            <a:xfrm>
              <a:off x="4618750" y="2417300"/>
              <a:ext cx="16875" cy="95500"/>
            </a:xfrm>
            <a:custGeom>
              <a:avLst/>
              <a:gdLst/>
              <a:ahLst/>
              <a:cxnLst/>
              <a:rect l="l" t="t" r="r" b="b"/>
              <a:pathLst>
                <a:path w="675" h="3820" extrusionOk="0">
                  <a:moveTo>
                    <a:pt x="393" y="0"/>
                  </a:moveTo>
                  <a:lnTo>
                    <a:pt x="0" y="3820"/>
                  </a:lnTo>
                  <a:lnTo>
                    <a:pt x="281" y="382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10"/>
            <p:cNvSpPr/>
            <p:nvPr/>
          </p:nvSpPr>
          <p:spPr>
            <a:xfrm>
              <a:off x="4684725" y="2432750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6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10"/>
            <p:cNvSpPr/>
            <p:nvPr/>
          </p:nvSpPr>
          <p:spPr>
            <a:xfrm>
              <a:off x="4652450" y="2421500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0" y="1"/>
                  </a:moveTo>
                  <a:lnTo>
                    <a:pt x="0" y="3764"/>
                  </a:lnTo>
                  <a:lnTo>
                    <a:pt x="281" y="3820"/>
                  </a:lnTo>
                  <a:lnTo>
                    <a:pt x="1011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10"/>
            <p:cNvSpPr/>
            <p:nvPr/>
          </p:nvSpPr>
          <p:spPr>
            <a:xfrm>
              <a:off x="4826550" y="2599825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8" y="1"/>
                  </a:moveTo>
                  <a:lnTo>
                    <a:pt x="1" y="338"/>
                  </a:lnTo>
                  <a:lnTo>
                    <a:pt x="169" y="506"/>
                  </a:lnTo>
                  <a:lnTo>
                    <a:pt x="338" y="33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0"/>
            <p:cNvSpPr/>
            <p:nvPr/>
          </p:nvSpPr>
          <p:spPr>
            <a:xfrm>
              <a:off x="4717025" y="2446775"/>
              <a:ext cx="42150" cy="89900"/>
            </a:xfrm>
            <a:custGeom>
              <a:avLst/>
              <a:gdLst/>
              <a:ahLst/>
              <a:cxnLst/>
              <a:rect l="l" t="t" r="r" b="b"/>
              <a:pathLst>
                <a:path w="1686" h="3596" extrusionOk="0">
                  <a:moveTo>
                    <a:pt x="1461" y="1"/>
                  </a:moveTo>
                  <a:lnTo>
                    <a:pt x="1" y="3539"/>
                  </a:lnTo>
                  <a:lnTo>
                    <a:pt x="225" y="3595"/>
                  </a:lnTo>
                  <a:lnTo>
                    <a:pt x="1686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0"/>
            <p:cNvSpPr/>
            <p:nvPr/>
          </p:nvSpPr>
          <p:spPr>
            <a:xfrm>
              <a:off x="4746525" y="24636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7" y="1"/>
                  </a:moveTo>
                  <a:lnTo>
                    <a:pt x="0" y="3371"/>
                  </a:lnTo>
                  <a:lnTo>
                    <a:pt x="225" y="3539"/>
                  </a:lnTo>
                  <a:lnTo>
                    <a:pt x="2022" y="11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0"/>
            <p:cNvSpPr/>
            <p:nvPr/>
          </p:nvSpPr>
          <p:spPr>
            <a:xfrm>
              <a:off x="4801275" y="2543675"/>
              <a:ext cx="33725" cy="44950"/>
            </a:xfrm>
            <a:custGeom>
              <a:avLst/>
              <a:gdLst/>
              <a:ahLst/>
              <a:cxnLst/>
              <a:rect l="l" t="t" r="r" b="b"/>
              <a:pathLst>
                <a:path w="1349" h="1798" extrusionOk="0">
                  <a:moveTo>
                    <a:pt x="1349" y="0"/>
                  </a:moveTo>
                  <a:lnTo>
                    <a:pt x="1" y="1629"/>
                  </a:lnTo>
                  <a:lnTo>
                    <a:pt x="225" y="1797"/>
                  </a:lnTo>
                  <a:lnTo>
                    <a:pt x="1349" y="393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10"/>
            <p:cNvSpPr/>
            <p:nvPr/>
          </p:nvSpPr>
          <p:spPr>
            <a:xfrm>
              <a:off x="4774600" y="2486100"/>
              <a:ext cx="60400" cy="82875"/>
            </a:xfrm>
            <a:custGeom>
              <a:avLst/>
              <a:gdLst/>
              <a:ahLst/>
              <a:cxnLst/>
              <a:rect l="l" t="t" r="r" b="b"/>
              <a:pathLst>
                <a:path w="2416" h="3315" extrusionOk="0">
                  <a:moveTo>
                    <a:pt x="2191" y="0"/>
                  </a:moveTo>
                  <a:lnTo>
                    <a:pt x="0" y="3202"/>
                  </a:lnTo>
                  <a:lnTo>
                    <a:pt x="225" y="3314"/>
                  </a:lnTo>
                  <a:lnTo>
                    <a:pt x="2416" y="113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0"/>
            <p:cNvSpPr/>
            <p:nvPr/>
          </p:nvSpPr>
          <p:spPr>
            <a:xfrm>
              <a:off x="4593475" y="2648975"/>
              <a:ext cx="120775" cy="37950"/>
            </a:xfrm>
            <a:custGeom>
              <a:avLst/>
              <a:gdLst/>
              <a:ahLst/>
              <a:cxnLst/>
              <a:rect l="l" t="t" r="r" b="b"/>
              <a:pathLst>
                <a:path w="4831" h="1518" extrusionOk="0">
                  <a:moveTo>
                    <a:pt x="0" y="1"/>
                  </a:moveTo>
                  <a:lnTo>
                    <a:pt x="0" y="1068"/>
                  </a:lnTo>
                  <a:cubicBezTo>
                    <a:pt x="899" y="1068"/>
                    <a:pt x="1741" y="1180"/>
                    <a:pt x="2584" y="1517"/>
                  </a:cubicBezTo>
                  <a:lnTo>
                    <a:pt x="4830" y="1517"/>
                  </a:lnTo>
                  <a:cubicBezTo>
                    <a:pt x="3426" y="506"/>
                    <a:pt x="1741" y="1"/>
                    <a:pt x="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0"/>
            <p:cNvSpPr/>
            <p:nvPr/>
          </p:nvSpPr>
          <p:spPr>
            <a:xfrm>
              <a:off x="4500800" y="2536650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3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0"/>
            <p:cNvSpPr/>
            <p:nvPr/>
          </p:nvSpPr>
          <p:spPr>
            <a:xfrm>
              <a:off x="1972000" y="2504350"/>
              <a:ext cx="16875" cy="15475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562" y="1"/>
                  </a:moveTo>
                  <a:lnTo>
                    <a:pt x="0" y="506"/>
                  </a:lnTo>
                  <a:lnTo>
                    <a:pt x="113" y="618"/>
                  </a:lnTo>
                  <a:lnTo>
                    <a:pt x="674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0"/>
            <p:cNvSpPr/>
            <p:nvPr/>
          </p:nvSpPr>
          <p:spPr>
            <a:xfrm>
              <a:off x="1980425" y="2515575"/>
              <a:ext cx="18275" cy="14075"/>
            </a:xfrm>
            <a:custGeom>
              <a:avLst/>
              <a:gdLst/>
              <a:ahLst/>
              <a:cxnLst/>
              <a:rect l="l" t="t" r="r" b="b"/>
              <a:pathLst>
                <a:path w="731" h="563" extrusionOk="0">
                  <a:moveTo>
                    <a:pt x="618" y="1"/>
                  </a:moveTo>
                  <a:lnTo>
                    <a:pt x="0" y="394"/>
                  </a:lnTo>
                  <a:cubicBezTo>
                    <a:pt x="56" y="450"/>
                    <a:pt x="56" y="506"/>
                    <a:pt x="113" y="563"/>
                  </a:cubicBezTo>
                  <a:lnTo>
                    <a:pt x="730" y="11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0"/>
            <p:cNvSpPr/>
            <p:nvPr/>
          </p:nvSpPr>
          <p:spPr>
            <a:xfrm>
              <a:off x="1994450" y="2540850"/>
              <a:ext cx="18275" cy="11275"/>
            </a:xfrm>
            <a:custGeom>
              <a:avLst/>
              <a:gdLst/>
              <a:ahLst/>
              <a:cxnLst/>
              <a:rect l="l" t="t" r="r" b="b"/>
              <a:pathLst>
                <a:path w="731" h="451" extrusionOk="0">
                  <a:moveTo>
                    <a:pt x="675" y="1"/>
                  </a:moveTo>
                  <a:lnTo>
                    <a:pt x="1" y="282"/>
                  </a:lnTo>
                  <a:lnTo>
                    <a:pt x="113" y="450"/>
                  </a:lnTo>
                  <a:lnTo>
                    <a:pt x="731" y="169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0"/>
            <p:cNvSpPr/>
            <p:nvPr/>
          </p:nvSpPr>
          <p:spPr>
            <a:xfrm>
              <a:off x="1988850" y="2528225"/>
              <a:ext cx="18275" cy="12650"/>
            </a:xfrm>
            <a:custGeom>
              <a:avLst/>
              <a:gdLst/>
              <a:ahLst/>
              <a:cxnLst/>
              <a:rect l="l" t="t" r="r" b="b"/>
              <a:pathLst>
                <a:path w="731" h="506" extrusionOk="0">
                  <a:moveTo>
                    <a:pt x="618" y="0"/>
                  </a:moveTo>
                  <a:lnTo>
                    <a:pt x="0" y="337"/>
                  </a:lnTo>
                  <a:lnTo>
                    <a:pt x="56" y="506"/>
                  </a:lnTo>
                  <a:lnTo>
                    <a:pt x="730" y="113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0"/>
            <p:cNvSpPr/>
            <p:nvPr/>
          </p:nvSpPr>
          <p:spPr>
            <a:xfrm>
              <a:off x="1879325" y="2455200"/>
              <a:ext cx="4225" cy="18275"/>
            </a:xfrm>
            <a:custGeom>
              <a:avLst/>
              <a:gdLst/>
              <a:ahLst/>
              <a:cxnLst/>
              <a:rect l="l" t="t" r="r" b="b"/>
              <a:pathLst>
                <a:path w="169" h="731" extrusionOk="0">
                  <a:moveTo>
                    <a:pt x="0" y="1"/>
                  </a:moveTo>
                  <a:lnTo>
                    <a:pt x="0" y="731"/>
                  </a:lnTo>
                  <a:lnTo>
                    <a:pt x="169" y="73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0"/>
            <p:cNvSpPr/>
            <p:nvPr/>
          </p:nvSpPr>
          <p:spPr>
            <a:xfrm>
              <a:off x="2007100" y="2582975"/>
              <a:ext cx="18275" cy="7050"/>
            </a:xfrm>
            <a:custGeom>
              <a:avLst/>
              <a:gdLst/>
              <a:ahLst/>
              <a:cxnLst/>
              <a:rect l="l" t="t" r="r" b="b"/>
              <a:pathLst>
                <a:path w="731" h="282" extrusionOk="0">
                  <a:moveTo>
                    <a:pt x="730" y="1"/>
                  </a:moveTo>
                  <a:lnTo>
                    <a:pt x="0" y="113"/>
                  </a:lnTo>
                  <a:cubicBezTo>
                    <a:pt x="0" y="169"/>
                    <a:pt x="0" y="225"/>
                    <a:pt x="0" y="282"/>
                  </a:cubicBezTo>
                  <a:lnTo>
                    <a:pt x="730" y="225"/>
                  </a:lnTo>
                  <a:cubicBezTo>
                    <a:pt x="730" y="169"/>
                    <a:pt x="730" y="57"/>
                    <a:pt x="73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10"/>
            <p:cNvSpPr/>
            <p:nvPr/>
          </p:nvSpPr>
          <p:spPr>
            <a:xfrm>
              <a:off x="2004300" y="2568950"/>
              <a:ext cx="18275" cy="8450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674" y="0"/>
                  </a:moveTo>
                  <a:lnTo>
                    <a:pt x="0" y="169"/>
                  </a:lnTo>
                  <a:lnTo>
                    <a:pt x="56" y="337"/>
                  </a:lnTo>
                  <a:lnTo>
                    <a:pt x="730" y="169"/>
                  </a:lnTo>
                  <a:cubicBezTo>
                    <a:pt x="730" y="113"/>
                    <a:pt x="730" y="56"/>
                    <a:pt x="67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10"/>
            <p:cNvSpPr/>
            <p:nvPr/>
          </p:nvSpPr>
          <p:spPr>
            <a:xfrm>
              <a:off x="1962175" y="2493125"/>
              <a:ext cx="15450" cy="16875"/>
            </a:xfrm>
            <a:custGeom>
              <a:avLst/>
              <a:gdLst/>
              <a:ahLst/>
              <a:cxnLst/>
              <a:rect l="l" t="t" r="r" b="b"/>
              <a:pathLst>
                <a:path w="618" h="675" extrusionOk="0">
                  <a:moveTo>
                    <a:pt x="506" y="0"/>
                  </a:moveTo>
                  <a:lnTo>
                    <a:pt x="0" y="562"/>
                  </a:lnTo>
                  <a:lnTo>
                    <a:pt x="169" y="674"/>
                  </a:lnTo>
                  <a:lnTo>
                    <a:pt x="618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10"/>
            <p:cNvSpPr/>
            <p:nvPr/>
          </p:nvSpPr>
          <p:spPr>
            <a:xfrm>
              <a:off x="1904600" y="2459425"/>
              <a:ext cx="8450" cy="18275"/>
            </a:xfrm>
            <a:custGeom>
              <a:avLst/>
              <a:gdLst/>
              <a:ahLst/>
              <a:cxnLst/>
              <a:rect l="l" t="t" r="r" b="b"/>
              <a:pathLst>
                <a:path w="338" h="731" extrusionOk="0">
                  <a:moveTo>
                    <a:pt x="169" y="0"/>
                  </a:moveTo>
                  <a:lnTo>
                    <a:pt x="0" y="674"/>
                  </a:lnTo>
                  <a:lnTo>
                    <a:pt x="169" y="730"/>
                  </a:lnTo>
                  <a:lnTo>
                    <a:pt x="337" y="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10"/>
            <p:cNvSpPr/>
            <p:nvPr/>
          </p:nvSpPr>
          <p:spPr>
            <a:xfrm>
              <a:off x="1918625" y="2462225"/>
              <a:ext cx="9875" cy="19675"/>
            </a:xfrm>
            <a:custGeom>
              <a:avLst/>
              <a:gdLst/>
              <a:ahLst/>
              <a:cxnLst/>
              <a:rect l="l" t="t" r="r" b="b"/>
              <a:pathLst>
                <a:path w="395" h="787" extrusionOk="0">
                  <a:moveTo>
                    <a:pt x="226" y="1"/>
                  </a:moveTo>
                  <a:lnTo>
                    <a:pt x="1" y="731"/>
                  </a:lnTo>
                  <a:lnTo>
                    <a:pt x="113" y="787"/>
                  </a:lnTo>
                  <a:lnTo>
                    <a:pt x="394" y="11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10"/>
            <p:cNvSpPr/>
            <p:nvPr/>
          </p:nvSpPr>
          <p:spPr>
            <a:xfrm>
              <a:off x="1891950" y="2458025"/>
              <a:ext cx="7050" cy="16875"/>
            </a:xfrm>
            <a:custGeom>
              <a:avLst/>
              <a:gdLst/>
              <a:ahLst/>
              <a:cxnLst/>
              <a:rect l="l" t="t" r="r" b="b"/>
              <a:pathLst>
                <a:path w="282" h="675" extrusionOk="0">
                  <a:moveTo>
                    <a:pt x="113" y="0"/>
                  </a:moveTo>
                  <a:lnTo>
                    <a:pt x="1" y="674"/>
                  </a:lnTo>
                  <a:lnTo>
                    <a:pt x="169" y="67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10"/>
            <p:cNvSpPr/>
            <p:nvPr/>
          </p:nvSpPr>
          <p:spPr>
            <a:xfrm>
              <a:off x="2008500" y="2599825"/>
              <a:ext cx="18275" cy="4250"/>
            </a:xfrm>
            <a:custGeom>
              <a:avLst/>
              <a:gdLst/>
              <a:ahLst/>
              <a:cxnLst/>
              <a:rect l="l" t="t" r="r" b="b"/>
              <a:pathLst>
                <a:path w="731" h="170" extrusionOk="0">
                  <a:moveTo>
                    <a:pt x="1" y="1"/>
                  </a:moveTo>
                  <a:cubicBezTo>
                    <a:pt x="1" y="57"/>
                    <a:pt x="1" y="113"/>
                    <a:pt x="1" y="169"/>
                  </a:cubicBezTo>
                  <a:lnTo>
                    <a:pt x="731" y="169"/>
                  </a:lnTo>
                  <a:cubicBezTo>
                    <a:pt x="731" y="113"/>
                    <a:pt x="731" y="1"/>
                    <a:pt x="73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10"/>
            <p:cNvSpPr/>
            <p:nvPr/>
          </p:nvSpPr>
          <p:spPr>
            <a:xfrm>
              <a:off x="1952325" y="2484700"/>
              <a:ext cx="14075" cy="16875"/>
            </a:xfrm>
            <a:custGeom>
              <a:avLst/>
              <a:gdLst/>
              <a:ahLst/>
              <a:cxnLst/>
              <a:rect l="l" t="t" r="r" b="b"/>
              <a:pathLst>
                <a:path w="563" h="675" extrusionOk="0">
                  <a:moveTo>
                    <a:pt x="450" y="0"/>
                  </a:moveTo>
                  <a:lnTo>
                    <a:pt x="1" y="562"/>
                  </a:lnTo>
                  <a:lnTo>
                    <a:pt x="169" y="674"/>
                  </a:lnTo>
                  <a:lnTo>
                    <a:pt x="563" y="113"/>
                  </a:lnTo>
                  <a:cubicBezTo>
                    <a:pt x="563" y="56"/>
                    <a:pt x="506" y="0"/>
                    <a:pt x="45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10"/>
            <p:cNvSpPr/>
            <p:nvPr/>
          </p:nvSpPr>
          <p:spPr>
            <a:xfrm>
              <a:off x="1929875" y="2469250"/>
              <a:ext cx="11250" cy="18275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337" y="1"/>
                  </a:moveTo>
                  <a:lnTo>
                    <a:pt x="0" y="674"/>
                  </a:lnTo>
                  <a:lnTo>
                    <a:pt x="169" y="731"/>
                  </a:lnTo>
                  <a:lnTo>
                    <a:pt x="450" y="5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10"/>
            <p:cNvSpPr/>
            <p:nvPr/>
          </p:nvSpPr>
          <p:spPr>
            <a:xfrm>
              <a:off x="1941100" y="2476275"/>
              <a:ext cx="12675" cy="16875"/>
            </a:xfrm>
            <a:custGeom>
              <a:avLst/>
              <a:gdLst/>
              <a:ahLst/>
              <a:cxnLst/>
              <a:rect l="l" t="t" r="r" b="b"/>
              <a:pathLst>
                <a:path w="507" h="675" extrusionOk="0">
                  <a:moveTo>
                    <a:pt x="394" y="0"/>
                  </a:moveTo>
                  <a:lnTo>
                    <a:pt x="1" y="618"/>
                  </a:lnTo>
                  <a:lnTo>
                    <a:pt x="169" y="674"/>
                  </a:lnTo>
                  <a:lnTo>
                    <a:pt x="506" y="5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10"/>
            <p:cNvSpPr/>
            <p:nvPr/>
          </p:nvSpPr>
          <p:spPr>
            <a:xfrm>
              <a:off x="2000075" y="2554900"/>
              <a:ext cx="18275" cy="9850"/>
            </a:xfrm>
            <a:custGeom>
              <a:avLst/>
              <a:gdLst/>
              <a:ahLst/>
              <a:cxnLst/>
              <a:rect l="l" t="t" r="r" b="b"/>
              <a:pathLst>
                <a:path w="731" h="394" extrusionOk="0">
                  <a:moveTo>
                    <a:pt x="674" y="1"/>
                  </a:moveTo>
                  <a:lnTo>
                    <a:pt x="1" y="225"/>
                  </a:lnTo>
                  <a:lnTo>
                    <a:pt x="57" y="394"/>
                  </a:lnTo>
                  <a:lnTo>
                    <a:pt x="731" y="169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10"/>
            <p:cNvSpPr/>
            <p:nvPr/>
          </p:nvSpPr>
          <p:spPr>
            <a:xfrm>
              <a:off x="1851250" y="2455200"/>
              <a:ext cx="22475" cy="19700"/>
            </a:xfrm>
            <a:custGeom>
              <a:avLst/>
              <a:gdLst/>
              <a:ahLst/>
              <a:cxnLst/>
              <a:rect l="l" t="t" r="r" b="b"/>
              <a:pathLst>
                <a:path w="899" h="788" extrusionOk="0">
                  <a:moveTo>
                    <a:pt x="899" y="1"/>
                  </a:moveTo>
                  <a:cubicBezTo>
                    <a:pt x="618" y="1"/>
                    <a:pt x="337" y="57"/>
                    <a:pt x="0" y="113"/>
                  </a:cubicBezTo>
                  <a:lnTo>
                    <a:pt x="0" y="787"/>
                  </a:lnTo>
                  <a:cubicBezTo>
                    <a:pt x="337" y="731"/>
                    <a:pt x="618" y="731"/>
                    <a:pt x="899" y="731"/>
                  </a:cubicBez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10"/>
            <p:cNvSpPr/>
            <p:nvPr/>
          </p:nvSpPr>
          <p:spPr>
            <a:xfrm>
              <a:off x="1983225" y="2608250"/>
              <a:ext cx="42150" cy="78675"/>
            </a:xfrm>
            <a:custGeom>
              <a:avLst/>
              <a:gdLst/>
              <a:ahLst/>
              <a:cxnLst/>
              <a:rect l="l" t="t" r="r" b="b"/>
              <a:pathLst>
                <a:path w="1686" h="3147" extrusionOk="0">
                  <a:moveTo>
                    <a:pt x="1012" y="1"/>
                  </a:moveTo>
                  <a:cubicBezTo>
                    <a:pt x="1012" y="57"/>
                    <a:pt x="1012" y="113"/>
                    <a:pt x="1012" y="169"/>
                  </a:cubicBezTo>
                  <a:cubicBezTo>
                    <a:pt x="1012" y="225"/>
                    <a:pt x="1012" y="282"/>
                    <a:pt x="1012" y="338"/>
                  </a:cubicBezTo>
                  <a:cubicBezTo>
                    <a:pt x="1012" y="450"/>
                    <a:pt x="955" y="562"/>
                    <a:pt x="955" y="731"/>
                  </a:cubicBezTo>
                  <a:cubicBezTo>
                    <a:pt x="899" y="1236"/>
                    <a:pt x="731" y="1742"/>
                    <a:pt x="506" y="2247"/>
                  </a:cubicBezTo>
                  <a:lnTo>
                    <a:pt x="506" y="2304"/>
                  </a:lnTo>
                  <a:cubicBezTo>
                    <a:pt x="338" y="2584"/>
                    <a:pt x="169" y="2865"/>
                    <a:pt x="1" y="3146"/>
                  </a:cubicBezTo>
                  <a:lnTo>
                    <a:pt x="843" y="3146"/>
                  </a:lnTo>
                  <a:cubicBezTo>
                    <a:pt x="955" y="2978"/>
                    <a:pt x="1012" y="2865"/>
                    <a:pt x="1124" y="2697"/>
                  </a:cubicBezTo>
                  <a:lnTo>
                    <a:pt x="1180" y="2528"/>
                  </a:lnTo>
                  <a:cubicBezTo>
                    <a:pt x="1236" y="2416"/>
                    <a:pt x="1292" y="2247"/>
                    <a:pt x="1348" y="2135"/>
                  </a:cubicBezTo>
                  <a:lnTo>
                    <a:pt x="1348" y="2079"/>
                  </a:lnTo>
                  <a:cubicBezTo>
                    <a:pt x="1348" y="1967"/>
                    <a:pt x="1405" y="1910"/>
                    <a:pt x="1461" y="1798"/>
                  </a:cubicBezTo>
                  <a:cubicBezTo>
                    <a:pt x="1573" y="1349"/>
                    <a:pt x="1685" y="843"/>
                    <a:pt x="1685" y="394"/>
                  </a:cubicBezTo>
                  <a:cubicBezTo>
                    <a:pt x="1685" y="338"/>
                    <a:pt x="1685" y="282"/>
                    <a:pt x="1685" y="225"/>
                  </a:cubicBez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10"/>
            <p:cNvSpPr/>
            <p:nvPr/>
          </p:nvSpPr>
          <p:spPr>
            <a:xfrm>
              <a:off x="1851250" y="2508425"/>
              <a:ext cx="123575" cy="178500"/>
            </a:xfrm>
            <a:custGeom>
              <a:avLst/>
              <a:gdLst/>
              <a:ahLst/>
              <a:cxnLst/>
              <a:rect l="l" t="t" r="r" b="b"/>
              <a:pathLst>
                <a:path w="4943" h="7140" extrusionOk="0">
                  <a:moveTo>
                    <a:pt x="922" y="1"/>
                  </a:moveTo>
                  <a:cubicBezTo>
                    <a:pt x="858" y="1"/>
                    <a:pt x="794" y="3"/>
                    <a:pt x="730" y="6"/>
                  </a:cubicBezTo>
                  <a:cubicBezTo>
                    <a:pt x="506" y="6"/>
                    <a:pt x="225" y="62"/>
                    <a:pt x="0" y="118"/>
                  </a:cubicBezTo>
                  <a:lnTo>
                    <a:pt x="0" y="568"/>
                  </a:lnTo>
                  <a:cubicBezTo>
                    <a:pt x="225" y="455"/>
                    <a:pt x="506" y="455"/>
                    <a:pt x="730" y="455"/>
                  </a:cubicBezTo>
                  <a:cubicBezTo>
                    <a:pt x="801" y="451"/>
                    <a:pt x="872" y="449"/>
                    <a:pt x="942" y="449"/>
                  </a:cubicBezTo>
                  <a:cubicBezTo>
                    <a:pt x="2816" y="449"/>
                    <a:pt x="4385" y="1876"/>
                    <a:pt x="4493" y="3825"/>
                  </a:cubicBezTo>
                  <a:cubicBezTo>
                    <a:pt x="4549" y="5173"/>
                    <a:pt x="3819" y="6521"/>
                    <a:pt x="2584" y="7139"/>
                  </a:cubicBezTo>
                  <a:lnTo>
                    <a:pt x="3314" y="7139"/>
                  </a:lnTo>
                  <a:cubicBezTo>
                    <a:pt x="4381" y="6353"/>
                    <a:pt x="4943" y="5061"/>
                    <a:pt x="4886" y="3769"/>
                  </a:cubicBezTo>
                  <a:cubicBezTo>
                    <a:pt x="4830" y="2702"/>
                    <a:pt x="4325" y="1747"/>
                    <a:pt x="3538" y="1017"/>
                  </a:cubicBezTo>
                  <a:cubicBezTo>
                    <a:pt x="2802" y="386"/>
                    <a:pt x="1868" y="1"/>
                    <a:pt x="92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10"/>
            <p:cNvSpPr/>
            <p:nvPr/>
          </p:nvSpPr>
          <p:spPr>
            <a:xfrm>
              <a:off x="1856850" y="2590150"/>
              <a:ext cx="40750" cy="34975"/>
            </a:xfrm>
            <a:custGeom>
              <a:avLst/>
              <a:gdLst/>
              <a:ahLst/>
              <a:cxnLst/>
              <a:rect l="l" t="t" r="r" b="b"/>
              <a:pathLst>
                <a:path w="1630" h="1399" extrusionOk="0">
                  <a:moveTo>
                    <a:pt x="675" y="1"/>
                  </a:moveTo>
                  <a:cubicBezTo>
                    <a:pt x="325" y="1"/>
                    <a:pt x="1" y="275"/>
                    <a:pt x="1" y="725"/>
                  </a:cubicBezTo>
                  <a:cubicBezTo>
                    <a:pt x="1" y="1118"/>
                    <a:pt x="282" y="1399"/>
                    <a:pt x="675" y="1399"/>
                  </a:cubicBezTo>
                  <a:cubicBezTo>
                    <a:pt x="1293" y="1399"/>
                    <a:pt x="1630" y="669"/>
                    <a:pt x="1180" y="219"/>
                  </a:cubicBezTo>
                  <a:cubicBezTo>
                    <a:pt x="1030" y="70"/>
                    <a:pt x="849" y="1"/>
                    <a:pt x="67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10"/>
            <p:cNvSpPr/>
            <p:nvPr/>
          </p:nvSpPr>
          <p:spPr>
            <a:xfrm>
              <a:off x="1977600" y="1880925"/>
              <a:ext cx="25300" cy="18275"/>
            </a:xfrm>
            <a:custGeom>
              <a:avLst/>
              <a:gdLst/>
              <a:ahLst/>
              <a:cxnLst/>
              <a:rect l="l" t="t" r="r" b="b"/>
              <a:pathLst>
                <a:path w="1012" h="731" extrusionOk="0">
                  <a:moveTo>
                    <a:pt x="900" y="1"/>
                  </a:moveTo>
                  <a:lnTo>
                    <a:pt x="1" y="562"/>
                  </a:lnTo>
                  <a:cubicBezTo>
                    <a:pt x="57" y="618"/>
                    <a:pt x="57" y="675"/>
                    <a:pt x="113" y="731"/>
                  </a:cubicBezTo>
                  <a:lnTo>
                    <a:pt x="1012" y="11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10"/>
            <p:cNvSpPr/>
            <p:nvPr/>
          </p:nvSpPr>
          <p:spPr>
            <a:xfrm>
              <a:off x="1970600" y="1868300"/>
              <a:ext cx="22475" cy="19675"/>
            </a:xfrm>
            <a:custGeom>
              <a:avLst/>
              <a:gdLst/>
              <a:ahLst/>
              <a:cxnLst/>
              <a:rect l="l" t="t" r="r" b="b"/>
              <a:pathLst>
                <a:path w="899" h="787" extrusionOk="0">
                  <a:moveTo>
                    <a:pt x="843" y="0"/>
                  </a:moveTo>
                  <a:lnTo>
                    <a:pt x="0" y="674"/>
                  </a:lnTo>
                  <a:lnTo>
                    <a:pt x="112" y="786"/>
                  </a:lnTo>
                  <a:lnTo>
                    <a:pt x="899" y="112"/>
                  </a:lnTo>
                  <a:cubicBezTo>
                    <a:pt x="899" y="56"/>
                    <a:pt x="843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10"/>
            <p:cNvSpPr/>
            <p:nvPr/>
          </p:nvSpPr>
          <p:spPr>
            <a:xfrm>
              <a:off x="1984625" y="1893575"/>
              <a:ext cx="25300" cy="15450"/>
            </a:xfrm>
            <a:custGeom>
              <a:avLst/>
              <a:gdLst/>
              <a:ahLst/>
              <a:cxnLst/>
              <a:rect l="l" t="t" r="r" b="b"/>
              <a:pathLst>
                <a:path w="1012" h="618" extrusionOk="0">
                  <a:moveTo>
                    <a:pt x="899" y="0"/>
                  </a:moveTo>
                  <a:lnTo>
                    <a:pt x="1" y="506"/>
                  </a:lnTo>
                  <a:cubicBezTo>
                    <a:pt x="1" y="562"/>
                    <a:pt x="57" y="562"/>
                    <a:pt x="57" y="618"/>
                  </a:cubicBezTo>
                  <a:lnTo>
                    <a:pt x="1012" y="112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10"/>
            <p:cNvSpPr/>
            <p:nvPr/>
          </p:nvSpPr>
          <p:spPr>
            <a:xfrm>
              <a:off x="1990250" y="1907600"/>
              <a:ext cx="26700" cy="12675"/>
            </a:xfrm>
            <a:custGeom>
              <a:avLst/>
              <a:gdLst/>
              <a:ahLst/>
              <a:cxnLst/>
              <a:rect l="l" t="t" r="r" b="b"/>
              <a:pathLst>
                <a:path w="1068" h="507" extrusionOk="0">
                  <a:moveTo>
                    <a:pt x="955" y="1"/>
                  </a:moveTo>
                  <a:lnTo>
                    <a:pt x="0" y="394"/>
                  </a:lnTo>
                  <a:lnTo>
                    <a:pt x="57" y="506"/>
                  </a:lnTo>
                  <a:lnTo>
                    <a:pt x="1067" y="113"/>
                  </a:lnTo>
                  <a:cubicBezTo>
                    <a:pt x="1011" y="57"/>
                    <a:pt x="1011" y="57"/>
                    <a:pt x="95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10"/>
            <p:cNvSpPr/>
            <p:nvPr/>
          </p:nvSpPr>
          <p:spPr>
            <a:xfrm>
              <a:off x="1962175" y="1857050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786" y="1"/>
                  </a:moveTo>
                  <a:lnTo>
                    <a:pt x="0" y="787"/>
                  </a:lnTo>
                  <a:lnTo>
                    <a:pt x="112" y="899"/>
                  </a:lnTo>
                  <a:lnTo>
                    <a:pt x="899" y="169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10"/>
            <p:cNvSpPr/>
            <p:nvPr/>
          </p:nvSpPr>
          <p:spPr>
            <a:xfrm>
              <a:off x="1998675" y="1935675"/>
              <a:ext cx="25300" cy="8450"/>
            </a:xfrm>
            <a:custGeom>
              <a:avLst/>
              <a:gdLst/>
              <a:ahLst/>
              <a:cxnLst/>
              <a:rect l="l" t="t" r="r" b="b"/>
              <a:pathLst>
                <a:path w="1012" h="338" extrusionOk="0">
                  <a:moveTo>
                    <a:pt x="1011" y="1"/>
                  </a:moveTo>
                  <a:lnTo>
                    <a:pt x="0" y="169"/>
                  </a:lnTo>
                  <a:cubicBezTo>
                    <a:pt x="0" y="226"/>
                    <a:pt x="0" y="282"/>
                    <a:pt x="0" y="338"/>
                  </a:cubicBezTo>
                  <a:lnTo>
                    <a:pt x="1011" y="169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10"/>
            <p:cNvSpPr/>
            <p:nvPr/>
          </p:nvSpPr>
          <p:spPr>
            <a:xfrm>
              <a:off x="1994450" y="1921650"/>
              <a:ext cx="26700" cy="11250"/>
            </a:xfrm>
            <a:custGeom>
              <a:avLst/>
              <a:gdLst/>
              <a:ahLst/>
              <a:cxnLst/>
              <a:rect l="l" t="t" r="r" b="b"/>
              <a:pathLst>
                <a:path w="1068" h="450" extrusionOk="0">
                  <a:moveTo>
                    <a:pt x="1012" y="0"/>
                  </a:moveTo>
                  <a:lnTo>
                    <a:pt x="1" y="281"/>
                  </a:lnTo>
                  <a:cubicBezTo>
                    <a:pt x="1" y="337"/>
                    <a:pt x="1" y="393"/>
                    <a:pt x="57" y="450"/>
                  </a:cubicBezTo>
                  <a:lnTo>
                    <a:pt x="1068" y="169"/>
                  </a:lnTo>
                  <a:cubicBezTo>
                    <a:pt x="1068" y="113"/>
                    <a:pt x="1012" y="56"/>
                    <a:pt x="10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10"/>
            <p:cNvSpPr/>
            <p:nvPr/>
          </p:nvSpPr>
          <p:spPr>
            <a:xfrm>
              <a:off x="1942500" y="1838800"/>
              <a:ext cx="18275" cy="23900"/>
            </a:xfrm>
            <a:custGeom>
              <a:avLst/>
              <a:gdLst/>
              <a:ahLst/>
              <a:cxnLst/>
              <a:rect l="l" t="t" r="r" b="b"/>
              <a:pathLst>
                <a:path w="731" h="956" extrusionOk="0">
                  <a:moveTo>
                    <a:pt x="562" y="1"/>
                  </a:moveTo>
                  <a:lnTo>
                    <a:pt x="1" y="899"/>
                  </a:lnTo>
                  <a:lnTo>
                    <a:pt x="169" y="955"/>
                  </a:lnTo>
                  <a:lnTo>
                    <a:pt x="731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10"/>
            <p:cNvSpPr/>
            <p:nvPr/>
          </p:nvSpPr>
          <p:spPr>
            <a:xfrm>
              <a:off x="1897575" y="1817750"/>
              <a:ext cx="8450" cy="25300"/>
            </a:xfrm>
            <a:custGeom>
              <a:avLst/>
              <a:gdLst/>
              <a:ahLst/>
              <a:cxnLst/>
              <a:rect l="l" t="t" r="r" b="b"/>
              <a:pathLst>
                <a:path w="338" h="1012" extrusionOk="0">
                  <a:moveTo>
                    <a:pt x="169" y="0"/>
                  </a:moveTo>
                  <a:lnTo>
                    <a:pt x="1" y="1011"/>
                  </a:lnTo>
                  <a:lnTo>
                    <a:pt x="169" y="1011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10"/>
            <p:cNvSpPr/>
            <p:nvPr/>
          </p:nvSpPr>
          <p:spPr>
            <a:xfrm>
              <a:off x="1908800" y="1820550"/>
              <a:ext cx="11275" cy="26700"/>
            </a:xfrm>
            <a:custGeom>
              <a:avLst/>
              <a:gdLst/>
              <a:ahLst/>
              <a:cxnLst/>
              <a:rect l="l" t="t" r="r" b="b"/>
              <a:pathLst>
                <a:path w="451" h="1068" extrusionOk="0">
                  <a:moveTo>
                    <a:pt x="338" y="0"/>
                  </a:moveTo>
                  <a:lnTo>
                    <a:pt x="1" y="1011"/>
                  </a:lnTo>
                  <a:lnTo>
                    <a:pt x="169" y="1068"/>
                  </a:lnTo>
                  <a:lnTo>
                    <a:pt x="450" y="5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10"/>
            <p:cNvSpPr/>
            <p:nvPr/>
          </p:nvSpPr>
          <p:spPr>
            <a:xfrm>
              <a:off x="1952325" y="1847225"/>
              <a:ext cx="21100" cy="23900"/>
            </a:xfrm>
            <a:custGeom>
              <a:avLst/>
              <a:gdLst/>
              <a:ahLst/>
              <a:cxnLst/>
              <a:rect l="l" t="t" r="r" b="b"/>
              <a:pathLst>
                <a:path w="844" h="956" extrusionOk="0">
                  <a:moveTo>
                    <a:pt x="731" y="1"/>
                  </a:moveTo>
                  <a:lnTo>
                    <a:pt x="1" y="843"/>
                  </a:lnTo>
                  <a:lnTo>
                    <a:pt x="169" y="955"/>
                  </a:lnTo>
                  <a:lnTo>
                    <a:pt x="843" y="1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10"/>
            <p:cNvSpPr/>
            <p:nvPr/>
          </p:nvSpPr>
          <p:spPr>
            <a:xfrm>
              <a:off x="1883525" y="1814925"/>
              <a:ext cx="8450" cy="26700"/>
            </a:xfrm>
            <a:custGeom>
              <a:avLst/>
              <a:gdLst/>
              <a:ahLst/>
              <a:cxnLst/>
              <a:rect l="l" t="t" r="r" b="b"/>
              <a:pathLst>
                <a:path w="338" h="1068" extrusionOk="0">
                  <a:moveTo>
                    <a:pt x="113" y="1"/>
                  </a:moveTo>
                  <a:lnTo>
                    <a:pt x="1" y="1068"/>
                  </a:lnTo>
                  <a:lnTo>
                    <a:pt x="226" y="106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10"/>
            <p:cNvSpPr/>
            <p:nvPr/>
          </p:nvSpPr>
          <p:spPr>
            <a:xfrm>
              <a:off x="1921450" y="1824750"/>
              <a:ext cx="14050" cy="26725"/>
            </a:xfrm>
            <a:custGeom>
              <a:avLst/>
              <a:gdLst/>
              <a:ahLst/>
              <a:cxnLst/>
              <a:rect l="l" t="t" r="r" b="b"/>
              <a:pathLst>
                <a:path w="562" h="1069" extrusionOk="0">
                  <a:moveTo>
                    <a:pt x="393" y="1"/>
                  </a:moveTo>
                  <a:lnTo>
                    <a:pt x="0" y="1012"/>
                  </a:lnTo>
                  <a:lnTo>
                    <a:pt x="113" y="1068"/>
                  </a:ln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10"/>
            <p:cNvSpPr/>
            <p:nvPr/>
          </p:nvSpPr>
          <p:spPr>
            <a:xfrm>
              <a:off x="1931275" y="1831775"/>
              <a:ext cx="16875" cy="25300"/>
            </a:xfrm>
            <a:custGeom>
              <a:avLst/>
              <a:gdLst/>
              <a:ahLst/>
              <a:cxnLst/>
              <a:rect l="l" t="t" r="r" b="b"/>
              <a:pathLst>
                <a:path w="675" h="1012" extrusionOk="0">
                  <a:moveTo>
                    <a:pt x="506" y="1"/>
                  </a:moveTo>
                  <a:lnTo>
                    <a:pt x="0" y="956"/>
                  </a:lnTo>
                  <a:lnTo>
                    <a:pt x="169" y="1012"/>
                  </a:lnTo>
                  <a:lnTo>
                    <a:pt x="674" y="57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10"/>
            <p:cNvSpPr/>
            <p:nvPr/>
          </p:nvSpPr>
          <p:spPr>
            <a:xfrm>
              <a:off x="2000075" y="1949725"/>
              <a:ext cx="26700" cy="7050"/>
            </a:xfrm>
            <a:custGeom>
              <a:avLst/>
              <a:gdLst/>
              <a:ahLst/>
              <a:cxnLst/>
              <a:rect l="l" t="t" r="r" b="b"/>
              <a:pathLst>
                <a:path w="1068" h="282" extrusionOk="0">
                  <a:moveTo>
                    <a:pt x="1068" y="1"/>
                  </a:moveTo>
                  <a:lnTo>
                    <a:pt x="57" y="113"/>
                  </a:lnTo>
                  <a:cubicBezTo>
                    <a:pt x="1" y="169"/>
                    <a:pt x="1" y="225"/>
                    <a:pt x="1" y="281"/>
                  </a:cubicBezTo>
                  <a:lnTo>
                    <a:pt x="1068" y="1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10"/>
            <p:cNvSpPr/>
            <p:nvPr/>
          </p:nvSpPr>
          <p:spPr>
            <a:xfrm>
              <a:off x="1851250" y="1965175"/>
              <a:ext cx="174125" cy="153075"/>
            </a:xfrm>
            <a:custGeom>
              <a:avLst/>
              <a:gdLst/>
              <a:ahLst/>
              <a:cxnLst/>
              <a:rect l="l" t="t" r="r" b="b"/>
              <a:pathLst>
                <a:path w="6965" h="6123" extrusionOk="0">
                  <a:moveTo>
                    <a:pt x="5954" y="0"/>
                  </a:moveTo>
                  <a:lnTo>
                    <a:pt x="5954" y="169"/>
                  </a:lnTo>
                  <a:lnTo>
                    <a:pt x="6291" y="169"/>
                  </a:lnTo>
                  <a:lnTo>
                    <a:pt x="6291" y="506"/>
                  </a:lnTo>
                  <a:lnTo>
                    <a:pt x="5954" y="506"/>
                  </a:lnTo>
                  <a:lnTo>
                    <a:pt x="5954" y="674"/>
                  </a:lnTo>
                  <a:lnTo>
                    <a:pt x="6291" y="674"/>
                  </a:lnTo>
                  <a:cubicBezTo>
                    <a:pt x="6291" y="787"/>
                    <a:pt x="6234" y="955"/>
                    <a:pt x="6234" y="1068"/>
                  </a:cubicBezTo>
                  <a:lnTo>
                    <a:pt x="5897" y="1011"/>
                  </a:lnTo>
                  <a:lnTo>
                    <a:pt x="5897" y="1068"/>
                  </a:lnTo>
                  <a:lnTo>
                    <a:pt x="5897" y="1180"/>
                  </a:lnTo>
                  <a:lnTo>
                    <a:pt x="6234" y="1236"/>
                  </a:lnTo>
                  <a:cubicBezTo>
                    <a:pt x="6234" y="1348"/>
                    <a:pt x="6178" y="1461"/>
                    <a:pt x="6178" y="1573"/>
                  </a:cubicBezTo>
                  <a:lnTo>
                    <a:pt x="5841" y="1461"/>
                  </a:lnTo>
                  <a:cubicBezTo>
                    <a:pt x="5841" y="1517"/>
                    <a:pt x="5785" y="1573"/>
                    <a:pt x="5785" y="1629"/>
                  </a:cubicBezTo>
                  <a:lnTo>
                    <a:pt x="6122" y="1742"/>
                  </a:lnTo>
                  <a:lnTo>
                    <a:pt x="6010" y="2079"/>
                  </a:lnTo>
                  <a:lnTo>
                    <a:pt x="5617" y="1910"/>
                  </a:lnTo>
                  <a:lnTo>
                    <a:pt x="5560" y="2079"/>
                  </a:lnTo>
                  <a:lnTo>
                    <a:pt x="5897" y="2191"/>
                  </a:lnTo>
                  <a:cubicBezTo>
                    <a:pt x="5841" y="2303"/>
                    <a:pt x="5785" y="2415"/>
                    <a:pt x="5729" y="2528"/>
                  </a:cubicBezTo>
                  <a:lnTo>
                    <a:pt x="5448" y="2359"/>
                  </a:lnTo>
                  <a:lnTo>
                    <a:pt x="5336" y="2528"/>
                  </a:lnTo>
                  <a:lnTo>
                    <a:pt x="5617" y="2696"/>
                  </a:lnTo>
                  <a:cubicBezTo>
                    <a:pt x="5560" y="2809"/>
                    <a:pt x="5504" y="2921"/>
                    <a:pt x="5448" y="2977"/>
                  </a:cubicBezTo>
                  <a:lnTo>
                    <a:pt x="5167" y="2809"/>
                  </a:lnTo>
                  <a:lnTo>
                    <a:pt x="5055" y="2977"/>
                  </a:lnTo>
                  <a:lnTo>
                    <a:pt x="5336" y="3146"/>
                  </a:lnTo>
                  <a:lnTo>
                    <a:pt x="5167" y="3426"/>
                  </a:lnTo>
                  <a:lnTo>
                    <a:pt x="4886" y="3202"/>
                  </a:lnTo>
                  <a:lnTo>
                    <a:pt x="4774" y="3314"/>
                  </a:lnTo>
                  <a:lnTo>
                    <a:pt x="4999" y="3539"/>
                  </a:lnTo>
                  <a:cubicBezTo>
                    <a:pt x="4943" y="3595"/>
                    <a:pt x="4830" y="3707"/>
                    <a:pt x="4774" y="3820"/>
                  </a:cubicBezTo>
                  <a:lnTo>
                    <a:pt x="4549" y="3539"/>
                  </a:lnTo>
                  <a:lnTo>
                    <a:pt x="4437" y="3707"/>
                  </a:lnTo>
                  <a:lnTo>
                    <a:pt x="4662" y="3932"/>
                  </a:lnTo>
                  <a:lnTo>
                    <a:pt x="4381" y="4157"/>
                  </a:lnTo>
                  <a:lnTo>
                    <a:pt x="4156" y="3876"/>
                  </a:lnTo>
                  <a:lnTo>
                    <a:pt x="4044" y="4044"/>
                  </a:lnTo>
                  <a:lnTo>
                    <a:pt x="4269" y="4269"/>
                  </a:lnTo>
                  <a:lnTo>
                    <a:pt x="3988" y="4494"/>
                  </a:lnTo>
                  <a:lnTo>
                    <a:pt x="3763" y="4213"/>
                  </a:lnTo>
                  <a:lnTo>
                    <a:pt x="3651" y="4325"/>
                  </a:lnTo>
                  <a:lnTo>
                    <a:pt x="3819" y="4606"/>
                  </a:lnTo>
                  <a:lnTo>
                    <a:pt x="3538" y="4774"/>
                  </a:lnTo>
                  <a:lnTo>
                    <a:pt x="3370" y="4494"/>
                  </a:lnTo>
                  <a:lnTo>
                    <a:pt x="3201" y="4550"/>
                  </a:lnTo>
                  <a:lnTo>
                    <a:pt x="3370" y="4831"/>
                  </a:lnTo>
                  <a:lnTo>
                    <a:pt x="3033" y="4999"/>
                  </a:lnTo>
                  <a:lnTo>
                    <a:pt x="2921" y="4718"/>
                  </a:lnTo>
                  <a:lnTo>
                    <a:pt x="2752" y="4774"/>
                  </a:lnTo>
                  <a:lnTo>
                    <a:pt x="2864" y="5111"/>
                  </a:lnTo>
                  <a:lnTo>
                    <a:pt x="2527" y="5224"/>
                  </a:lnTo>
                  <a:lnTo>
                    <a:pt x="2471" y="4887"/>
                  </a:lnTo>
                  <a:lnTo>
                    <a:pt x="2303" y="4943"/>
                  </a:lnTo>
                  <a:lnTo>
                    <a:pt x="2415" y="5280"/>
                  </a:lnTo>
                  <a:cubicBezTo>
                    <a:pt x="2247" y="5280"/>
                    <a:pt x="2134" y="5336"/>
                    <a:pt x="2022" y="5336"/>
                  </a:cubicBezTo>
                  <a:lnTo>
                    <a:pt x="1966" y="4999"/>
                  </a:lnTo>
                  <a:lnTo>
                    <a:pt x="1797" y="4999"/>
                  </a:lnTo>
                  <a:lnTo>
                    <a:pt x="1854" y="5336"/>
                  </a:lnTo>
                  <a:lnTo>
                    <a:pt x="1517" y="5448"/>
                  </a:lnTo>
                  <a:lnTo>
                    <a:pt x="1517" y="5111"/>
                  </a:lnTo>
                  <a:lnTo>
                    <a:pt x="1348" y="5111"/>
                  </a:lnTo>
                  <a:lnTo>
                    <a:pt x="1348" y="5448"/>
                  </a:lnTo>
                  <a:lnTo>
                    <a:pt x="955" y="5448"/>
                  </a:lnTo>
                  <a:lnTo>
                    <a:pt x="955" y="5111"/>
                  </a:lnTo>
                  <a:lnTo>
                    <a:pt x="786" y="5111"/>
                  </a:lnTo>
                  <a:lnTo>
                    <a:pt x="786" y="5448"/>
                  </a:lnTo>
                  <a:lnTo>
                    <a:pt x="449" y="5448"/>
                  </a:lnTo>
                  <a:lnTo>
                    <a:pt x="506" y="5111"/>
                  </a:lnTo>
                  <a:lnTo>
                    <a:pt x="337" y="5111"/>
                  </a:lnTo>
                  <a:lnTo>
                    <a:pt x="337" y="5448"/>
                  </a:lnTo>
                  <a:lnTo>
                    <a:pt x="0" y="5392"/>
                  </a:lnTo>
                  <a:lnTo>
                    <a:pt x="0" y="6066"/>
                  </a:lnTo>
                  <a:lnTo>
                    <a:pt x="225" y="6066"/>
                  </a:lnTo>
                  <a:lnTo>
                    <a:pt x="225" y="6122"/>
                  </a:lnTo>
                  <a:lnTo>
                    <a:pt x="1573" y="6122"/>
                  </a:lnTo>
                  <a:lnTo>
                    <a:pt x="2022" y="6066"/>
                  </a:lnTo>
                  <a:cubicBezTo>
                    <a:pt x="2191" y="6010"/>
                    <a:pt x="2415" y="5954"/>
                    <a:pt x="2584" y="5898"/>
                  </a:cubicBezTo>
                  <a:cubicBezTo>
                    <a:pt x="2808" y="5842"/>
                    <a:pt x="3089" y="5785"/>
                    <a:pt x="3314" y="5673"/>
                  </a:cubicBezTo>
                  <a:cubicBezTo>
                    <a:pt x="3595" y="5561"/>
                    <a:pt x="3932" y="5392"/>
                    <a:pt x="4212" y="5224"/>
                  </a:cubicBezTo>
                  <a:cubicBezTo>
                    <a:pt x="4606" y="4943"/>
                    <a:pt x="4999" y="4662"/>
                    <a:pt x="5280" y="4325"/>
                  </a:cubicBezTo>
                  <a:cubicBezTo>
                    <a:pt x="5841" y="3763"/>
                    <a:pt x="6291" y="3089"/>
                    <a:pt x="6627" y="2359"/>
                  </a:cubicBezTo>
                  <a:cubicBezTo>
                    <a:pt x="6684" y="2191"/>
                    <a:pt x="6684" y="2079"/>
                    <a:pt x="6740" y="1910"/>
                  </a:cubicBezTo>
                  <a:cubicBezTo>
                    <a:pt x="6852" y="1517"/>
                    <a:pt x="6964" y="1124"/>
                    <a:pt x="6964" y="787"/>
                  </a:cubicBezTo>
                  <a:lnTo>
                    <a:pt x="6964" y="618"/>
                  </a:lnTo>
                  <a:lnTo>
                    <a:pt x="6964" y="57"/>
                  </a:lnTo>
                  <a:lnTo>
                    <a:pt x="696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10"/>
            <p:cNvSpPr/>
            <p:nvPr/>
          </p:nvSpPr>
          <p:spPr>
            <a:xfrm>
              <a:off x="1851250" y="1813525"/>
              <a:ext cx="25300" cy="28100"/>
            </a:xfrm>
            <a:custGeom>
              <a:avLst/>
              <a:gdLst/>
              <a:ahLst/>
              <a:cxnLst/>
              <a:rect l="l" t="t" r="r" b="b"/>
              <a:pathLst>
                <a:path w="1012" h="1124" extrusionOk="0">
                  <a:moveTo>
                    <a:pt x="899" y="1"/>
                  </a:moveTo>
                  <a:cubicBezTo>
                    <a:pt x="674" y="1"/>
                    <a:pt x="506" y="1"/>
                    <a:pt x="337" y="57"/>
                  </a:cubicBezTo>
                  <a:lnTo>
                    <a:pt x="0" y="57"/>
                  </a:lnTo>
                  <a:lnTo>
                    <a:pt x="0" y="787"/>
                  </a:lnTo>
                  <a:lnTo>
                    <a:pt x="337" y="787"/>
                  </a:lnTo>
                  <a:lnTo>
                    <a:pt x="337" y="1124"/>
                  </a:lnTo>
                  <a:lnTo>
                    <a:pt x="506" y="1124"/>
                  </a:lnTo>
                  <a:lnTo>
                    <a:pt x="506" y="787"/>
                  </a:lnTo>
                  <a:lnTo>
                    <a:pt x="843" y="787"/>
                  </a:lnTo>
                  <a:lnTo>
                    <a:pt x="843" y="1124"/>
                  </a:lnTo>
                  <a:lnTo>
                    <a:pt x="1011" y="112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10"/>
            <p:cNvSpPr/>
            <p:nvPr/>
          </p:nvSpPr>
          <p:spPr>
            <a:xfrm>
              <a:off x="1851250" y="1841600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5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10"/>
            <p:cNvSpPr/>
            <p:nvPr/>
          </p:nvSpPr>
          <p:spPr>
            <a:xfrm>
              <a:off x="1851250" y="1868300"/>
              <a:ext cx="21075" cy="12650"/>
            </a:xfrm>
            <a:custGeom>
              <a:avLst/>
              <a:gdLst/>
              <a:ahLst/>
              <a:cxnLst/>
              <a:rect l="l" t="t" r="r" b="b"/>
              <a:pathLst>
                <a:path w="843" h="506" extrusionOk="0">
                  <a:moveTo>
                    <a:pt x="843" y="0"/>
                  </a:moveTo>
                  <a:cubicBezTo>
                    <a:pt x="562" y="0"/>
                    <a:pt x="281" y="0"/>
                    <a:pt x="0" y="112"/>
                  </a:cubicBezTo>
                  <a:lnTo>
                    <a:pt x="0" y="506"/>
                  </a:lnTo>
                  <a:cubicBezTo>
                    <a:pt x="281" y="393"/>
                    <a:pt x="562" y="393"/>
                    <a:pt x="843" y="393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10"/>
            <p:cNvSpPr/>
            <p:nvPr/>
          </p:nvSpPr>
          <p:spPr>
            <a:xfrm>
              <a:off x="1851250" y="2014325"/>
              <a:ext cx="105325" cy="51300"/>
            </a:xfrm>
            <a:custGeom>
              <a:avLst/>
              <a:gdLst/>
              <a:ahLst/>
              <a:cxnLst/>
              <a:rect l="l" t="t" r="r" b="b"/>
              <a:pathLst>
                <a:path w="4213" h="2052" extrusionOk="0">
                  <a:moveTo>
                    <a:pt x="3932" y="0"/>
                  </a:moveTo>
                  <a:cubicBezTo>
                    <a:pt x="3242" y="1058"/>
                    <a:pt x="2063" y="1664"/>
                    <a:pt x="826" y="1664"/>
                  </a:cubicBezTo>
                  <a:cubicBezTo>
                    <a:pt x="552" y="1664"/>
                    <a:pt x="275" y="1634"/>
                    <a:pt x="0" y="1573"/>
                  </a:cubicBezTo>
                  <a:lnTo>
                    <a:pt x="0" y="1966"/>
                  </a:lnTo>
                  <a:cubicBezTo>
                    <a:pt x="278" y="2023"/>
                    <a:pt x="558" y="2052"/>
                    <a:pt x="835" y="2052"/>
                  </a:cubicBezTo>
                  <a:cubicBezTo>
                    <a:pt x="2181" y="2052"/>
                    <a:pt x="3467" y="1389"/>
                    <a:pt x="4212" y="225"/>
                  </a:cubicBezTo>
                  <a:lnTo>
                    <a:pt x="393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10"/>
            <p:cNvSpPr/>
            <p:nvPr/>
          </p:nvSpPr>
          <p:spPr>
            <a:xfrm>
              <a:off x="1851250" y="1916025"/>
              <a:ext cx="74425" cy="102525"/>
            </a:xfrm>
            <a:custGeom>
              <a:avLst/>
              <a:gdLst/>
              <a:ahLst/>
              <a:cxnLst/>
              <a:rect l="l" t="t" r="r" b="b"/>
              <a:pathLst>
                <a:path w="2977" h="4101" extrusionOk="0">
                  <a:moveTo>
                    <a:pt x="899" y="1"/>
                  </a:moveTo>
                  <a:cubicBezTo>
                    <a:pt x="618" y="1"/>
                    <a:pt x="281" y="113"/>
                    <a:pt x="0" y="225"/>
                  </a:cubicBezTo>
                  <a:lnTo>
                    <a:pt x="0" y="899"/>
                  </a:lnTo>
                  <a:cubicBezTo>
                    <a:pt x="281" y="675"/>
                    <a:pt x="562" y="618"/>
                    <a:pt x="899" y="618"/>
                  </a:cubicBezTo>
                  <a:cubicBezTo>
                    <a:pt x="2808" y="618"/>
                    <a:pt x="2808" y="3483"/>
                    <a:pt x="899" y="3483"/>
                  </a:cubicBezTo>
                  <a:cubicBezTo>
                    <a:pt x="562" y="3483"/>
                    <a:pt x="281" y="3371"/>
                    <a:pt x="0" y="3202"/>
                  </a:cubicBezTo>
                  <a:lnTo>
                    <a:pt x="0" y="3876"/>
                  </a:lnTo>
                  <a:cubicBezTo>
                    <a:pt x="281" y="3988"/>
                    <a:pt x="618" y="4101"/>
                    <a:pt x="899" y="4101"/>
                  </a:cubicBezTo>
                  <a:cubicBezTo>
                    <a:pt x="2022" y="4101"/>
                    <a:pt x="2977" y="3146"/>
                    <a:pt x="2921" y="2023"/>
                  </a:cubicBezTo>
                  <a:cubicBezTo>
                    <a:pt x="2921" y="899"/>
                    <a:pt x="2022" y="1"/>
                    <a:pt x="8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10"/>
            <p:cNvSpPr/>
            <p:nvPr/>
          </p:nvSpPr>
          <p:spPr>
            <a:xfrm>
              <a:off x="2181200" y="2125250"/>
              <a:ext cx="344050" cy="333275"/>
            </a:xfrm>
            <a:custGeom>
              <a:avLst/>
              <a:gdLst/>
              <a:ahLst/>
              <a:cxnLst/>
              <a:rect l="l" t="t" r="r" b="b"/>
              <a:pathLst>
                <a:path w="13762" h="13331" extrusionOk="0">
                  <a:moveTo>
                    <a:pt x="9156" y="0"/>
                  </a:moveTo>
                  <a:lnTo>
                    <a:pt x="9043" y="393"/>
                  </a:lnTo>
                  <a:cubicBezTo>
                    <a:pt x="11683" y="1404"/>
                    <a:pt x="13368" y="4100"/>
                    <a:pt x="13199" y="6965"/>
                  </a:cubicBezTo>
                  <a:cubicBezTo>
                    <a:pt x="12919" y="10166"/>
                    <a:pt x="10391" y="12693"/>
                    <a:pt x="7190" y="12918"/>
                  </a:cubicBezTo>
                  <a:cubicBezTo>
                    <a:pt x="7000" y="12935"/>
                    <a:pt x="6812" y="12943"/>
                    <a:pt x="6625" y="12943"/>
                  </a:cubicBezTo>
                  <a:cubicBezTo>
                    <a:pt x="3651" y="12943"/>
                    <a:pt x="1025" y="10879"/>
                    <a:pt x="338" y="7919"/>
                  </a:cubicBezTo>
                  <a:lnTo>
                    <a:pt x="1" y="7976"/>
                  </a:lnTo>
                  <a:cubicBezTo>
                    <a:pt x="619" y="10952"/>
                    <a:pt x="3146" y="13087"/>
                    <a:pt x="6179" y="13311"/>
                  </a:cubicBezTo>
                  <a:cubicBezTo>
                    <a:pt x="6353" y="13324"/>
                    <a:pt x="6525" y="13331"/>
                    <a:pt x="6697" y="13331"/>
                  </a:cubicBezTo>
                  <a:cubicBezTo>
                    <a:pt x="10241" y="13331"/>
                    <a:pt x="13271" y="10607"/>
                    <a:pt x="13593" y="6965"/>
                  </a:cubicBezTo>
                  <a:cubicBezTo>
                    <a:pt x="13761" y="3932"/>
                    <a:pt x="12020" y="1123"/>
                    <a:pt x="915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10"/>
            <p:cNvSpPr/>
            <p:nvPr/>
          </p:nvSpPr>
          <p:spPr>
            <a:xfrm>
              <a:off x="2266850" y="2208775"/>
              <a:ext cx="170350" cy="154850"/>
            </a:xfrm>
            <a:custGeom>
              <a:avLst/>
              <a:gdLst/>
              <a:ahLst/>
              <a:cxnLst/>
              <a:rect l="l" t="t" r="r" b="b"/>
              <a:pathLst>
                <a:path w="6814" h="6194" extrusionOk="0">
                  <a:moveTo>
                    <a:pt x="3324" y="219"/>
                  </a:moveTo>
                  <a:cubicBezTo>
                    <a:pt x="4380" y="219"/>
                    <a:pt x="5437" y="773"/>
                    <a:pt x="5954" y="1995"/>
                  </a:cubicBezTo>
                  <a:cubicBezTo>
                    <a:pt x="6814" y="4123"/>
                    <a:pt x="5109" y="6012"/>
                    <a:pt x="3251" y="6012"/>
                  </a:cubicBezTo>
                  <a:cubicBezTo>
                    <a:pt x="2559" y="6012"/>
                    <a:pt x="1846" y="5750"/>
                    <a:pt x="1236" y="5140"/>
                  </a:cubicBezTo>
                  <a:cubicBezTo>
                    <a:pt x="731" y="4635"/>
                    <a:pt x="394" y="3904"/>
                    <a:pt x="394" y="3118"/>
                  </a:cubicBezTo>
                  <a:cubicBezTo>
                    <a:pt x="394" y="1289"/>
                    <a:pt x="1857" y="219"/>
                    <a:pt x="3324" y="219"/>
                  </a:cubicBezTo>
                  <a:close/>
                  <a:moveTo>
                    <a:pt x="3279" y="1"/>
                  </a:moveTo>
                  <a:cubicBezTo>
                    <a:pt x="1700" y="1"/>
                    <a:pt x="113" y="1040"/>
                    <a:pt x="1" y="3118"/>
                  </a:cubicBezTo>
                  <a:cubicBezTo>
                    <a:pt x="113" y="5168"/>
                    <a:pt x="1700" y="6193"/>
                    <a:pt x="3279" y="6193"/>
                  </a:cubicBezTo>
                  <a:cubicBezTo>
                    <a:pt x="4859" y="6193"/>
                    <a:pt x="6432" y="5168"/>
                    <a:pt x="6516" y="3118"/>
                  </a:cubicBezTo>
                  <a:cubicBezTo>
                    <a:pt x="6432" y="1040"/>
                    <a:pt x="4859" y="1"/>
                    <a:pt x="32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10"/>
            <p:cNvSpPr/>
            <p:nvPr/>
          </p:nvSpPr>
          <p:spPr>
            <a:xfrm>
              <a:off x="2321625" y="2266650"/>
              <a:ext cx="46350" cy="39750"/>
            </a:xfrm>
            <a:custGeom>
              <a:avLst/>
              <a:gdLst/>
              <a:ahLst/>
              <a:cxnLst/>
              <a:rect l="l" t="t" r="r" b="b"/>
              <a:pathLst>
                <a:path w="1854" h="1590" extrusionOk="0">
                  <a:moveTo>
                    <a:pt x="1072" y="0"/>
                  </a:moveTo>
                  <a:cubicBezTo>
                    <a:pt x="875" y="0"/>
                    <a:pt x="672" y="75"/>
                    <a:pt x="506" y="241"/>
                  </a:cubicBezTo>
                  <a:cubicBezTo>
                    <a:pt x="0" y="747"/>
                    <a:pt x="393" y="1589"/>
                    <a:pt x="1067" y="1589"/>
                  </a:cubicBezTo>
                  <a:cubicBezTo>
                    <a:pt x="1517" y="1589"/>
                    <a:pt x="1854" y="1196"/>
                    <a:pt x="1854" y="803"/>
                  </a:cubicBezTo>
                  <a:cubicBezTo>
                    <a:pt x="1854" y="313"/>
                    <a:pt x="1474" y="0"/>
                    <a:pt x="10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10"/>
            <p:cNvSpPr/>
            <p:nvPr/>
          </p:nvSpPr>
          <p:spPr>
            <a:xfrm>
              <a:off x="1851250" y="2564725"/>
              <a:ext cx="103925" cy="118925"/>
            </a:xfrm>
            <a:custGeom>
              <a:avLst/>
              <a:gdLst/>
              <a:ahLst/>
              <a:cxnLst/>
              <a:rect l="l" t="t" r="r" b="b"/>
              <a:pathLst>
                <a:path w="4157" h="4757" extrusionOk="0">
                  <a:moveTo>
                    <a:pt x="3426" y="1"/>
                  </a:moveTo>
                  <a:lnTo>
                    <a:pt x="3089" y="225"/>
                  </a:lnTo>
                  <a:cubicBezTo>
                    <a:pt x="3763" y="1180"/>
                    <a:pt x="3707" y="2472"/>
                    <a:pt x="2977" y="3371"/>
                  </a:cubicBezTo>
                  <a:cubicBezTo>
                    <a:pt x="2450" y="4019"/>
                    <a:pt x="1689" y="4375"/>
                    <a:pt x="905" y="4375"/>
                  </a:cubicBezTo>
                  <a:cubicBezTo>
                    <a:pt x="602" y="4375"/>
                    <a:pt x="297" y="4322"/>
                    <a:pt x="0" y="4213"/>
                  </a:cubicBezTo>
                  <a:lnTo>
                    <a:pt x="0" y="4606"/>
                  </a:lnTo>
                  <a:cubicBezTo>
                    <a:pt x="318" y="4707"/>
                    <a:pt x="639" y="4756"/>
                    <a:pt x="954" y="4756"/>
                  </a:cubicBezTo>
                  <a:cubicBezTo>
                    <a:pt x="1863" y="4756"/>
                    <a:pt x="2715" y="4346"/>
                    <a:pt x="3258" y="3595"/>
                  </a:cubicBezTo>
                  <a:cubicBezTo>
                    <a:pt x="4100" y="2584"/>
                    <a:pt x="4156" y="1124"/>
                    <a:pt x="342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10"/>
            <p:cNvSpPr/>
            <p:nvPr/>
          </p:nvSpPr>
          <p:spPr>
            <a:xfrm>
              <a:off x="1859675" y="2133675"/>
              <a:ext cx="190975" cy="304700"/>
            </a:xfrm>
            <a:custGeom>
              <a:avLst/>
              <a:gdLst/>
              <a:ahLst/>
              <a:cxnLst/>
              <a:rect l="l" t="t" r="r" b="b"/>
              <a:pathLst>
                <a:path w="7639" h="12188" extrusionOk="0">
                  <a:moveTo>
                    <a:pt x="0" y="0"/>
                  </a:moveTo>
                  <a:lnTo>
                    <a:pt x="0" y="1123"/>
                  </a:lnTo>
                  <a:lnTo>
                    <a:pt x="506" y="1123"/>
                  </a:lnTo>
                  <a:lnTo>
                    <a:pt x="506" y="5504"/>
                  </a:lnTo>
                  <a:lnTo>
                    <a:pt x="0" y="5504"/>
                  </a:lnTo>
                  <a:lnTo>
                    <a:pt x="0" y="6628"/>
                  </a:lnTo>
                  <a:lnTo>
                    <a:pt x="506" y="6628"/>
                  </a:lnTo>
                  <a:lnTo>
                    <a:pt x="506" y="11121"/>
                  </a:lnTo>
                  <a:lnTo>
                    <a:pt x="0" y="11121"/>
                  </a:lnTo>
                  <a:lnTo>
                    <a:pt x="0" y="12188"/>
                  </a:lnTo>
                  <a:lnTo>
                    <a:pt x="1123" y="12188"/>
                  </a:lnTo>
                  <a:lnTo>
                    <a:pt x="1123" y="11121"/>
                  </a:lnTo>
                  <a:lnTo>
                    <a:pt x="618" y="11121"/>
                  </a:lnTo>
                  <a:lnTo>
                    <a:pt x="618" y="6628"/>
                  </a:lnTo>
                  <a:lnTo>
                    <a:pt x="1123" y="6628"/>
                  </a:lnTo>
                  <a:lnTo>
                    <a:pt x="1123" y="6122"/>
                  </a:lnTo>
                  <a:lnTo>
                    <a:pt x="6571" y="6122"/>
                  </a:lnTo>
                  <a:lnTo>
                    <a:pt x="6571" y="6628"/>
                  </a:lnTo>
                  <a:lnTo>
                    <a:pt x="7638" y="6628"/>
                  </a:lnTo>
                  <a:lnTo>
                    <a:pt x="7638" y="5504"/>
                  </a:lnTo>
                  <a:lnTo>
                    <a:pt x="6571" y="5504"/>
                  </a:lnTo>
                  <a:lnTo>
                    <a:pt x="6571" y="6010"/>
                  </a:lnTo>
                  <a:lnTo>
                    <a:pt x="1123" y="6010"/>
                  </a:lnTo>
                  <a:lnTo>
                    <a:pt x="1123" y="5504"/>
                  </a:lnTo>
                  <a:lnTo>
                    <a:pt x="618" y="5504"/>
                  </a:lnTo>
                  <a:lnTo>
                    <a:pt x="618" y="1123"/>
                  </a:lnTo>
                  <a:lnTo>
                    <a:pt x="1123" y="112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10"/>
            <p:cNvSpPr/>
            <p:nvPr/>
          </p:nvSpPr>
          <p:spPr>
            <a:xfrm>
              <a:off x="2553300" y="2136475"/>
              <a:ext cx="43550" cy="29500"/>
            </a:xfrm>
            <a:custGeom>
              <a:avLst/>
              <a:gdLst/>
              <a:ahLst/>
              <a:cxnLst/>
              <a:rect l="l" t="t" r="r" b="b"/>
              <a:pathLst>
                <a:path w="1742" h="1180" extrusionOk="0">
                  <a:moveTo>
                    <a:pt x="1685" y="0"/>
                  </a:moveTo>
                  <a:lnTo>
                    <a:pt x="0" y="1011"/>
                  </a:lnTo>
                  <a:lnTo>
                    <a:pt x="56" y="1180"/>
                  </a:lnTo>
                  <a:lnTo>
                    <a:pt x="1741" y="16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10"/>
            <p:cNvSpPr/>
            <p:nvPr/>
          </p:nvSpPr>
          <p:spPr>
            <a:xfrm>
              <a:off x="2564525" y="2161750"/>
              <a:ext cx="44950" cy="23900"/>
            </a:xfrm>
            <a:custGeom>
              <a:avLst/>
              <a:gdLst/>
              <a:ahLst/>
              <a:cxnLst/>
              <a:rect l="l" t="t" r="r" b="b"/>
              <a:pathLst>
                <a:path w="1798" h="956" extrusionOk="0">
                  <a:moveTo>
                    <a:pt x="1742" y="0"/>
                  </a:moveTo>
                  <a:lnTo>
                    <a:pt x="1" y="843"/>
                  </a:lnTo>
                  <a:cubicBezTo>
                    <a:pt x="1" y="899"/>
                    <a:pt x="1" y="955"/>
                    <a:pt x="57" y="955"/>
                  </a:cubicBezTo>
                  <a:lnTo>
                    <a:pt x="1798" y="16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10"/>
            <p:cNvSpPr/>
            <p:nvPr/>
          </p:nvSpPr>
          <p:spPr>
            <a:xfrm>
              <a:off x="2572950" y="2188425"/>
              <a:ext cx="47775" cy="19675"/>
            </a:xfrm>
            <a:custGeom>
              <a:avLst/>
              <a:gdLst/>
              <a:ahLst/>
              <a:cxnLst/>
              <a:rect l="l" t="t" r="r" b="b"/>
              <a:pathLst>
                <a:path w="1911" h="787" extrusionOk="0">
                  <a:moveTo>
                    <a:pt x="1854" y="1"/>
                  </a:moveTo>
                  <a:lnTo>
                    <a:pt x="1" y="675"/>
                  </a:lnTo>
                  <a:cubicBezTo>
                    <a:pt x="1" y="731"/>
                    <a:pt x="57" y="731"/>
                    <a:pt x="57" y="787"/>
                  </a:cubicBezTo>
                  <a:lnTo>
                    <a:pt x="1910" y="169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10"/>
            <p:cNvSpPr/>
            <p:nvPr/>
          </p:nvSpPr>
          <p:spPr>
            <a:xfrm>
              <a:off x="2539250" y="2112600"/>
              <a:ext cx="42150" cy="33725"/>
            </a:xfrm>
            <a:custGeom>
              <a:avLst/>
              <a:gdLst/>
              <a:ahLst/>
              <a:cxnLst/>
              <a:rect l="l" t="t" r="r" b="b"/>
              <a:pathLst>
                <a:path w="1686" h="1349" extrusionOk="0">
                  <a:moveTo>
                    <a:pt x="1573" y="1"/>
                  </a:moveTo>
                  <a:lnTo>
                    <a:pt x="1" y="1180"/>
                  </a:lnTo>
                  <a:lnTo>
                    <a:pt x="113" y="1349"/>
                  </a:lnTo>
                  <a:lnTo>
                    <a:pt x="1686" y="16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10"/>
            <p:cNvSpPr/>
            <p:nvPr/>
          </p:nvSpPr>
          <p:spPr>
            <a:xfrm>
              <a:off x="2587000" y="2269875"/>
              <a:ext cx="49175" cy="7025"/>
            </a:xfrm>
            <a:custGeom>
              <a:avLst/>
              <a:gdLst/>
              <a:ahLst/>
              <a:cxnLst/>
              <a:rect l="l" t="t" r="r" b="b"/>
              <a:pathLst>
                <a:path w="1967" h="281" extrusionOk="0">
                  <a:moveTo>
                    <a:pt x="1966" y="0"/>
                  </a:moveTo>
                  <a:lnTo>
                    <a:pt x="0" y="112"/>
                  </a:lnTo>
                  <a:cubicBezTo>
                    <a:pt x="0" y="169"/>
                    <a:pt x="0" y="281"/>
                    <a:pt x="0" y="281"/>
                  </a:cubicBezTo>
                  <a:lnTo>
                    <a:pt x="1966" y="169"/>
                  </a:lnTo>
                  <a:cubicBezTo>
                    <a:pt x="1966" y="112"/>
                    <a:pt x="1966" y="56"/>
                    <a:pt x="19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10"/>
            <p:cNvSpPr/>
            <p:nvPr/>
          </p:nvSpPr>
          <p:spPr>
            <a:xfrm>
              <a:off x="2585600" y="2243200"/>
              <a:ext cx="47750" cy="11250"/>
            </a:xfrm>
            <a:custGeom>
              <a:avLst/>
              <a:gdLst/>
              <a:ahLst/>
              <a:cxnLst/>
              <a:rect l="l" t="t" r="r" b="b"/>
              <a:pathLst>
                <a:path w="1910" h="450" extrusionOk="0">
                  <a:moveTo>
                    <a:pt x="1910" y="0"/>
                  </a:moveTo>
                  <a:lnTo>
                    <a:pt x="0" y="281"/>
                  </a:lnTo>
                  <a:cubicBezTo>
                    <a:pt x="0" y="337"/>
                    <a:pt x="0" y="393"/>
                    <a:pt x="0" y="449"/>
                  </a:cubicBezTo>
                  <a:lnTo>
                    <a:pt x="1910" y="168"/>
                  </a:lnTo>
                  <a:cubicBezTo>
                    <a:pt x="1910" y="112"/>
                    <a:pt x="1910" y="56"/>
                    <a:pt x="191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10"/>
            <p:cNvSpPr/>
            <p:nvPr/>
          </p:nvSpPr>
          <p:spPr>
            <a:xfrm>
              <a:off x="2579975" y="2215100"/>
              <a:ext cx="49175" cy="15475"/>
            </a:xfrm>
            <a:custGeom>
              <a:avLst/>
              <a:gdLst/>
              <a:ahLst/>
              <a:cxnLst/>
              <a:rect l="l" t="t" r="r" b="b"/>
              <a:pathLst>
                <a:path w="1967" h="619" extrusionOk="0">
                  <a:moveTo>
                    <a:pt x="1910" y="1"/>
                  </a:moveTo>
                  <a:lnTo>
                    <a:pt x="0" y="450"/>
                  </a:lnTo>
                  <a:lnTo>
                    <a:pt x="57" y="619"/>
                  </a:lnTo>
                  <a:lnTo>
                    <a:pt x="1966" y="113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10"/>
            <p:cNvSpPr/>
            <p:nvPr/>
          </p:nvSpPr>
          <p:spPr>
            <a:xfrm>
              <a:off x="2358125" y="1998875"/>
              <a:ext cx="7050" cy="49175"/>
            </a:xfrm>
            <a:custGeom>
              <a:avLst/>
              <a:gdLst/>
              <a:ahLst/>
              <a:cxnLst/>
              <a:rect l="l" t="t" r="r" b="b"/>
              <a:pathLst>
                <a:path w="282" h="1967" extrusionOk="0">
                  <a:moveTo>
                    <a:pt x="113" y="0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10"/>
            <p:cNvSpPr/>
            <p:nvPr/>
          </p:nvSpPr>
          <p:spPr>
            <a:xfrm>
              <a:off x="2426925" y="2014325"/>
              <a:ext cx="21075" cy="47750"/>
            </a:xfrm>
            <a:custGeom>
              <a:avLst/>
              <a:gdLst/>
              <a:ahLst/>
              <a:cxnLst/>
              <a:rect l="l" t="t" r="r" b="b"/>
              <a:pathLst>
                <a:path w="843" h="1910" extrusionOk="0">
                  <a:moveTo>
                    <a:pt x="674" y="0"/>
                  </a:moveTo>
                  <a:lnTo>
                    <a:pt x="1" y="1854"/>
                  </a:lnTo>
                  <a:lnTo>
                    <a:pt x="169" y="1910"/>
                  </a:lnTo>
                  <a:lnTo>
                    <a:pt x="843" y="5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10"/>
            <p:cNvSpPr/>
            <p:nvPr/>
          </p:nvSpPr>
          <p:spPr>
            <a:xfrm>
              <a:off x="2405875" y="2007300"/>
              <a:ext cx="15450" cy="47750"/>
            </a:xfrm>
            <a:custGeom>
              <a:avLst/>
              <a:gdLst/>
              <a:ahLst/>
              <a:cxnLst/>
              <a:rect l="l" t="t" r="r" b="b"/>
              <a:pathLst>
                <a:path w="618" h="1910" extrusionOk="0">
                  <a:moveTo>
                    <a:pt x="449" y="0"/>
                  </a:moveTo>
                  <a:lnTo>
                    <a:pt x="0" y="1854"/>
                  </a:lnTo>
                  <a:lnTo>
                    <a:pt x="112" y="1910"/>
                  </a:lnTo>
                  <a:lnTo>
                    <a:pt x="618" y="5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10"/>
            <p:cNvSpPr/>
            <p:nvPr/>
          </p:nvSpPr>
          <p:spPr>
            <a:xfrm>
              <a:off x="2382000" y="2001675"/>
              <a:ext cx="11250" cy="49175"/>
            </a:xfrm>
            <a:custGeom>
              <a:avLst/>
              <a:gdLst/>
              <a:ahLst/>
              <a:cxnLst/>
              <a:rect l="l" t="t" r="r" b="b"/>
              <a:pathLst>
                <a:path w="450" h="1967" extrusionOk="0">
                  <a:moveTo>
                    <a:pt x="281" y="1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10"/>
            <p:cNvSpPr/>
            <p:nvPr/>
          </p:nvSpPr>
          <p:spPr>
            <a:xfrm>
              <a:off x="2488700" y="2053625"/>
              <a:ext cx="33725" cy="42150"/>
            </a:xfrm>
            <a:custGeom>
              <a:avLst/>
              <a:gdLst/>
              <a:ahLst/>
              <a:cxnLst/>
              <a:rect l="l" t="t" r="r" b="b"/>
              <a:pathLst>
                <a:path w="1349" h="1686" extrusionOk="0">
                  <a:moveTo>
                    <a:pt x="1180" y="1"/>
                  </a:moveTo>
                  <a:lnTo>
                    <a:pt x="1" y="1573"/>
                  </a:lnTo>
                  <a:lnTo>
                    <a:pt x="169" y="1686"/>
                  </a:ln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10"/>
            <p:cNvSpPr/>
            <p:nvPr/>
          </p:nvSpPr>
          <p:spPr>
            <a:xfrm>
              <a:off x="2506950" y="2071875"/>
              <a:ext cx="36550" cy="39350"/>
            </a:xfrm>
            <a:custGeom>
              <a:avLst/>
              <a:gdLst/>
              <a:ahLst/>
              <a:cxnLst/>
              <a:rect l="l" t="t" r="r" b="b"/>
              <a:pathLst>
                <a:path w="1462" h="1574" extrusionOk="0">
                  <a:moveTo>
                    <a:pt x="1349" y="1"/>
                  </a:moveTo>
                  <a:lnTo>
                    <a:pt x="1" y="1461"/>
                  </a:lnTo>
                  <a:lnTo>
                    <a:pt x="169" y="1574"/>
                  </a:lnTo>
                  <a:lnTo>
                    <a:pt x="1461" y="113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10"/>
            <p:cNvSpPr/>
            <p:nvPr/>
          </p:nvSpPr>
          <p:spPr>
            <a:xfrm>
              <a:off x="2469050" y="2039600"/>
              <a:ext cx="29500" cy="43550"/>
            </a:xfrm>
            <a:custGeom>
              <a:avLst/>
              <a:gdLst/>
              <a:ahLst/>
              <a:cxnLst/>
              <a:rect l="l" t="t" r="r" b="b"/>
              <a:pathLst>
                <a:path w="1180" h="1742" extrusionOk="0">
                  <a:moveTo>
                    <a:pt x="1011" y="0"/>
                  </a:moveTo>
                  <a:lnTo>
                    <a:pt x="0" y="1629"/>
                  </a:lnTo>
                  <a:lnTo>
                    <a:pt x="169" y="1741"/>
                  </a:lnTo>
                  <a:lnTo>
                    <a:pt x="1180" y="56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10"/>
            <p:cNvSpPr/>
            <p:nvPr/>
          </p:nvSpPr>
          <p:spPr>
            <a:xfrm>
              <a:off x="2449400" y="2025550"/>
              <a:ext cx="25300" cy="46350"/>
            </a:xfrm>
            <a:custGeom>
              <a:avLst/>
              <a:gdLst/>
              <a:ahLst/>
              <a:cxnLst/>
              <a:rect l="l" t="t" r="r" b="b"/>
              <a:pathLst>
                <a:path w="1012" h="1854" extrusionOk="0">
                  <a:moveTo>
                    <a:pt x="843" y="0"/>
                  </a:moveTo>
                  <a:lnTo>
                    <a:pt x="0" y="1742"/>
                  </a:lnTo>
                  <a:lnTo>
                    <a:pt x="169" y="1854"/>
                  </a:lnTo>
                  <a:lnTo>
                    <a:pt x="1011" y="57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10"/>
            <p:cNvSpPr/>
            <p:nvPr/>
          </p:nvSpPr>
          <p:spPr>
            <a:xfrm>
              <a:off x="2525225" y="2091550"/>
              <a:ext cx="39325" cy="36525"/>
            </a:xfrm>
            <a:custGeom>
              <a:avLst/>
              <a:gdLst/>
              <a:ahLst/>
              <a:cxnLst/>
              <a:rect l="l" t="t" r="r" b="b"/>
              <a:pathLst>
                <a:path w="1573" h="1461" extrusionOk="0">
                  <a:moveTo>
                    <a:pt x="1460" y="0"/>
                  </a:moveTo>
                  <a:lnTo>
                    <a:pt x="0" y="1348"/>
                  </a:lnTo>
                  <a:lnTo>
                    <a:pt x="112" y="1461"/>
                  </a:lnTo>
                  <a:lnTo>
                    <a:pt x="1573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10"/>
            <p:cNvSpPr/>
            <p:nvPr/>
          </p:nvSpPr>
          <p:spPr>
            <a:xfrm>
              <a:off x="2521000" y="2102775"/>
              <a:ext cx="51975" cy="43550"/>
            </a:xfrm>
            <a:custGeom>
              <a:avLst/>
              <a:gdLst/>
              <a:ahLst/>
              <a:cxnLst/>
              <a:rect l="l" t="t" r="r" b="b"/>
              <a:pathLst>
                <a:path w="2079" h="1742" extrusionOk="0">
                  <a:moveTo>
                    <a:pt x="1966" y="1"/>
                  </a:moveTo>
                  <a:lnTo>
                    <a:pt x="1" y="1573"/>
                  </a:lnTo>
                  <a:lnTo>
                    <a:pt x="113" y="1742"/>
                  </a:lnTo>
                  <a:lnTo>
                    <a:pt x="2079" y="113"/>
                  </a:lnTo>
                  <a:lnTo>
                    <a:pt x="196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10"/>
            <p:cNvSpPr/>
            <p:nvPr/>
          </p:nvSpPr>
          <p:spPr>
            <a:xfrm>
              <a:off x="2556100" y="2175800"/>
              <a:ext cx="60400" cy="28100"/>
            </a:xfrm>
            <a:custGeom>
              <a:avLst/>
              <a:gdLst/>
              <a:ahLst/>
              <a:cxnLst/>
              <a:rect l="l" t="t" r="r" b="b"/>
              <a:pathLst>
                <a:path w="2416" h="1124" extrusionOk="0">
                  <a:moveTo>
                    <a:pt x="2360" y="0"/>
                  </a:moveTo>
                  <a:lnTo>
                    <a:pt x="1" y="955"/>
                  </a:lnTo>
                  <a:cubicBezTo>
                    <a:pt x="1" y="1011"/>
                    <a:pt x="1" y="1067"/>
                    <a:pt x="57" y="1123"/>
                  </a:cubicBezTo>
                  <a:lnTo>
                    <a:pt x="2416" y="112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10"/>
            <p:cNvSpPr/>
            <p:nvPr/>
          </p:nvSpPr>
          <p:spPr>
            <a:xfrm>
              <a:off x="2546275" y="2149100"/>
              <a:ext cx="57600" cy="33725"/>
            </a:xfrm>
            <a:custGeom>
              <a:avLst/>
              <a:gdLst/>
              <a:ahLst/>
              <a:cxnLst/>
              <a:rect l="l" t="t" r="r" b="b"/>
              <a:pathLst>
                <a:path w="2304" h="1349" extrusionOk="0">
                  <a:moveTo>
                    <a:pt x="2247" y="1"/>
                  </a:moveTo>
                  <a:lnTo>
                    <a:pt x="0" y="1237"/>
                  </a:lnTo>
                  <a:cubicBezTo>
                    <a:pt x="0" y="1237"/>
                    <a:pt x="0" y="1293"/>
                    <a:pt x="57" y="1349"/>
                  </a:cubicBezTo>
                  <a:lnTo>
                    <a:pt x="2303" y="169"/>
                  </a:lnTo>
                  <a:lnTo>
                    <a:pt x="224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10"/>
            <p:cNvSpPr/>
            <p:nvPr/>
          </p:nvSpPr>
          <p:spPr>
            <a:xfrm>
              <a:off x="2533650" y="2125250"/>
              <a:ext cx="54775" cy="39325"/>
            </a:xfrm>
            <a:custGeom>
              <a:avLst/>
              <a:gdLst/>
              <a:ahLst/>
              <a:cxnLst/>
              <a:rect l="l" t="t" r="r" b="b"/>
              <a:pathLst>
                <a:path w="2191" h="1573" extrusionOk="0">
                  <a:moveTo>
                    <a:pt x="2134" y="0"/>
                  </a:moveTo>
                  <a:lnTo>
                    <a:pt x="0" y="1404"/>
                  </a:lnTo>
                  <a:lnTo>
                    <a:pt x="112" y="1573"/>
                  </a:lnTo>
                  <a:lnTo>
                    <a:pt x="2190" y="169"/>
                  </a:lnTo>
                  <a:lnTo>
                    <a:pt x="213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10"/>
            <p:cNvSpPr/>
            <p:nvPr/>
          </p:nvSpPr>
          <p:spPr>
            <a:xfrm>
              <a:off x="2563125" y="2202475"/>
              <a:ext cx="61800" cy="21075"/>
            </a:xfrm>
            <a:custGeom>
              <a:avLst/>
              <a:gdLst/>
              <a:ahLst/>
              <a:cxnLst/>
              <a:rect l="l" t="t" r="r" b="b"/>
              <a:pathLst>
                <a:path w="2472" h="843" extrusionOk="0">
                  <a:moveTo>
                    <a:pt x="2416" y="0"/>
                  </a:moveTo>
                  <a:lnTo>
                    <a:pt x="0" y="674"/>
                  </a:lnTo>
                  <a:lnTo>
                    <a:pt x="57" y="843"/>
                  </a:lnTo>
                  <a:lnTo>
                    <a:pt x="2472" y="169"/>
                  </a:lnTo>
                  <a:cubicBezTo>
                    <a:pt x="2472" y="113"/>
                    <a:pt x="2416" y="56"/>
                    <a:pt x="241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10"/>
            <p:cNvSpPr/>
            <p:nvPr/>
          </p:nvSpPr>
          <p:spPr>
            <a:xfrm>
              <a:off x="2568750" y="2229150"/>
              <a:ext cx="63200" cy="16875"/>
            </a:xfrm>
            <a:custGeom>
              <a:avLst/>
              <a:gdLst/>
              <a:ahLst/>
              <a:cxnLst/>
              <a:rect l="l" t="t" r="r" b="b"/>
              <a:pathLst>
                <a:path w="2528" h="675" extrusionOk="0">
                  <a:moveTo>
                    <a:pt x="2528" y="0"/>
                  </a:moveTo>
                  <a:lnTo>
                    <a:pt x="56" y="506"/>
                  </a:lnTo>
                  <a:lnTo>
                    <a:pt x="0" y="674"/>
                  </a:lnTo>
                  <a:lnTo>
                    <a:pt x="2528" y="169"/>
                  </a:lnTo>
                  <a:cubicBezTo>
                    <a:pt x="2528" y="113"/>
                    <a:pt x="2528" y="57"/>
                    <a:pt x="252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10"/>
            <p:cNvSpPr/>
            <p:nvPr/>
          </p:nvSpPr>
          <p:spPr>
            <a:xfrm>
              <a:off x="2571550" y="2257225"/>
              <a:ext cx="63200" cy="9850"/>
            </a:xfrm>
            <a:custGeom>
              <a:avLst/>
              <a:gdLst/>
              <a:ahLst/>
              <a:cxnLst/>
              <a:rect l="l" t="t" r="r" b="b"/>
              <a:pathLst>
                <a:path w="2528" h="394" extrusionOk="0">
                  <a:moveTo>
                    <a:pt x="2528" y="1"/>
                  </a:moveTo>
                  <a:lnTo>
                    <a:pt x="0" y="225"/>
                  </a:lnTo>
                  <a:cubicBezTo>
                    <a:pt x="0" y="281"/>
                    <a:pt x="0" y="338"/>
                    <a:pt x="0" y="394"/>
                  </a:cubicBezTo>
                  <a:lnTo>
                    <a:pt x="2528" y="169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10"/>
            <p:cNvSpPr/>
            <p:nvPr/>
          </p:nvSpPr>
          <p:spPr>
            <a:xfrm>
              <a:off x="2412875" y="2010100"/>
              <a:ext cx="22500" cy="61800"/>
            </a:xfrm>
            <a:custGeom>
              <a:avLst/>
              <a:gdLst/>
              <a:ahLst/>
              <a:cxnLst/>
              <a:rect l="l" t="t" r="r" b="b"/>
              <a:pathLst>
                <a:path w="900" h="2472" extrusionOk="0">
                  <a:moveTo>
                    <a:pt x="731" y="1"/>
                  </a:moveTo>
                  <a:lnTo>
                    <a:pt x="1" y="2472"/>
                  </a:lnTo>
                  <a:lnTo>
                    <a:pt x="113" y="2472"/>
                  </a:lnTo>
                  <a:lnTo>
                    <a:pt x="900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10"/>
            <p:cNvSpPr/>
            <p:nvPr/>
          </p:nvSpPr>
          <p:spPr>
            <a:xfrm>
              <a:off x="2391825" y="2004500"/>
              <a:ext cx="16875" cy="61800"/>
            </a:xfrm>
            <a:custGeom>
              <a:avLst/>
              <a:gdLst/>
              <a:ahLst/>
              <a:cxnLst/>
              <a:rect l="l" t="t" r="r" b="b"/>
              <a:pathLst>
                <a:path w="675" h="2472" extrusionOk="0">
                  <a:moveTo>
                    <a:pt x="506" y="0"/>
                  </a:moveTo>
                  <a:lnTo>
                    <a:pt x="0" y="2471"/>
                  </a:lnTo>
                  <a:lnTo>
                    <a:pt x="169" y="2471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10"/>
            <p:cNvSpPr/>
            <p:nvPr/>
          </p:nvSpPr>
          <p:spPr>
            <a:xfrm>
              <a:off x="2369350" y="2000275"/>
              <a:ext cx="9850" cy="63200"/>
            </a:xfrm>
            <a:custGeom>
              <a:avLst/>
              <a:gdLst/>
              <a:ahLst/>
              <a:cxnLst/>
              <a:rect l="l" t="t" r="r" b="b"/>
              <a:pathLst>
                <a:path w="394" h="2528" extrusionOk="0">
                  <a:moveTo>
                    <a:pt x="225" y="1"/>
                  </a:moveTo>
                  <a:lnTo>
                    <a:pt x="1" y="2528"/>
                  </a:lnTo>
                  <a:lnTo>
                    <a:pt x="169" y="252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10"/>
            <p:cNvSpPr/>
            <p:nvPr/>
          </p:nvSpPr>
          <p:spPr>
            <a:xfrm>
              <a:off x="2505550" y="2081725"/>
              <a:ext cx="47775" cy="47750"/>
            </a:xfrm>
            <a:custGeom>
              <a:avLst/>
              <a:gdLst/>
              <a:ahLst/>
              <a:cxnLst/>
              <a:rect l="l" t="t" r="r" b="b"/>
              <a:pathLst>
                <a:path w="1911" h="1910" extrusionOk="0">
                  <a:moveTo>
                    <a:pt x="1798" y="0"/>
                  </a:moveTo>
                  <a:lnTo>
                    <a:pt x="1" y="1797"/>
                  </a:lnTo>
                  <a:cubicBezTo>
                    <a:pt x="57" y="1854"/>
                    <a:pt x="113" y="1910"/>
                    <a:pt x="169" y="1910"/>
                  </a:cubicBezTo>
                  <a:lnTo>
                    <a:pt x="1910" y="112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10"/>
            <p:cNvSpPr/>
            <p:nvPr/>
          </p:nvSpPr>
          <p:spPr>
            <a:xfrm>
              <a:off x="2490100" y="2063450"/>
              <a:ext cx="43575" cy="50575"/>
            </a:xfrm>
            <a:custGeom>
              <a:avLst/>
              <a:gdLst/>
              <a:ahLst/>
              <a:cxnLst/>
              <a:rect l="l" t="t" r="r" b="b"/>
              <a:pathLst>
                <a:path w="1743" h="2023" extrusionOk="0">
                  <a:moveTo>
                    <a:pt x="1574" y="1"/>
                  </a:moveTo>
                  <a:lnTo>
                    <a:pt x="1" y="1967"/>
                  </a:lnTo>
                  <a:lnTo>
                    <a:pt x="113" y="2023"/>
                  </a:lnTo>
                  <a:lnTo>
                    <a:pt x="1742" y="113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10"/>
            <p:cNvSpPr/>
            <p:nvPr/>
          </p:nvSpPr>
          <p:spPr>
            <a:xfrm>
              <a:off x="2453600" y="2031175"/>
              <a:ext cx="32325" cy="59000"/>
            </a:xfrm>
            <a:custGeom>
              <a:avLst/>
              <a:gdLst/>
              <a:ahLst/>
              <a:cxnLst/>
              <a:rect l="l" t="t" r="r" b="b"/>
              <a:pathLst>
                <a:path w="1293" h="2360" extrusionOk="0">
                  <a:moveTo>
                    <a:pt x="1180" y="0"/>
                  </a:moveTo>
                  <a:lnTo>
                    <a:pt x="1" y="2247"/>
                  </a:lnTo>
                  <a:lnTo>
                    <a:pt x="113" y="2359"/>
                  </a:lnTo>
                  <a:lnTo>
                    <a:pt x="1292" y="1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10"/>
            <p:cNvSpPr/>
            <p:nvPr/>
          </p:nvSpPr>
          <p:spPr>
            <a:xfrm>
              <a:off x="2471850" y="2046600"/>
              <a:ext cx="39350" cy="54800"/>
            </a:xfrm>
            <a:custGeom>
              <a:avLst/>
              <a:gdLst/>
              <a:ahLst/>
              <a:cxnLst/>
              <a:rect l="l" t="t" r="r" b="b"/>
              <a:pathLst>
                <a:path w="1574" h="2192" extrusionOk="0">
                  <a:moveTo>
                    <a:pt x="1405" y="1"/>
                  </a:moveTo>
                  <a:lnTo>
                    <a:pt x="1" y="2135"/>
                  </a:lnTo>
                  <a:lnTo>
                    <a:pt x="169" y="2191"/>
                  </a:lnTo>
                  <a:lnTo>
                    <a:pt x="1573" y="113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10"/>
            <p:cNvSpPr/>
            <p:nvPr/>
          </p:nvSpPr>
          <p:spPr>
            <a:xfrm>
              <a:off x="2433950" y="2019925"/>
              <a:ext cx="28100" cy="60400"/>
            </a:xfrm>
            <a:custGeom>
              <a:avLst/>
              <a:gdLst/>
              <a:ahLst/>
              <a:cxnLst/>
              <a:rect l="l" t="t" r="r" b="b"/>
              <a:pathLst>
                <a:path w="1124" h="2416" extrusionOk="0">
                  <a:moveTo>
                    <a:pt x="955" y="1"/>
                  </a:moveTo>
                  <a:lnTo>
                    <a:pt x="0" y="2360"/>
                  </a:lnTo>
                  <a:lnTo>
                    <a:pt x="113" y="2416"/>
                  </a:lnTo>
                  <a:lnTo>
                    <a:pt x="1124" y="57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10"/>
            <p:cNvSpPr/>
            <p:nvPr/>
          </p:nvSpPr>
          <p:spPr>
            <a:xfrm>
              <a:off x="2053425" y="1998875"/>
              <a:ext cx="579925" cy="574825"/>
            </a:xfrm>
            <a:custGeom>
              <a:avLst/>
              <a:gdLst/>
              <a:ahLst/>
              <a:cxnLst/>
              <a:rect l="l" t="t" r="r" b="b"/>
              <a:pathLst>
                <a:path w="23197" h="22993" extrusionOk="0">
                  <a:moveTo>
                    <a:pt x="11739" y="0"/>
                  </a:moveTo>
                  <a:cubicBezTo>
                    <a:pt x="11402" y="0"/>
                    <a:pt x="11121" y="0"/>
                    <a:pt x="10784" y="57"/>
                  </a:cubicBezTo>
                  <a:lnTo>
                    <a:pt x="10616" y="57"/>
                  </a:lnTo>
                  <a:cubicBezTo>
                    <a:pt x="10279" y="57"/>
                    <a:pt x="9998" y="113"/>
                    <a:pt x="9661" y="169"/>
                  </a:cubicBezTo>
                  <a:lnTo>
                    <a:pt x="9493" y="225"/>
                  </a:lnTo>
                  <a:cubicBezTo>
                    <a:pt x="9156" y="281"/>
                    <a:pt x="8875" y="337"/>
                    <a:pt x="8538" y="450"/>
                  </a:cubicBezTo>
                  <a:lnTo>
                    <a:pt x="8425" y="506"/>
                  </a:lnTo>
                  <a:cubicBezTo>
                    <a:pt x="8145" y="562"/>
                    <a:pt x="7808" y="674"/>
                    <a:pt x="7471" y="843"/>
                  </a:cubicBezTo>
                  <a:lnTo>
                    <a:pt x="7358" y="899"/>
                  </a:lnTo>
                  <a:cubicBezTo>
                    <a:pt x="7021" y="1011"/>
                    <a:pt x="6741" y="1124"/>
                    <a:pt x="6404" y="1292"/>
                  </a:cubicBezTo>
                  <a:cubicBezTo>
                    <a:pt x="3708" y="2696"/>
                    <a:pt x="1686" y="5168"/>
                    <a:pt x="787" y="8088"/>
                  </a:cubicBezTo>
                  <a:lnTo>
                    <a:pt x="787" y="8200"/>
                  </a:lnTo>
                  <a:cubicBezTo>
                    <a:pt x="1" y="10728"/>
                    <a:pt x="113" y="13368"/>
                    <a:pt x="1124" y="15783"/>
                  </a:cubicBezTo>
                  <a:cubicBezTo>
                    <a:pt x="1236" y="16120"/>
                    <a:pt x="1405" y="16513"/>
                    <a:pt x="1573" y="16850"/>
                  </a:cubicBezTo>
                  <a:lnTo>
                    <a:pt x="1686" y="16962"/>
                  </a:lnTo>
                  <a:cubicBezTo>
                    <a:pt x="1742" y="17131"/>
                    <a:pt x="1798" y="17243"/>
                    <a:pt x="1910" y="17355"/>
                  </a:cubicBezTo>
                  <a:cubicBezTo>
                    <a:pt x="1910" y="17411"/>
                    <a:pt x="1910" y="17411"/>
                    <a:pt x="1967" y="17468"/>
                  </a:cubicBezTo>
                  <a:lnTo>
                    <a:pt x="2191" y="17861"/>
                  </a:lnTo>
                  <a:lnTo>
                    <a:pt x="2191" y="17917"/>
                  </a:lnTo>
                  <a:lnTo>
                    <a:pt x="2247" y="17973"/>
                  </a:lnTo>
                  <a:cubicBezTo>
                    <a:pt x="2304" y="18085"/>
                    <a:pt x="2416" y="18198"/>
                    <a:pt x="2472" y="18310"/>
                  </a:cubicBezTo>
                  <a:cubicBezTo>
                    <a:pt x="2809" y="18759"/>
                    <a:pt x="3202" y="19152"/>
                    <a:pt x="3595" y="19546"/>
                  </a:cubicBezTo>
                  <a:lnTo>
                    <a:pt x="3708" y="19714"/>
                  </a:lnTo>
                  <a:cubicBezTo>
                    <a:pt x="3764" y="19770"/>
                    <a:pt x="3876" y="19883"/>
                    <a:pt x="3988" y="19995"/>
                  </a:cubicBezTo>
                  <a:lnTo>
                    <a:pt x="4157" y="20107"/>
                  </a:lnTo>
                  <a:lnTo>
                    <a:pt x="4438" y="20332"/>
                  </a:lnTo>
                  <a:lnTo>
                    <a:pt x="4550" y="20444"/>
                  </a:lnTo>
                  <a:lnTo>
                    <a:pt x="4831" y="20669"/>
                  </a:lnTo>
                  <a:lnTo>
                    <a:pt x="4999" y="20781"/>
                  </a:lnTo>
                  <a:lnTo>
                    <a:pt x="5280" y="21006"/>
                  </a:lnTo>
                  <a:lnTo>
                    <a:pt x="5449" y="21118"/>
                  </a:lnTo>
                  <a:lnTo>
                    <a:pt x="5786" y="21343"/>
                  </a:lnTo>
                  <a:lnTo>
                    <a:pt x="5954" y="21455"/>
                  </a:lnTo>
                  <a:cubicBezTo>
                    <a:pt x="6235" y="21568"/>
                    <a:pt x="6516" y="21736"/>
                    <a:pt x="6797" y="21848"/>
                  </a:cubicBezTo>
                  <a:lnTo>
                    <a:pt x="6965" y="21961"/>
                  </a:lnTo>
                  <a:cubicBezTo>
                    <a:pt x="7246" y="22073"/>
                    <a:pt x="7527" y="22185"/>
                    <a:pt x="7864" y="22298"/>
                  </a:cubicBezTo>
                  <a:cubicBezTo>
                    <a:pt x="8032" y="22354"/>
                    <a:pt x="8145" y="22466"/>
                    <a:pt x="8313" y="22466"/>
                  </a:cubicBezTo>
                  <a:cubicBezTo>
                    <a:pt x="9464" y="22821"/>
                    <a:pt x="10634" y="22992"/>
                    <a:pt x="11787" y="22992"/>
                  </a:cubicBezTo>
                  <a:cubicBezTo>
                    <a:pt x="15920" y="22992"/>
                    <a:pt x="19829" y="20795"/>
                    <a:pt x="21849" y="17018"/>
                  </a:cubicBezTo>
                  <a:cubicBezTo>
                    <a:pt x="22242" y="16344"/>
                    <a:pt x="22523" y="15614"/>
                    <a:pt x="22747" y="14884"/>
                  </a:cubicBezTo>
                  <a:lnTo>
                    <a:pt x="22804" y="14772"/>
                  </a:lnTo>
                  <a:cubicBezTo>
                    <a:pt x="22804" y="14659"/>
                    <a:pt x="22860" y="14491"/>
                    <a:pt x="22916" y="14379"/>
                  </a:cubicBezTo>
                  <a:lnTo>
                    <a:pt x="22972" y="14210"/>
                  </a:lnTo>
                  <a:cubicBezTo>
                    <a:pt x="22972" y="14098"/>
                    <a:pt x="23028" y="13985"/>
                    <a:pt x="23028" y="13873"/>
                  </a:cubicBezTo>
                  <a:lnTo>
                    <a:pt x="23028" y="13705"/>
                  </a:lnTo>
                  <a:cubicBezTo>
                    <a:pt x="23028" y="13536"/>
                    <a:pt x="23084" y="13424"/>
                    <a:pt x="23141" y="13255"/>
                  </a:cubicBezTo>
                  <a:lnTo>
                    <a:pt x="23141" y="13087"/>
                  </a:lnTo>
                  <a:cubicBezTo>
                    <a:pt x="23141" y="12918"/>
                    <a:pt x="23141" y="12750"/>
                    <a:pt x="23141" y="12637"/>
                  </a:cubicBezTo>
                  <a:lnTo>
                    <a:pt x="23141" y="12581"/>
                  </a:lnTo>
                  <a:lnTo>
                    <a:pt x="23141" y="12188"/>
                  </a:lnTo>
                  <a:cubicBezTo>
                    <a:pt x="23197" y="12132"/>
                    <a:pt x="23197" y="12020"/>
                    <a:pt x="23141" y="12020"/>
                  </a:cubicBezTo>
                  <a:lnTo>
                    <a:pt x="23141" y="11626"/>
                  </a:lnTo>
                  <a:lnTo>
                    <a:pt x="23141" y="11514"/>
                  </a:lnTo>
                  <a:lnTo>
                    <a:pt x="20782" y="11514"/>
                  </a:lnTo>
                  <a:lnTo>
                    <a:pt x="20782" y="11683"/>
                  </a:lnTo>
                  <a:lnTo>
                    <a:pt x="21287" y="11683"/>
                  </a:lnTo>
                  <a:lnTo>
                    <a:pt x="21287" y="12413"/>
                  </a:lnTo>
                  <a:lnTo>
                    <a:pt x="20725" y="12300"/>
                  </a:lnTo>
                  <a:cubicBezTo>
                    <a:pt x="20725" y="12357"/>
                    <a:pt x="20725" y="12413"/>
                    <a:pt x="20725" y="12525"/>
                  </a:cubicBezTo>
                  <a:lnTo>
                    <a:pt x="21231" y="12525"/>
                  </a:lnTo>
                  <a:cubicBezTo>
                    <a:pt x="21231" y="12806"/>
                    <a:pt x="21175" y="13087"/>
                    <a:pt x="21119" y="13311"/>
                  </a:cubicBezTo>
                  <a:lnTo>
                    <a:pt x="20613" y="13199"/>
                  </a:lnTo>
                  <a:lnTo>
                    <a:pt x="20613" y="13368"/>
                  </a:lnTo>
                  <a:lnTo>
                    <a:pt x="21119" y="13480"/>
                  </a:lnTo>
                  <a:cubicBezTo>
                    <a:pt x="21062" y="13705"/>
                    <a:pt x="21006" y="13985"/>
                    <a:pt x="20894" y="14210"/>
                  </a:cubicBezTo>
                  <a:lnTo>
                    <a:pt x="20445" y="14042"/>
                  </a:lnTo>
                  <a:cubicBezTo>
                    <a:pt x="20445" y="14098"/>
                    <a:pt x="20388" y="14154"/>
                    <a:pt x="20388" y="14210"/>
                  </a:cubicBezTo>
                  <a:lnTo>
                    <a:pt x="20894" y="14322"/>
                  </a:lnTo>
                  <a:cubicBezTo>
                    <a:pt x="20782" y="14603"/>
                    <a:pt x="20725" y="14828"/>
                    <a:pt x="20613" y="15052"/>
                  </a:cubicBezTo>
                  <a:lnTo>
                    <a:pt x="20164" y="14884"/>
                  </a:lnTo>
                  <a:lnTo>
                    <a:pt x="20108" y="14996"/>
                  </a:lnTo>
                  <a:lnTo>
                    <a:pt x="20557" y="15221"/>
                  </a:lnTo>
                  <a:cubicBezTo>
                    <a:pt x="20445" y="15446"/>
                    <a:pt x="20332" y="15670"/>
                    <a:pt x="20220" y="15895"/>
                  </a:cubicBezTo>
                  <a:lnTo>
                    <a:pt x="19771" y="15670"/>
                  </a:lnTo>
                  <a:lnTo>
                    <a:pt x="19714" y="15839"/>
                  </a:lnTo>
                  <a:lnTo>
                    <a:pt x="20164" y="16063"/>
                  </a:lnTo>
                  <a:cubicBezTo>
                    <a:pt x="19995" y="16288"/>
                    <a:pt x="19883" y="16513"/>
                    <a:pt x="19714" y="16737"/>
                  </a:cubicBezTo>
                  <a:lnTo>
                    <a:pt x="19321" y="16457"/>
                  </a:lnTo>
                  <a:cubicBezTo>
                    <a:pt x="19321" y="16513"/>
                    <a:pt x="19265" y="16569"/>
                    <a:pt x="19209" y="16625"/>
                  </a:cubicBezTo>
                  <a:lnTo>
                    <a:pt x="19658" y="16906"/>
                  </a:lnTo>
                  <a:cubicBezTo>
                    <a:pt x="19490" y="17074"/>
                    <a:pt x="19378" y="17299"/>
                    <a:pt x="19209" y="17468"/>
                  </a:cubicBezTo>
                  <a:lnTo>
                    <a:pt x="18816" y="17187"/>
                  </a:lnTo>
                  <a:lnTo>
                    <a:pt x="18704" y="17299"/>
                  </a:lnTo>
                  <a:lnTo>
                    <a:pt x="19097" y="17636"/>
                  </a:lnTo>
                  <a:cubicBezTo>
                    <a:pt x="18928" y="17805"/>
                    <a:pt x="18760" y="18029"/>
                    <a:pt x="18591" y="18198"/>
                  </a:cubicBezTo>
                  <a:lnTo>
                    <a:pt x="18198" y="17861"/>
                  </a:lnTo>
                  <a:lnTo>
                    <a:pt x="18086" y="17973"/>
                  </a:lnTo>
                  <a:lnTo>
                    <a:pt x="18423" y="18310"/>
                  </a:lnTo>
                  <a:lnTo>
                    <a:pt x="17917" y="18816"/>
                  </a:lnTo>
                  <a:lnTo>
                    <a:pt x="17580" y="18422"/>
                  </a:lnTo>
                  <a:lnTo>
                    <a:pt x="17468" y="18535"/>
                  </a:lnTo>
                  <a:lnTo>
                    <a:pt x="17805" y="18928"/>
                  </a:lnTo>
                  <a:cubicBezTo>
                    <a:pt x="17580" y="19096"/>
                    <a:pt x="17356" y="19265"/>
                    <a:pt x="17131" y="19377"/>
                  </a:cubicBezTo>
                  <a:lnTo>
                    <a:pt x="16850" y="18984"/>
                  </a:lnTo>
                  <a:lnTo>
                    <a:pt x="16738" y="19040"/>
                  </a:lnTo>
                  <a:lnTo>
                    <a:pt x="17019" y="19489"/>
                  </a:lnTo>
                  <a:cubicBezTo>
                    <a:pt x="16794" y="19602"/>
                    <a:pt x="16569" y="19770"/>
                    <a:pt x="16401" y="19883"/>
                  </a:cubicBezTo>
                  <a:lnTo>
                    <a:pt x="16120" y="19433"/>
                  </a:lnTo>
                  <a:lnTo>
                    <a:pt x="16008" y="19489"/>
                  </a:lnTo>
                  <a:lnTo>
                    <a:pt x="16232" y="19939"/>
                  </a:lnTo>
                  <a:cubicBezTo>
                    <a:pt x="16008" y="20051"/>
                    <a:pt x="15783" y="20163"/>
                    <a:pt x="15502" y="20276"/>
                  </a:cubicBezTo>
                  <a:lnTo>
                    <a:pt x="15334" y="19826"/>
                  </a:lnTo>
                  <a:lnTo>
                    <a:pt x="15165" y="19883"/>
                  </a:lnTo>
                  <a:lnTo>
                    <a:pt x="15390" y="20332"/>
                  </a:lnTo>
                  <a:cubicBezTo>
                    <a:pt x="15109" y="20444"/>
                    <a:pt x="14884" y="20500"/>
                    <a:pt x="14660" y="20557"/>
                  </a:cubicBezTo>
                  <a:lnTo>
                    <a:pt x="14491" y="20107"/>
                  </a:lnTo>
                  <a:lnTo>
                    <a:pt x="14379" y="20163"/>
                  </a:lnTo>
                  <a:lnTo>
                    <a:pt x="14491" y="20613"/>
                  </a:lnTo>
                  <a:cubicBezTo>
                    <a:pt x="14267" y="20725"/>
                    <a:pt x="13986" y="20781"/>
                    <a:pt x="13761" y="20837"/>
                  </a:cubicBezTo>
                  <a:lnTo>
                    <a:pt x="13649" y="20332"/>
                  </a:lnTo>
                  <a:lnTo>
                    <a:pt x="13480" y="20332"/>
                  </a:lnTo>
                  <a:lnTo>
                    <a:pt x="13593" y="20837"/>
                  </a:lnTo>
                  <a:cubicBezTo>
                    <a:pt x="13312" y="20894"/>
                    <a:pt x="13087" y="20894"/>
                    <a:pt x="12862" y="20950"/>
                  </a:cubicBezTo>
                  <a:lnTo>
                    <a:pt x="12806" y="20444"/>
                  </a:lnTo>
                  <a:lnTo>
                    <a:pt x="12638" y="20444"/>
                  </a:lnTo>
                  <a:lnTo>
                    <a:pt x="12694" y="20950"/>
                  </a:lnTo>
                  <a:lnTo>
                    <a:pt x="11908" y="20950"/>
                  </a:lnTo>
                  <a:lnTo>
                    <a:pt x="11908" y="20444"/>
                  </a:lnTo>
                  <a:lnTo>
                    <a:pt x="11739" y="20444"/>
                  </a:lnTo>
                  <a:lnTo>
                    <a:pt x="11739" y="20950"/>
                  </a:lnTo>
                  <a:lnTo>
                    <a:pt x="11009" y="20950"/>
                  </a:lnTo>
                  <a:lnTo>
                    <a:pt x="11065" y="20444"/>
                  </a:lnTo>
                  <a:lnTo>
                    <a:pt x="10897" y="20444"/>
                  </a:lnTo>
                  <a:lnTo>
                    <a:pt x="10841" y="20950"/>
                  </a:lnTo>
                  <a:cubicBezTo>
                    <a:pt x="10560" y="20950"/>
                    <a:pt x="10335" y="20894"/>
                    <a:pt x="10054" y="20837"/>
                  </a:cubicBezTo>
                  <a:lnTo>
                    <a:pt x="10167" y="20332"/>
                  </a:lnTo>
                  <a:lnTo>
                    <a:pt x="9998" y="20332"/>
                  </a:lnTo>
                  <a:lnTo>
                    <a:pt x="9886" y="20837"/>
                  </a:lnTo>
                  <a:cubicBezTo>
                    <a:pt x="9661" y="20781"/>
                    <a:pt x="9436" y="20725"/>
                    <a:pt x="9212" y="20669"/>
                  </a:cubicBezTo>
                  <a:lnTo>
                    <a:pt x="9324" y="20163"/>
                  </a:lnTo>
                  <a:lnTo>
                    <a:pt x="9212" y="20107"/>
                  </a:lnTo>
                  <a:lnTo>
                    <a:pt x="9043" y="20613"/>
                  </a:lnTo>
                  <a:cubicBezTo>
                    <a:pt x="8819" y="20500"/>
                    <a:pt x="8538" y="20444"/>
                    <a:pt x="8313" y="20332"/>
                  </a:cubicBezTo>
                  <a:lnTo>
                    <a:pt x="8538" y="19883"/>
                  </a:lnTo>
                  <a:cubicBezTo>
                    <a:pt x="8482" y="19826"/>
                    <a:pt x="8425" y="19826"/>
                    <a:pt x="8369" y="19826"/>
                  </a:cubicBezTo>
                  <a:lnTo>
                    <a:pt x="8088" y="20220"/>
                  </a:lnTo>
                  <a:cubicBezTo>
                    <a:pt x="7864" y="20107"/>
                    <a:pt x="7639" y="19995"/>
                    <a:pt x="7414" y="19883"/>
                  </a:cubicBezTo>
                  <a:lnTo>
                    <a:pt x="7639" y="19489"/>
                  </a:lnTo>
                  <a:lnTo>
                    <a:pt x="7527" y="19377"/>
                  </a:lnTo>
                  <a:lnTo>
                    <a:pt x="7246" y="19826"/>
                  </a:lnTo>
                  <a:cubicBezTo>
                    <a:pt x="7021" y="19714"/>
                    <a:pt x="6797" y="19546"/>
                    <a:pt x="6628" y="19433"/>
                  </a:cubicBezTo>
                  <a:lnTo>
                    <a:pt x="6853" y="18984"/>
                  </a:lnTo>
                  <a:lnTo>
                    <a:pt x="6741" y="18928"/>
                  </a:lnTo>
                  <a:lnTo>
                    <a:pt x="6460" y="19321"/>
                  </a:lnTo>
                  <a:cubicBezTo>
                    <a:pt x="6235" y="19209"/>
                    <a:pt x="6067" y="19040"/>
                    <a:pt x="5842" y="18872"/>
                  </a:cubicBezTo>
                  <a:lnTo>
                    <a:pt x="6179" y="18479"/>
                  </a:lnTo>
                  <a:lnTo>
                    <a:pt x="6067" y="18366"/>
                  </a:lnTo>
                  <a:lnTo>
                    <a:pt x="5730" y="18759"/>
                  </a:lnTo>
                  <a:cubicBezTo>
                    <a:pt x="5561" y="18591"/>
                    <a:pt x="5336" y="18422"/>
                    <a:pt x="5168" y="18254"/>
                  </a:cubicBezTo>
                  <a:lnTo>
                    <a:pt x="5505" y="17917"/>
                  </a:lnTo>
                  <a:lnTo>
                    <a:pt x="5393" y="17748"/>
                  </a:lnTo>
                  <a:lnTo>
                    <a:pt x="5056" y="18142"/>
                  </a:lnTo>
                  <a:cubicBezTo>
                    <a:pt x="4887" y="17973"/>
                    <a:pt x="4719" y="17748"/>
                    <a:pt x="4550" y="17580"/>
                  </a:cubicBezTo>
                  <a:lnTo>
                    <a:pt x="4943" y="17243"/>
                  </a:lnTo>
                  <a:lnTo>
                    <a:pt x="4831" y="17131"/>
                  </a:lnTo>
                  <a:lnTo>
                    <a:pt x="4438" y="17468"/>
                  </a:lnTo>
                  <a:cubicBezTo>
                    <a:pt x="4269" y="17243"/>
                    <a:pt x="4101" y="17018"/>
                    <a:pt x="3988" y="16794"/>
                  </a:cubicBezTo>
                  <a:lnTo>
                    <a:pt x="4382" y="16569"/>
                  </a:lnTo>
                  <a:cubicBezTo>
                    <a:pt x="4382" y="16513"/>
                    <a:pt x="4325" y="16457"/>
                    <a:pt x="4269" y="16400"/>
                  </a:cubicBezTo>
                  <a:lnTo>
                    <a:pt x="3876" y="16681"/>
                  </a:lnTo>
                  <a:cubicBezTo>
                    <a:pt x="3764" y="16457"/>
                    <a:pt x="3595" y="16232"/>
                    <a:pt x="3483" y="16063"/>
                  </a:cubicBezTo>
                  <a:lnTo>
                    <a:pt x="3932" y="15783"/>
                  </a:lnTo>
                  <a:lnTo>
                    <a:pt x="3876" y="15670"/>
                  </a:lnTo>
                  <a:lnTo>
                    <a:pt x="3427" y="15895"/>
                  </a:lnTo>
                  <a:cubicBezTo>
                    <a:pt x="3314" y="15670"/>
                    <a:pt x="3202" y="15446"/>
                    <a:pt x="3090" y="15165"/>
                  </a:cubicBezTo>
                  <a:lnTo>
                    <a:pt x="3539" y="14996"/>
                  </a:lnTo>
                  <a:lnTo>
                    <a:pt x="3483" y="14828"/>
                  </a:lnTo>
                  <a:lnTo>
                    <a:pt x="3034" y="14996"/>
                  </a:lnTo>
                  <a:cubicBezTo>
                    <a:pt x="2921" y="14772"/>
                    <a:pt x="2865" y="14547"/>
                    <a:pt x="2809" y="14322"/>
                  </a:cubicBezTo>
                  <a:lnTo>
                    <a:pt x="3258" y="14154"/>
                  </a:lnTo>
                  <a:lnTo>
                    <a:pt x="3146" y="14042"/>
                  </a:lnTo>
                  <a:lnTo>
                    <a:pt x="2697" y="14154"/>
                  </a:lnTo>
                  <a:cubicBezTo>
                    <a:pt x="2640" y="13929"/>
                    <a:pt x="2528" y="13648"/>
                    <a:pt x="2528" y="13424"/>
                  </a:cubicBezTo>
                  <a:lnTo>
                    <a:pt x="2977" y="13311"/>
                  </a:lnTo>
                  <a:lnTo>
                    <a:pt x="2977" y="13143"/>
                  </a:lnTo>
                  <a:lnTo>
                    <a:pt x="2472" y="13255"/>
                  </a:lnTo>
                  <a:cubicBezTo>
                    <a:pt x="2472" y="12974"/>
                    <a:pt x="2416" y="12750"/>
                    <a:pt x="2360" y="12525"/>
                  </a:cubicBezTo>
                  <a:lnTo>
                    <a:pt x="2865" y="12469"/>
                  </a:lnTo>
                  <a:lnTo>
                    <a:pt x="2865" y="12300"/>
                  </a:lnTo>
                  <a:lnTo>
                    <a:pt x="2360" y="12357"/>
                  </a:lnTo>
                  <a:cubicBezTo>
                    <a:pt x="2360" y="12076"/>
                    <a:pt x="2360" y="11851"/>
                    <a:pt x="2360" y="11570"/>
                  </a:cubicBezTo>
                  <a:lnTo>
                    <a:pt x="2865" y="11570"/>
                  </a:lnTo>
                  <a:lnTo>
                    <a:pt x="2865" y="11514"/>
                  </a:lnTo>
                  <a:lnTo>
                    <a:pt x="2865" y="11402"/>
                  </a:lnTo>
                  <a:lnTo>
                    <a:pt x="2360" y="11402"/>
                  </a:lnTo>
                  <a:lnTo>
                    <a:pt x="2360" y="10728"/>
                  </a:lnTo>
                  <a:lnTo>
                    <a:pt x="2865" y="10784"/>
                  </a:lnTo>
                  <a:lnTo>
                    <a:pt x="2865" y="10615"/>
                  </a:lnTo>
                  <a:lnTo>
                    <a:pt x="2360" y="10559"/>
                  </a:lnTo>
                  <a:cubicBezTo>
                    <a:pt x="2360" y="10278"/>
                    <a:pt x="2416" y="10054"/>
                    <a:pt x="2472" y="9773"/>
                  </a:cubicBezTo>
                  <a:lnTo>
                    <a:pt x="2977" y="9885"/>
                  </a:lnTo>
                  <a:cubicBezTo>
                    <a:pt x="2977" y="9829"/>
                    <a:pt x="2977" y="9773"/>
                    <a:pt x="2977" y="9717"/>
                  </a:cubicBezTo>
                  <a:lnTo>
                    <a:pt x="2472" y="9605"/>
                  </a:lnTo>
                  <a:cubicBezTo>
                    <a:pt x="2528" y="9380"/>
                    <a:pt x="2584" y="9155"/>
                    <a:pt x="2640" y="8931"/>
                  </a:cubicBezTo>
                  <a:lnTo>
                    <a:pt x="3146" y="8987"/>
                  </a:lnTo>
                  <a:cubicBezTo>
                    <a:pt x="3202" y="8931"/>
                    <a:pt x="3202" y="8874"/>
                    <a:pt x="3202" y="8818"/>
                  </a:cubicBezTo>
                  <a:lnTo>
                    <a:pt x="2753" y="8706"/>
                  </a:lnTo>
                  <a:cubicBezTo>
                    <a:pt x="2809" y="8425"/>
                    <a:pt x="2921" y="8200"/>
                    <a:pt x="2977" y="7920"/>
                  </a:cubicBezTo>
                  <a:lnTo>
                    <a:pt x="3483" y="8144"/>
                  </a:lnTo>
                  <a:lnTo>
                    <a:pt x="3539" y="7976"/>
                  </a:lnTo>
                  <a:lnTo>
                    <a:pt x="3090" y="7807"/>
                  </a:lnTo>
                  <a:cubicBezTo>
                    <a:pt x="3146" y="7583"/>
                    <a:pt x="3258" y="7358"/>
                    <a:pt x="3371" y="7133"/>
                  </a:cubicBezTo>
                  <a:lnTo>
                    <a:pt x="3820" y="7358"/>
                  </a:lnTo>
                  <a:lnTo>
                    <a:pt x="3932" y="7189"/>
                  </a:lnTo>
                  <a:lnTo>
                    <a:pt x="3483" y="6965"/>
                  </a:lnTo>
                  <a:cubicBezTo>
                    <a:pt x="3595" y="6740"/>
                    <a:pt x="3708" y="6515"/>
                    <a:pt x="3876" y="6291"/>
                  </a:cubicBezTo>
                  <a:lnTo>
                    <a:pt x="4269" y="6572"/>
                  </a:lnTo>
                  <a:cubicBezTo>
                    <a:pt x="4325" y="6515"/>
                    <a:pt x="4325" y="6459"/>
                    <a:pt x="4382" y="6403"/>
                  </a:cubicBezTo>
                  <a:lnTo>
                    <a:pt x="3988" y="6122"/>
                  </a:lnTo>
                  <a:cubicBezTo>
                    <a:pt x="4101" y="5954"/>
                    <a:pt x="4269" y="5729"/>
                    <a:pt x="4382" y="5561"/>
                  </a:cubicBezTo>
                  <a:lnTo>
                    <a:pt x="4775" y="5841"/>
                  </a:lnTo>
                  <a:lnTo>
                    <a:pt x="4887" y="5729"/>
                  </a:lnTo>
                  <a:lnTo>
                    <a:pt x="4550" y="5392"/>
                  </a:lnTo>
                  <a:cubicBezTo>
                    <a:pt x="4719" y="5224"/>
                    <a:pt x="4943" y="4999"/>
                    <a:pt x="5112" y="4831"/>
                  </a:cubicBezTo>
                  <a:lnTo>
                    <a:pt x="5449" y="5224"/>
                  </a:lnTo>
                  <a:lnTo>
                    <a:pt x="5561" y="5055"/>
                  </a:lnTo>
                  <a:lnTo>
                    <a:pt x="5224" y="4718"/>
                  </a:lnTo>
                  <a:cubicBezTo>
                    <a:pt x="5393" y="4550"/>
                    <a:pt x="5561" y="4381"/>
                    <a:pt x="5786" y="4213"/>
                  </a:cubicBezTo>
                  <a:lnTo>
                    <a:pt x="6067" y="4606"/>
                  </a:lnTo>
                  <a:lnTo>
                    <a:pt x="6235" y="4494"/>
                  </a:lnTo>
                  <a:lnTo>
                    <a:pt x="5898" y="4100"/>
                  </a:lnTo>
                  <a:cubicBezTo>
                    <a:pt x="6123" y="3932"/>
                    <a:pt x="6291" y="3820"/>
                    <a:pt x="6516" y="3651"/>
                  </a:cubicBezTo>
                  <a:lnTo>
                    <a:pt x="6797" y="4044"/>
                  </a:lnTo>
                  <a:lnTo>
                    <a:pt x="6965" y="3988"/>
                  </a:lnTo>
                  <a:lnTo>
                    <a:pt x="6684" y="3539"/>
                  </a:lnTo>
                  <a:cubicBezTo>
                    <a:pt x="6853" y="3426"/>
                    <a:pt x="7077" y="3314"/>
                    <a:pt x="7302" y="3202"/>
                  </a:cubicBezTo>
                  <a:lnTo>
                    <a:pt x="7527" y="3595"/>
                  </a:lnTo>
                  <a:lnTo>
                    <a:pt x="7695" y="3539"/>
                  </a:lnTo>
                  <a:lnTo>
                    <a:pt x="7471" y="3089"/>
                  </a:lnTo>
                  <a:cubicBezTo>
                    <a:pt x="7695" y="2977"/>
                    <a:pt x="7920" y="2865"/>
                    <a:pt x="8145" y="2752"/>
                  </a:cubicBezTo>
                  <a:lnTo>
                    <a:pt x="8369" y="3202"/>
                  </a:lnTo>
                  <a:lnTo>
                    <a:pt x="8482" y="3146"/>
                  </a:lnTo>
                  <a:lnTo>
                    <a:pt x="8313" y="2696"/>
                  </a:lnTo>
                  <a:cubicBezTo>
                    <a:pt x="8538" y="2584"/>
                    <a:pt x="8762" y="2472"/>
                    <a:pt x="8987" y="2415"/>
                  </a:cubicBezTo>
                  <a:lnTo>
                    <a:pt x="9156" y="2921"/>
                  </a:lnTo>
                  <a:lnTo>
                    <a:pt x="9268" y="2865"/>
                  </a:lnTo>
                  <a:lnTo>
                    <a:pt x="9156" y="2359"/>
                  </a:lnTo>
                  <a:cubicBezTo>
                    <a:pt x="9380" y="2303"/>
                    <a:pt x="9661" y="2247"/>
                    <a:pt x="9886" y="2191"/>
                  </a:cubicBezTo>
                  <a:lnTo>
                    <a:pt x="9998" y="2696"/>
                  </a:lnTo>
                  <a:lnTo>
                    <a:pt x="10167" y="2696"/>
                  </a:lnTo>
                  <a:lnTo>
                    <a:pt x="10110" y="2191"/>
                  </a:lnTo>
                  <a:cubicBezTo>
                    <a:pt x="10335" y="2135"/>
                    <a:pt x="10560" y="2078"/>
                    <a:pt x="10784" y="2078"/>
                  </a:cubicBezTo>
                  <a:lnTo>
                    <a:pt x="10841" y="2584"/>
                  </a:lnTo>
                  <a:lnTo>
                    <a:pt x="11009" y="2584"/>
                  </a:lnTo>
                  <a:lnTo>
                    <a:pt x="10953" y="2078"/>
                  </a:lnTo>
                  <a:cubicBezTo>
                    <a:pt x="11234" y="2078"/>
                    <a:pt x="11514" y="2022"/>
                    <a:pt x="11739" y="2022"/>
                  </a:cubicBezTo>
                  <a:lnTo>
                    <a:pt x="11739" y="2528"/>
                  </a:lnTo>
                  <a:lnTo>
                    <a:pt x="11908" y="2528"/>
                  </a:lnTo>
                  <a:lnTo>
                    <a:pt x="1190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10"/>
            <p:cNvSpPr/>
            <p:nvPr/>
          </p:nvSpPr>
          <p:spPr>
            <a:xfrm>
              <a:off x="4888325" y="1885150"/>
              <a:ext cx="44975" cy="67400"/>
            </a:xfrm>
            <a:custGeom>
              <a:avLst/>
              <a:gdLst/>
              <a:ahLst/>
              <a:cxnLst/>
              <a:rect l="l" t="t" r="r" b="b"/>
              <a:pathLst>
                <a:path w="1799" h="2696" extrusionOk="0">
                  <a:moveTo>
                    <a:pt x="225" y="0"/>
                  </a:moveTo>
                  <a:lnTo>
                    <a:pt x="1" y="112"/>
                  </a:lnTo>
                  <a:lnTo>
                    <a:pt x="1573" y="2696"/>
                  </a:lnTo>
                  <a:lnTo>
                    <a:pt x="1798" y="252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10"/>
            <p:cNvSpPr/>
            <p:nvPr/>
          </p:nvSpPr>
          <p:spPr>
            <a:xfrm>
              <a:off x="4926250" y="1865475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0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10"/>
            <p:cNvSpPr/>
            <p:nvPr/>
          </p:nvSpPr>
          <p:spPr>
            <a:xfrm>
              <a:off x="4965550" y="1848625"/>
              <a:ext cx="30925" cy="73050"/>
            </a:xfrm>
            <a:custGeom>
              <a:avLst/>
              <a:gdLst/>
              <a:ahLst/>
              <a:cxnLst/>
              <a:rect l="l" t="t" r="r" b="b"/>
              <a:pathLst>
                <a:path w="1237" h="2922" extrusionOk="0">
                  <a:moveTo>
                    <a:pt x="282" y="1"/>
                  </a:moveTo>
                  <a:lnTo>
                    <a:pt x="1" y="113"/>
                  </a:lnTo>
                  <a:lnTo>
                    <a:pt x="1012" y="2921"/>
                  </a:lnTo>
                  <a:lnTo>
                    <a:pt x="1236" y="28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10"/>
            <p:cNvSpPr/>
            <p:nvPr/>
          </p:nvSpPr>
          <p:spPr>
            <a:xfrm>
              <a:off x="4853225" y="1909000"/>
              <a:ext cx="49175" cy="63225"/>
            </a:xfrm>
            <a:custGeom>
              <a:avLst/>
              <a:gdLst/>
              <a:ahLst/>
              <a:cxnLst/>
              <a:rect l="l" t="t" r="r" b="b"/>
              <a:pathLst>
                <a:path w="1967" h="2529" extrusionOk="0">
                  <a:moveTo>
                    <a:pt x="169" y="1"/>
                  </a:moveTo>
                  <a:lnTo>
                    <a:pt x="1" y="169"/>
                  </a:lnTo>
                  <a:lnTo>
                    <a:pt x="1742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10"/>
            <p:cNvSpPr/>
            <p:nvPr/>
          </p:nvSpPr>
          <p:spPr>
            <a:xfrm>
              <a:off x="5129850" y="1826175"/>
              <a:ext cx="11250" cy="74425"/>
            </a:xfrm>
            <a:custGeom>
              <a:avLst/>
              <a:gdLst/>
              <a:ahLst/>
              <a:cxnLst/>
              <a:rect l="l" t="t" r="r" b="b"/>
              <a:pathLst>
                <a:path w="450" h="2977" extrusionOk="0">
                  <a:moveTo>
                    <a:pt x="169" y="0"/>
                  </a:moveTo>
                  <a:lnTo>
                    <a:pt x="0" y="2977"/>
                  </a:lnTo>
                  <a:lnTo>
                    <a:pt x="281" y="297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10"/>
            <p:cNvSpPr/>
            <p:nvPr/>
          </p:nvSpPr>
          <p:spPr>
            <a:xfrm>
              <a:off x="5090525" y="1826175"/>
              <a:ext cx="9850" cy="74425"/>
            </a:xfrm>
            <a:custGeom>
              <a:avLst/>
              <a:gdLst/>
              <a:ahLst/>
              <a:cxnLst/>
              <a:rect l="l" t="t" r="r" b="b"/>
              <a:pathLst>
                <a:path w="394" h="2977" extrusionOk="0">
                  <a:moveTo>
                    <a:pt x="0" y="0"/>
                  </a:moveTo>
                  <a:lnTo>
                    <a:pt x="169" y="2977"/>
                  </a:lnTo>
                  <a:lnTo>
                    <a:pt x="394" y="297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10"/>
            <p:cNvSpPr/>
            <p:nvPr/>
          </p:nvSpPr>
          <p:spPr>
            <a:xfrm>
              <a:off x="5048400" y="1830375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1" y="1"/>
                  </a:moveTo>
                  <a:lnTo>
                    <a:pt x="450" y="2921"/>
                  </a:lnTo>
                  <a:lnTo>
                    <a:pt x="675" y="292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10"/>
            <p:cNvSpPr/>
            <p:nvPr/>
          </p:nvSpPr>
          <p:spPr>
            <a:xfrm>
              <a:off x="5006275" y="1837400"/>
              <a:ext cx="23900" cy="74450"/>
            </a:xfrm>
            <a:custGeom>
              <a:avLst/>
              <a:gdLst/>
              <a:ahLst/>
              <a:cxnLst/>
              <a:rect l="l" t="t" r="r" b="b"/>
              <a:pathLst>
                <a:path w="956" h="2978" extrusionOk="0">
                  <a:moveTo>
                    <a:pt x="281" y="0"/>
                  </a:moveTo>
                  <a:lnTo>
                    <a:pt x="1" y="57"/>
                  </a:lnTo>
                  <a:lnTo>
                    <a:pt x="731" y="2977"/>
                  </a:lnTo>
                  <a:lnTo>
                    <a:pt x="955" y="286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10"/>
            <p:cNvSpPr/>
            <p:nvPr/>
          </p:nvSpPr>
          <p:spPr>
            <a:xfrm>
              <a:off x="4763375" y="1998875"/>
              <a:ext cx="63200" cy="49175"/>
            </a:xfrm>
            <a:custGeom>
              <a:avLst/>
              <a:gdLst/>
              <a:ahLst/>
              <a:cxnLst/>
              <a:rect l="l" t="t" r="r" b="b"/>
              <a:pathLst>
                <a:path w="2528" h="1967" extrusionOk="0">
                  <a:moveTo>
                    <a:pt x="169" y="0"/>
                  </a:moveTo>
                  <a:lnTo>
                    <a:pt x="0" y="169"/>
                  </a:lnTo>
                  <a:lnTo>
                    <a:pt x="2415" y="1966"/>
                  </a:lnTo>
                  <a:lnTo>
                    <a:pt x="2528" y="174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10"/>
            <p:cNvSpPr/>
            <p:nvPr/>
          </p:nvSpPr>
          <p:spPr>
            <a:xfrm>
              <a:off x="4790050" y="1966575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"/>
                  </a:moveTo>
                  <a:lnTo>
                    <a:pt x="0" y="169"/>
                  </a:lnTo>
                  <a:lnTo>
                    <a:pt x="2191" y="2191"/>
                  </a:lnTo>
                  <a:lnTo>
                    <a:pt x="2359" y="196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10"/>
            <p:cNvSpPr/>
            <p:nvPr/>
          </p:nvSpPr>
          <p:spPr>
            <a:xfrm>
              <a:off x="4739500" y="2033975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69"/>
                    <a:pt x="0" y="225"/>
                  </a:cubicBezTo>
                  <a:lnTo>
                    <a:pt x="2528" y="1742"/>
                  </a:lnTo>
                  <a:lnTo>
                    <a:pt x="2696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10"/>
            <p:cNvSpPr/>
            <p:nvPr/>
          </p:nvSpPr>
          <p:spPr>
            <a:xfrm>
              <a:off x="4820925" y="1935675"/>
              <a:ext cx="54800" cy="60425"/>
            </a:xfrm>
            <a:custGeom>
              <a:avLst/>
              <a:gdLst/>
              <a:ahLst/>
              <a:cxnLst/>
              <a:rect l="l" t="t" r="r" b="b"/>
              <a:pathLst>
                <a:path w="2192" h="2417" extrusionOk="0">
                  <a:moveTo>
                    <a:pt x="169" y="1"/>
                  </a:moveTo>
                  <a:lnTo>
                    <a:pt x="1" y="169"/>
                  </a:lnTo>
                  <a:lnTo>
                    <a:pt x="1967" y="2416"/>
                  </a:lnTo>
                  <a:lnTo>
                    <a:pt x="2191" y="21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10"/>
            <p:cNvSpPr/>
            <p:nvPr/>
          </p:nvSpPr>
          <p:spPr>
            <a:xfrm>
              <a:off x="5164950" y="1830375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450" y="1"/>
                  </a:moveTo>
                  <a:lnTo>
                    <a:pt x="0" y="2921"/>
                  </a:lnTo>
                  <a:lnTo>
                    <a:pt x="225" y="29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10"/>
            <p:cNvSpPr/>
            <p:nvPr/>
          </p:nvSpPr>
          <p:spPr>
            <a:xfrm>
              <a:off x="5267450" y="1866875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0" y="2641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10"/>
            <p:cNvSpPr/>
            <p:nvPr/>
          </p:nvSpPr>
          <p:spPr>
            <a:xfrm>
              <a:off x="5200050" y="1838800"/>
              <a:ext cx="23900" cy="73050"/>
            </a:xfrm>
            <a:custGeom>
              <a:avLst/>
              <a:gdLst/>
              <a:ahLst/>
              <a:cxnLst/>
              <a:rect l="l" t="t" r="r" b="b"/>
              <a:pathLst>
                <a:path w="956" h="2922" extrusionOk="0">
                  <a:moveTo>
                    <a:pt x="730" y="1"/>
                  </a:moveTo>
                  <a:lnTo>
                    <a:pt x="0" y="2865"/>
                  </a:lnTo>
                  <a:lnTo>
                    <a:pt x="281" y="2921"/>
                  </a:lnTo>
                  <a:lnTo>
                    <a:pt x="955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10"/>
            <p:cNvSpPr/>
            <p:nvPr/>
          </p:nvSpPr>
          <p:spPr>
            <a:xfrm>
              <a:off x="5233750" y="1850025"/>
              <a:ext cx="30900" cy="71650"/>
            </a:xfrm>
            <a:custGeom>
              <a:avLst/>
              <a:gdLst/>
              <a:ahLst/>
              <a:cxnLst/>
              <a:rect l="l" t="t" r="r" b="b"/>
              <a:pathLst>
                <a:path w="1236" h="2866" extrusionOk="0">
                  <a:moveTo>
                    <a:pt x="955" y="1"/>
                  </a:moveTo>
                  <a:lnTo>
                    <a:pt x="0" y="2809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10"/>
            <p:cNvSpPr/>
            <p:nvPr/>
          </p:nvSpPr>
          <p:spPr>
            <a:xfrm>
              <a:off x="5355900" y="1984825"/>
              <a:ext cx="5650" cy="11275"/>
            </a:xfrm>
            <a:custGeom>
              <a:avLst/>
              <a:gdLst/>
              <a:ahLst/>
              <a:cxnLst/>
              <a:rect l="l" t="t" r="r" b="b"/>
              <a:pathLst>
                <a:path w="226" h="451" extrusionOk="0">
                  <a:moveTo>
                    <a:pt x="225" y="1"/>
                  </a:moveTo>
                  <a:lnTo>
                    <a:pt x="1" y="225"/>
                  </a:lnTo>
                  <a:lnTo>
                    <a:pt x="169" y="450"/>
                  </a:lnTo>
                  <a:lnTo>
                    <a:pt x="225" y="33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10"/>
            <p:cNvSpPr/>
            <p:nvPr/>
          </p:nvSpPr>
          <p:spPr>
            <a:xfrm>
              <a:off x="5298325" y="1886550"/>
              <a:ext cx="43550" cy="66000"/>
            </a:xfrm>
            <a:custGeom>
              <a:avLst/>
              <a:gdLst/>
              <a:ahLst/>
              <a:cxnLst/>
              <a:rect l="l" t="t" r="r" b="b"/>
              <a:pathLst>
                <a:path w="1742" h="2640" extrusionOk="0">
                  <a:moveTo>
                    <a:pt x="1517" y="0"/>
                  </a:moveTo>
                  <a:lnTo>
                    <a:pt x="1" y="2528"/>
                  </a:lnTo>
                  <a:lnTo>
                    <a:pt x="225" y="2640"/>
                  </a:lnTo>
                  <a:lnTo>
                    <a:pt x="1742" y="113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10"/>
            <p:cNvSpPr/>
            <p:nvPr/>
          </p:nvSpPr>
          <p:spPr>
            <a:xfrm>
              <a:off x="5327825" y="1925850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8" y="1"/>
                  </a:moveTo>
                  <a:lnTo>
                    <a:pt x="0" y="1742"/>
                  </a:lnTo>
                  <a:lnTo>
                    <a:pt x="225" y="1910"/>
                  </a:lnTo>
                  <a:lnTo>
                    <a:pt x="1348" y="39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10"/>
            <p:cNvSpPr/>
            <p:nvPr/>
          </p:nvSpPr>
          <p:spPr>
            <a:xfrm>
              <a:off x="4836375" y="1921650"/>
              <a:ext cx="66025" cy="78650"/>
            </a:xfrm>
            <a:custGeom>
              <a:avLst/>
              <a:gdLst/>
              <a:ahLst/>
              <a:cxnLst/>
              <a:rect l="l" t="t" r="r" b="b"/>
              <a:pathLst>
                <a:path w="2641" h="3146" extrusionOk="0">
                  <a:moveTo>
                    <a:pt x="225" y="0"/>
                  </a:moveTo>
                  <a:lnTo>
                    <a:pt x="1" y="169"/>
                  </a:lnTo>
                  <a:lnTo>
                    <a:pt x="2472" y="3146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10"/>
            <p:cNvSpPr/>
            <p:nvPr/>
          </p:nvSpPr>
          <p:spPr>
            <a:xfrm>
              <a:off x="4947300" y="18570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225" y="1"/>
                  </a:moveTo>
                  <a:lnTo>
                    <a:pt x="1" y="57"/>
                  </a:lnTo>
                  <a:lnTo>
                    <a:pt x="1461" y="3651"/>
                  </a:lnTo>
                  <a:lnTo>
                    <a:pt x="1686" y="353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10"/>
            <p:cNvSpPr/>
            <p:nvPr/>
          </p:nvSpPr>
          <p:spPr>
            <a:xfrm>
              <a:off x="490800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13"/>
                  </a:lnTo>
                  <a:lnTo>
                    <a:pt x="1797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10"/>
            <p:cNvSpPr/>
            <p:nvPr/>
          </p:nvSpPr>
          <p:spPr>
            <a:xfrm>
              <a:off x="4871475" y="1896375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1" y="113"/>
                  </a:lnTo>
                  <a:lnTo>
                    <a:pt x="2135" y="3314"/>
                  </a:lnTo>
                  <a:lnTo>
                    <a:pt x="2360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10"/>
            <p:cNvSpPr/>
            <p:nvPr/>
          </p:nvSpPr>
          <p:spPr>
            <a:xfrm>
              <a:off x="4986625" y="1843025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0" y="56"/>
                  </a:lnTo>
                  <a:lnTo>
                    <a:pt x="1067" y="3763"/>
                  </a:lnTo>
                  <a:lnTo>
                    <a:pt x="1348" y="370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0"/>
            <p:cNvSpPr/>
            <p:nvPr/>
          </p:nvSpPr>
          <p:spPr>
            <a:xfrm>
              <a:off x="5113000" y="1826175"/>
              <a:ext cx="7025" cy="95500"/>
            </a:xfrm>
            <a:custGeom>
              <a:avLst/>
              <a:gdLst/>
              <a:ahLst/>
              <a:cxnLst/>
              <a:rect l="l" t="t" r="r" b="b"/>
              <a:pathLst>
                <a:path w="281" h="3820" extrusionOk="0">
                  <a:moveTo>
                    <a:pt x="0" y="0"/>
                  </a:moveTo>
                  <a:lnTo>
                    <a:pt x="0" y="3819"/>
                  </a:lnTo>
                  <a:lnTo>
                    <a:pt x="281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0"/>
            <p:cNvSpPr/>
            <p:nvPr/>
          </p:nvSpPr>
          <p:spPr>
            <a:xfrm>
              <a:off x="5028750" y="1833175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0" y="57"/>
                  </a:lnTo>
                  <a:lnTo>
                    <a:pt x="674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0"/>
            <p:cNvSpPr/>
            <p:nvPr/>
          </p:nvSpPr>
          <p:spPr>
            <a:xfrm>
              <a:off x="5069475" y="1827575"/>
              <a:ext cx="15450" cy="95500"/>
            </a:xfrm>
            <a:custGeom>
              <a:avLst/>
              <a:gdLst/>
              <a:ahLst/>
              <a:cxnLst/>
              <a:rect l="l" t="t" r="r" b="b"/>
              <a:pathLst>
                <a:path w="618" h="3820" extrusionOk="0">
                  <a:moveTo>
                    <a:pt x="0" y="0"/>
                  </a:moveTo>
                  <a:lnTo>
                    <a:pt x="393" y="3819"/>
                  </a:lnTo>
                  <a:lnTo>
                    <a:pt x="618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0"/>
            <p:cNvSpPr/>
            <p:nvPr/>
          </p:nvSpPr>
          <p:spPr>
            <a:xfrm>
              <a:off x="4805500" y="1949725"/>
              <a:ext cx="73025" cy="73050"/>
            </a:xfrm>
            <a:custGeom>
              <a:avLst/>
              <a:gdLst/>
              <a:ahLst/>
              <a:cxnLst/>
              <a:rect l="l" t="t" r="r" b="b"/>
              <a:pathLst>
                <a:path w="2921" h="2922" extrusionOk="0">
                  <a:moveTo>
                    <a:pt x="169" y="1"/>
                  </a:moveTo>
                  <a:lnTo>
                    <a:pt x="0" y="169"/>
                  </a:lnTo>
                  <a:lnTo>
                    <a:pt x="2752" y="2921"/>
                  </a:lnTo>
                  <a:cubicBezTo>
                    <a:pt x="2808" y="2865"/>
                    <a:pt x="2864" y="2809"/>
                    <a:pt x="2921" y="2753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0"/>
            <p:cNvSpPr/>
            <p:nvPr/>
          </p:nvSpPr>
          <p:spPr>
            <a:xfrm>
              <a:off x="4776000" y="1982025"/>
              <a:ext cx="78650" cy="66025"/>
            </a:xfrm>
            <a:custGeom>
              <a:avLst/>
              <a:gdLst/>
              <a:ahLst/>
              <a:cxnLst/>
              <a:rect l="l" t="t" r="r" b="b"/>
              <a:pathLst>
                <a:path w="3146" h="2641" extrusionOk="0">
                  <a:moveTo>
                    <a:pt x="169" y="0"/>
                  </a:moveTo>
                  <a:cubicBezTo>
                    <a:pt x="113" y="57"/>
                    <a:pt x="57" y="113"/>
                    <a:pt x="1" y="169"/>
                  </a:cubicBezTo>
                  <a:lnTo>
                    <a:pt x="2977" y="2640"/>
                  </a:lnTo>
                  <a:lnTo>
                    <a:pt x="3146" y="241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0"/>
            <p:cNvSpPr/>
            <p:nvPr/>
          </p:nvSpPr>
          <p:spPr>
            <a:xfrm>
              <a:off x="4752125" y="2015725"/>
              <a:ext cx="82875" cy="59000"/>
            </a:xfrm>
            <a:custGeom>
              <a:avLst/>
              <a:gdLst/>
              <a:ahLst/>
              <a:cxnLst/>
              <a:rect l="l" t="t" r="r" b="b"/>
              <a:pathLst>
                <a:path w="3315" h="2360" extrusionOk="0">
                  <a:moveTo>
                    <a:pt x="113" y="0"/>
                  </a:moveTo>
                  <a:lnTo>
                    <a:pt x="1" y="169"/>
                  </a:lnTo>
                  <a:lnTo>
                    <a:pt x="3202" y="2359"/>
                  </a:lnTo>
                  <a:lnTo>
                    <a:pt x="3315" y="213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0"/>
            <p:cNvSpPr/>
            <p:nvPr/>
          </p:nvSpPr>
          <p:spPr>
            <a:xfrm>
              <a:off x="5145275" y="1827575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394" y="0"/>
                  </a:moveTo>
                  <a:lnTo>
                    <a:pt x="1" y="3876"/>
                  </a:lnTo>
                  <a:lnTo>
                    <a:pt x="282" y="3876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10"/>
            <p:cNvSpPr/>
            <p:nvPr/>
          </p:nvSpPr>
          <p:spPr>
            <a:xfrm>
              <a:off x="5211275" y="1844425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5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10"/>
            <p:cNvSpPr/>
            <p:nvPr/>
          </p:nvSpPr>
          <p:spPr>
            <a:xfrm>
              <a:off x="5178975" y="1833175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1" y="1"/>
                  </a:moveTo>
                  <a:lnTo>
                    <a:pt x="1" y="3764"/>
                  </a:lnTo>
                  <a:lnTo>
                    <a:pt x="282" y="3820"/>
                  </a:lnTo>
                  <a:lnTo>
                    <a:pt x="1012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10"/>
            <p:cNvSpPr/>
            <p:nvPr/>
          </p:nvSpPr>
          <p:spPr>
            <a:xfrm>
              <a:off x="5353100" y="2011500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7" y="1"/>
                  </a:moveTo>
                  <a:lnTo>
                    <a:pt x="0" y="338"/>
                  </a:lnTo>
                  <a:lnTo>
                    <a:pt x="169" y="506"/>
                  </a:lnTo>
                  <a:lnTo>
                    <a:pt x="337" y="39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10"/>
            <p:cNvSpPr/>
            <p:nvPr/>
          </p:nvSpPr>
          <p:spPr>
            <a:xfrm>
              <a:off x="5243575" y="18584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1461" y="1"/>
                  </a:moveTo>
                  <a:lnTo>
                    <a:pt x="0" y="3539"/>
                  </a:lnTo>
                  <a:lnTo>
                    <a:pt x="225" y="3652"/>
                  </a:lnTo>
                  <a:lnTo>
                    <a:pt x="1685" y="57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10"/>
            <p:cNvSpPr/>
            <p:nvPr/>
          </p:nvSpPr>
          <p:spPr>
            <a:xfrm>
              <a:off x="527305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8" y="1"/>
                  </a:moveTo>
                  <a:lnTo>
                    <a:pt x="1" y="3427"/>
                  </a:lnTo>
                  <a:lnTo>
                    <a:pt x="226" y="3539"/>
                  </a:lnTo>
                  <a:lnTo>
                    <a:pt x="2023" y="113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10"/>
            <p:cNvSpPr/>
            <p:nvPr/>
          </p:nvSpPr>
          <p:spPr>
            <a:xfrm>
              <a:off x="5327825" y="1955350"/>
              <a:ext cx="33725" cy="46350"/>
            </a:xfrm>
            <a:custGeom>
              <a:avLst/>
              <a:gdLst/>
              <a:ahLst/>
              <a:cxnLst/>
              <a:rect l="l" t="t" r="r" b="b"/>
              <a:pathLst>
                <a:path w="1349" h="1854" extrusionOk="0">
                  <a:moveTo>
                    <a:pt x="1348" y="0"/>
                  </a:moveTo>
                  <a:lnTo>
                    <a:pt x="0" y="1629"/>
                  </a:lnTo>
                  <a:lnTo>
                    <a:pt x="225" y="1854"/>
                  </a:lnTo>
                  <a:lnTo>
                    <a:pt x="1348" y="4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10"/>
            <p:cNvSpPr/>
            <p:nvPr/>
          </p:nvSpPr>
          <p:spPr>
            <a:xfrm>
              <a:off x="5301150" y="1897775"/>
              <a:ext cx="59000" cy="84275"/>
            </a:xfrm>
            <a:custGeom>
              <a:avLst/>
              <a:gdLst/>
              <a:ahLst/>
              <a:cxnLst/>
              <a:rect l="l" t="t" r="r" b="b"/>
              <a:pathLst>
                <a:path w="2360" h="3371" extrusionOk="0">
                  <a:moveTo>
                    <a:pt x="2191" y="1"/>
                  </a:moveTo>
                  <a:lnTo>
                    <a:pt x="0" y="3202"/>
                  </a:lnTo>
                  <a:lnTo>
                    <a:pt x="225" y="3370"/>
                  </a:lnTo>
                  <a:lnTo>
                    <a:pt x="2359" y="169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10"/>
            <p:cNvSpPr/>
            <p:nvPr/>
          </p:nvSpPr>
          <p:spPr>
            <a:xfrm>
              <a:off x="4903775" y="2062050"/>
              <a:ext cx="487250" cy="430375"/>
            </a:xfrm>
            <a:custGeom>
              <a:avLst/>
              <a:gdLst/>
              <a:ahLst/>
              <a:cxnLst/>
              <a:rect l="l" t="t" r="r" b="b"/>
              <a:pathLst>
                <a:path w="19490" h="17215" extrusionOk="0">
                  <a:moveTo>
                    <a:pt x="8650" y="1"/>
                  </a:moveTo>
                  <a:lnTo>
                    <a:pt x="8650" y="1012"/>
                  </a:lnTo>
                  <a:cubicBezTo>
                    <a:pt x="15446" y="1012"/>
                    <a:pt x="18816" y="9156"/>
                    <a:pt x="14042" y="13986"/>
                  </a:cubicBezTo>
                  <a:cubicBezTo>
                    <a:pt x="12496" y="15532"/>
                    <a:pt x="10590" y="16224"/>
                    <a:pt x="8721" y="16224"/>
                  </a:cubicBezTo>
                  <a:cubicBezTo>
                    <a:pt x="4817" y="16224"/>
                    <a:pt x="1068" y="13207"/>
                    <a:pt x="1068" y="8650"/>
                  </a:cubicBezTo>
                  <a:lnTo>
                    <a:pt x="1" y="8650"/>
                  </a:lnTo>
                  <a:cubicBezTo>
                    <a:pt x="41" y="13703"/>
                    <a:pt x="4214" y="17215"/>
                    <a:pt x="8664" y="17215"/>
                  </a:cubicBezTo>
                  <a:cubicBezTo>
                    <a:pt x="10397" y="17215"/>
                    <a:pt x="12171" y="16683"/>
                    <a:pt x="13761" y="15502"/>
                  </a:cubicBezTo>
                  <a:cubicBezTo>
                    <a:pt x="19490" y="11346"/>
                    <a:pt x="17973" y="2472"/>
                    <a:pt x="11234" y="338"/>
                  </a:cubicBezTo>
                  <a:lnTo>
                    <a:pt x="11234" y="394"/>
                  </a:lnTo>
                  <a:cubicBezTo>
                    <a:pt x="10391" y="113"/>
                    <a:pt x="9549" y="1"/>
                    <a:pt x="865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10"/>
            <p:cNvSpPr/>
            <p:nvPr/>
          </p:nvSpPr>
          <p:spPr>
            <a:xfrm>
              <a:off x="4982400" y="2160350"/>
              <a:ext cx="330000" cy="255575"/>
            </a:xfrm>
            <a:custGeom>
              <a:avLst/>
              <a:gdLst/>
              <a:ahLst/>
              <a:cxnLst/>
              <a:rect l="l" t="t" r="r" b="b"/>
              <a:pathLst>
                <a:path w="13200" h="10223" extrusionOk="0">
                  <a:moveTo>
                    <a:pt x="8538" y="0"/>
                  </a:moveTo>
                  <a:lnTo>
                    <a:pt x="8313" y="337"/>
                  </a:lnTo>
                  <a:cubicBezTo>
                    <a:pt x="10167" y="1573"/>
                    <a:pt x="11065" y="3876"/>
                    <a:pt x="10447" y="6066"/>
                  </a:cubicBezTo>
                  <a:cubicBezTo>
                    <a:pt x="10054" y="7358"/>
                    <a:pt x="9212" y="8481"/>
                    <a:pt x="7976" y="9099"/>
                  </a:cubicBezTo>
                  <a:cubicBezTo>
                    <a:pt x="7184" y="9542"/>
                    <a:pt x="6347" y="9744"/>
                    <a:pt x="5530" y="9744"/>
                  </a:cubicBezTo>
                  <a:cubicBezTo>
                    <a:pt x="2930" y="9744"/>
                    <a:pt x="536" y="7694"/>
                    <a:pt x="450" y="4830"/>
                  </a:cubicBezTo>
                  <a:lnTo>
                    <a:pt x="1" y="4830"/>
                  </a:lnTo>
                  <a:cubicBezTo>
                    <a:pt x="57" y="7246"/>
                    <a:pt x="1686" y="9324"/>
                    <a:pt x="4045" y="9998"/>
                  </a:cubicBezTo>
                  <a:cubicBezTo>
                    <a:pt x="4550" y="10110"/>
                    <a:pt x="5056" y="10222"/>
                    <a:pt x="5561" y="10222"/>
                  </a:cubicBezTo>
                  <a:cubicBezTo>
                    <a:pt x="11065" y="10166"/>
                    <a:pt x="13199" y="2977"/>
                    <a:pt x="853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10"/>
            <p:cNvSpPr/>
            <p:nvPr/>
          </p:nvSpPr>
          <p:spPr>
            <a:xfrm>
              <a:off x="5028675" y="2210725"/>
              <a:ext cx="175600" cy="133675"/>
            </a:xfrm>
            <a:custGeom>
              <a:avLst/>
              <a:gdLst/>
              <a:ahLst/>
              <a:cxnLst/>
              <a:rect l="l" t="t" r="r" b="b"/>
              <a:pathLst>
                <a:path w="7024" h="5347" extrusionOk="0">
                  <a:moveTo>
                    <a:pt x="3631" y="463"/>
                  </a:moveTo>
                  <a:cubicBezTo>
                    <a:pt x="4755" y="463"/>
                    <a:pt x="5844" y="1327"/>
                    <a:pt x="5844" y="2647"/>
                  </a:cubicBezTo>
                  <a:cubicBezTo>
                    <a:pt x="5901" y="3826"/>
                    <a:pt x="4890" y="4894"/>
                    <a:pt x="3654" y="4894"/>
                  </a:cubicBezTo>
                  <a:cubicBezTo>
                    <a:pt x="1688" y="4837"/>
                    <a:pt x="677" y="2478"/>
                    <a:pt x="2081" y="1131"/>
                  </a:cubicBezTo>
                  <a:cubicBezTo>
                    <a:pt x="2524" y="669"/>
                    <a:pt x="3082" y="463"/>
                    <a:pt x="3631" y="463"/>
                  </a:cubicBezTo>
                  <a:close/>
                  <a:moveTo>
                    <a:pt x="3444" y="1"/>
                  </a:moveTo>
                  <a:cubicBezTo>
                    <a:pt x="0" y="1"/>
                    <a:pt x="17" y="5347"/>
                    <a:pt x="3495" y="5347"/>
                  </a:cubicBezTo>
                  <a:cubicBezTo>
                    <a:pt x="3547" y="5347"/>
                    <a:pt x="3600" y="5345"/>
                    <a:pt x="3654" y="5343"/>
                  </a:cubicBezTo>
                  <a:cubicBezTo>
                    <a:pt x="7024" y="5118"/>
                    <a:pt x="7024" y="176"/>
                    <a:pt x="3654" y="7"/>
                  </a:cubicBezTo>
                  <a:cubicBezTo>
                    <a:pt x="3583" y="3"/>
                    <a:pt x="3513" y="1"/>
                    <a:pt x="344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10"/>
            <p:cNvSpPr/>
            <p:nvPr/>
          </p:nvSpPr>
          <p:spPr>
            <a:xfrm>
              <a:off x="5027350" y="1948325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2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10"/>
            <p:cNvSpPr/>
            <p:nvPr/>
          </p:nvSpPr>
          <p:spPr>
            <a:xfrm>
              <a:off x="3496850" y="1723675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113" y="0"/>
                  </a:moveTo>
                  <a:cubicBezTo>
                    <a:pt x="1" y="0"/>
                    <a:pt x="1" y="56"/>
                    <a:pt x="1" y="112"/>
                  </a:cubicBezTo>
                  <a:lnTo>
                    <a:pt x="113" y="1517"/>
                  </a:lnTo>
                  <a:lnTo>
                    <a:pt x="338" y="1460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10"/>
            <p:cNvSpPr/>
            <p:nvPr/>
          </p:nvSpPr>
          <p:spPr>
            <a:xfrm>
              <a:off x="3211825" y="1856000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41" y="1"/>
                  </a:moveTo>
                  <a:cubicBezTo>
                    <a:pt x="113" y="1"/>
                    <a:pt x="85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068" y="1222"/>
                  </a:lnTo>
                  <a:lnTo>
                    <a:pt x="1236" y="1054"/>
                  </a:lnTo>
                  <a:lnTo>
                    <a:pt x="225" y="43"/>
                  </a:lnTo>
                  <a:cubicBezTo>
                    <a:pt x="197" y="15"/>
                    <a:pt x="169" y="1"/>
                    <a:pt x="1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10"/>
            <p:cNvSpPr/>
            <p:nvPr/>
          </p:nvSpPr>
          <p:spPr>
            <a:xfrm>
              <a:off x="3245525" y="1826525"/>
              <a:ext cx="28100" cy="31950"/>
            </a:xfrm>
            <a:custGeom>
              <a:avLst/>
              <a:gdLst/>
              <a:ahLst/>
              <a:cxnLst/>
              <a:rect l="l" t="t" r="r" b="b"/>
              <a:pathLst>
                <a:path w="1124" h="1278" extrusionOk="0">
                  <a:moveTo>
                    <a:pt x="141" y="0"/>
                  </a:moveTo>
                  <a:cubicBezTo>
                    <a:pt x="113" y="0"/>
                    <a:pt x="85" y="14"/>
                    <a:pt x="57" y="42"/>
                  </a:cubicBezTo>
                  <a:cubicBezTo>
                    <a:pt x="0" y="42"/>
                    <a:pt x="0" y="155"/>
                    <a:pt x="57" y="155"/>
                  </a:cubicBezTo>
                  <a:lnTo>
                    <a:pt x="955" y="1278"/>
                  </a:lnTo>
                  <a:lnTo>
                    <a:pt x="1124" y="1166"/>
                  </a:lnTo>
                  <a:lnTo>
                    <a:pt x="225" y="42"/>
                  </a:lnTo>
                  <a:cubicBezTo>
                    <a:pt x="197" y="14"/>
                    <a:pt x="169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10"/>
            <p:cNvSpPr/>
            <p:nvPr/>
          </p:nvSpPr>
          <p:spPr>
            <a:xfrm>
              <a:off x="3283425" y="17980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787" y="1349"/>
                  </a:lnTo>
                  <a:lnTo>
                    <a:pt x="1012" y="1236"/>
                  </a:lnTo>
                  <a:lnTo>
                    <a:pt x="225" y="57"/>
                  </a:lnTo>
                  <a:cubicBezTo>
                    <a:pt x="169" y="1"/>
                    <a:pt x="113" y="1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10"/>
            <p:cNvSpPr/>
            <p:nvPr/>
          </p:nvSpPr>
          <p:spPr>
            <a:xfrm>
              <a:off x="3451925" y="1730100"/>
              <a:ext cx="12675" cy="38525"/>
            </a:xfrm>
            <a:custGeom>
              <a:avLst/>
              <a:gdLst/>
              <a:ahLst/>
              <a:cxnLst/>
              <a:rect l="l" t="t" r="r" b="b"/>
              <a:pathLst>
                <a:path w="507" h="1541" extrusionOk="0">
                  <a:moveTo>
                    <a:pt x="161" y="1"/>
                  </a:moveTo>
                  <a:cubicBezTo>
                    <a:pt x="146" y="1"/>
                    <a:pt x="129" y="7"/>
                    <a:pt x="113" y="24"/>
                  </a:cubicBezTo>
                  <a:cubicBezTo>
                    <a:pt x="57" y="24"/>
                    <a:pt x="1" y="80"/>
                    <a:pt x="1" y="136"/>
                  </a:cubicBezTo>
                  <a:lnTo>
                    <a:pt x="281" y="1540"/>
                  </a:lnTo>
                  <a:lnTo>
                    <a:pt x="506" y="1484"/>
                  </a:lnTo>
                  <a:lnTo>
                    <a:pt x="225" y="80"/>
                  </a:lnTo>
                  <a:cubicBezTo>
                    <a:pt x="225" y="40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10"/>
            <p:cNvSpPr/>
            <p:nvPr/>
          </p:nvSpPr>
          <p:spPr>
            <a:xfrm>
              <a:off x="3363475" y="17553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160" y="1"/>
                  </a:moveTo>
                  <a:cubicBezTo>
                    <a:pt x="145" y="1"/>
                    <a:pt x="129" y="7"/>
                    <a:pt x="113" y="24"/>
                  </a:cubicBezTo>
                  <a:cubicBezTo>
                    <a:pt x="56" y="24"/>
                    <a:pt x="0" y="80"/>
                    <a:pt x="56" y="136"/>
                  </a:cubicBezTo>
                  <a:lnTo>
                    <a:pt x="618" y="1484"/>
                  </a:lnTo>
                  <a:lnTo>
                    <a:pt x="787" y="1372"/>
                  </a:lnTo>
                  <a:lnTo>
                    <a:pt x="225" y="80"/>
                  </a:lnTo>
                  <a:cubicBezTo>
                    <a:pt x="225" y="40"/>
                    <a:pt x="197" y="1"/>
                    <a:pt x="16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10"/>
            <p:cNvSpPr/>
            <p:nvPr/>
          </p:nvSpPr>
          <p:spPr>
            <a:xfrm>
              <a:off x="3407000" y="1739100"/>
              <a:ext cx="15475" cy="39350"/>
            </a:xfrm>
            <a:custGeom>
              <a:avLst/>
              <a:gdLst/>
              <a:ahLst/>
              <a:cxnLst/>
              <a:rect l="l" t="t" r="r" b="b"/>
              <a:pathLst>
                <a:path w="619" h="1574" extrusionOk="0">
                  <a:moveTo>
                    <a:pt x="56" y="1"/>
                  </a:moveTo>
                  <a:cubicBezTo>
                    <a:pt x="0" y="57"/>
                    <a:pt x="0" y="113"/>
                    <a:pt x="0" y="169"/>
                  </a:cubicBezTo>
                  <a:lnTo>
                    <a:pt x="393" y="1574"/>
                  </a:lnTo>
                  <a:lnTo>
                    <a:pt x="618" y="1517"/>
                  </a:lnTo>
                  <a:lnTo>
                    <a:pt x="225" y="113"/>
                  </a:lnTo>
                  <a:cubicBezTo>
                    <a:pt x="169" y="1"/>
                    <a:pt x="113" y="1"/>
                    <a:pt x="5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10"/>
            <p:cNvSpPr/>
            <p:nvPr/>
          </p:nvSpPr>
          <p:spPr>
            <a:xfrm>
              <a:off x="3321350" y="1775025"/>
              <a:ext cx="22475" cy="35725"/>
            </a:xfrm>
            <a:custGeom>
              <a:avLst/>
              <a:gdLst/>
              <a:ahLst/>
              <a:cxnLst/>
              <a:rect l="l" t="t" r="r" b="b"/>
              <a:pathLst>
                <a:path w="899" h="1429" extrusionOk="0">
                  <a:moveTo>
                    <a:pt x="106" y="1"/>
                  </a:moveTo>
                  <a:cubicBezTo>
                    <a:pt x="89" y="1"/>
                    <a:pt x="73" y="8"/>
                    <a:pt x="56" y="24"/>
                  </a:cubicBezTo>
                  <a:cubicBezTo>
                    <a:pt x="0" y="24"/>
                    <a:pt x="0" y="137"/>
                    <a:pt x="0" y="193"/>
                  </a:cubicBezTo>
                  <a:lnTo>
                    <a:pt x="730" y="1428"/>
                  </a:lnTo>
                  <a:lnTo>
                    <a:pt x="899" y="1316"/>
                  </a:lnTo>
                  <a:lnTo>
                    <a:pt x="225" y="80"/>
                  </a:lnTo>
                  <a:cubicBezTo>
                    <a:pt x="185" y="41"/>
                    <a:pt x="146" y="1"/>
                    <a:pt x="10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10"/>
            <p:cNvSpPr/>
            <p:nvPr/>
          </p:nvSpPr>
          <p:spPr>
            <a:xfrm>
              <a:off x="3093875" y="2050825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1517" y="674"/>
                  </a:lnTo>
                  <a:lnTo>
                    <a:pt x="1573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10"/>
            <p:cNvSpPr/>
            <p:nvPr/>
          </p:nvSpPr>
          <p:spPr>
            <a:xfrm>
              <a:off x="3082650" y="2095175"/>
              <a:ext cx="39325" cy="13250"/>
            </a:xfrm>
            <a:custGeom>
              <a:avLst/>
              <a:gdLst/>
              <a:ahLst/>
              <a:cxnLst/>
              <a:rect l="l" t="t" r="r" b="b"/>
              <a:pathLst>
                <a:path w="1573" h="530" extrusionOk="0">
                  <a:moveTo>
                    <a:pt x="121" y="0"/>
                  </a:moveTo>
                  <a:cubicBezTo>
                    <a:pt x="85" y="0"/>
                    <a:pt x="56" y="40"/>
                    <a:pt x="56" y="80"/>
                  </a:cubicBezTo>
                  <a:cubicBezTo>
                    <a:pt x="0" y="136"/>
                    <a:pt x="56" y="192"/>
                    <a:pt x="113" y="248"/>
                  </a:cubicBezTo>
                  <a:lnTo>
                    <a:pt x="1517" y="529"/>
                  </a:lnTo>
                  <a:lnTo>
                    <a:pt x="1573" y="305"/>
                  </a:lnTo>
                  <a:lnTo>
                    <a:pt x="169" y="24"/>
                  </a:lnTo>
                  <a:cubicBezTo>
                    <a:pt x="152" y="7"/>
                    <a:pt x="136" y="0"/>
                    <a:pt x="1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10"/>
            <p:cNvSpPr/>
            <p:nvPr/>
          </p:nvSpPr>
          <p:spPr>
            <a:xfrm>
              <a:off x="3075625" y="2140675"/>
              <a:ext cx="37925" cy="9875"/>
            </a:xfrm>
            <a:custGeom>
              <a:avLst/>
              <a:gdLst/>
              <a:ahLst/>
              <a:cxnLst/>
              <a:rect l="l" t="t" r="r" b="b"/>
              <a:pathLst>
                <a:path w="1517" h="395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cubicBezTo>
                    <a:pt x="0" y="169"/>
                    <a:pt x="57" y="226"/>
                    <a:pt x="113" y="226"/>
                  </a:cubicBezTo>
                  <a:lnTo>
                    <a:pt x="1517" y="394"/>
                  </a:lnTo>
                  <a:lnTo>
                    <a:pt x="1517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10"/>
            <p:cNvSpPr/>
            <p:nvPr/>
          </p:nvSpPr>
          <p:spPr>
            <a:xfrm>
              <a:off x="3128975" y="19660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66" y="0"/>
                  </a:moveTo>
                  <a:cubicBezTo>
                    <a:pt x="113" y="0"/>
                    <a:pt x="57" y="40"/>
                    <a:pt x="57" y="80"/>
                  </a:cubicBezTo>
                  <a:cubicBezTo>
                    <a:pt x="1" y="136"/>
                    <a:pt x="57" y="192"/>
                    <a:pt x="113" y="192"/>
                  </a:cubicBezTo>
                  <a:lnTo>
                    <a:pt x="1349" y="922"/>
                  </a:lnTo>
                  <a:lnTo>
                    <a:pt x="1461" y="698"/>
                  </a:lnTo>
                  <a:lnTo>
                    <a:pt x="225" y="24"/>
                  </a:lnTo>
                  <a:cubicBezTo>
                    <a:pt x="209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10"/>
            <p:cNvSpPr/>
            <p:nvPr/>
          </p:nvSpPr>
          <p:spPr>
            <a:xfrm>
              <a:off x="3109625" y="2007075"/>
              <a:ext cx="37625" cy="19900"/>
            </a:xfrm>
            <a:custGeom>
              <a:avLst/>
              <a:gdLst/>
              <a:ahLst/>
              <a:cxnLst/>
              <a:rect l="l" t="t" r="r" b="b"/>
              <a:pathLst>
                <a:path w="1505" h="796" extrusionOk="0">
                  <a:moveTo>
                    <a:pt x="162" y="0"/>
                  </a:moveTo>
                  <a:cubicBezTo>
                    <a:pt x="34" y="0"/>
                    <a:pt x="1" y="184"/>
                    <a:pt x="101" y="234"/>
                  </a:cubicBezTo>
                  <a:lnTo>
                    <a:pt x="1449" y="796"/>
                  </a:lnTo>
                  <a:lnTo>
                    <a:pt x="1505" y="571"/>
                  </a:lnTo>
                  <a:lnTo>
                    <a:pt x="213" y="9"/>
                  </a:lnTo>
                  <a:cubicBezTo>
                    <a:pt x="195" y="3"/>
                    <a:pt x="178" y="0"/>
                    <a:pt x="16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10"/>
            <p:cNvSpPr/>
            <p:nvPr/>
          </p:nvSpPr>
          <p:spPr>
            <a:xfrm>
              <a:off x="3154250" y="1926200"/>
              <a:ext cx="35125" cy="24950"/>
            </a:xfrm>
            <a:custGeom>
              <a:avLst/>
              <a:gdLst/>
              <a:ahLst/>
              <a:cxnLst/>
              <a:rect l="l" t="t" r="r" b="b"/>
              <a:pathLst>
                <a:path w="1405" h="998" extrusionOk="0">
                  <a:moveTo>
                    <a:pt x="113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1" y="99"/>
                    <a:pt x="1" y="155"/>
                    <a:pt x="57" y="211"/>
                  </a:cubicBezTo>
                  <a:lnTo>
                    <a:pt x="1236" y="998"/>
                  </a:lnTo>
                  <a:lnTo>
                    <a:pt x="1405" y="829"/>
                  </a:lnTo>
                  <a:lnTo>
                    <a:pt x="169" y="43"/>
                  </a:lnTo>
                  <a:cubicBezTo>
                    <a:pt x="169" y="15"/>
                    <a:pt x="141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10"/>
            <p:cNvSpPr/>
            <p:nvPr/>
          </p:nvSpPr>
          <p:spPr>
            <a:xfrm>
              <a:off x="3180925" y="1890750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1124" y="1124"/>
                  </a:lnTo>
                  <a:lnTo>
                    <a:pt x="1293" y="95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10"/>
            <p:cNvSpPr/>
            <p:nvPr/>
          </p:nvSpPr>
          <p:spPr>
            <a:xfrm>
              <a:off x="3849300" y="1858800"/>
              <a:ext cx="29500" cy="29175"/>
            </a:xfrm>
            <a:custGeom>
              <a:avLst/>
              <a:gdLst/>
              <a:ahLst/>
              <a:cxnLst/>
              <a:rect l="l" t="t" r="r" b="b"/>
              <a:pathLst>
                <a:path w="1180" h="1167" extrusionOk="0">
                  <a:moveTo>
                    <a:pt x="1095" y="1"/>
                  </a:moveTo>
                  <a:cubicBezTo>
                    <a:pt x="1067" y="1"/>
                    <a:pt x="1039" y="15"/>
                    <a:pt x="1011" y="43"/>
                  </a:cubicBezTo>
                  <a:lnTo>
                    <a:pt x="0" y="1054"/>
                  </a:lnTo>
                  <a:lnTo>
                    <a:pt x="112" y="1166"/>
                  </a:lnTo>
                  <a:lnTo>
                    <a:pt x="1180" y="155"/>
                  </a:lnTo>
                  <a:cubicBezTo>
                    <a:pt x="1180" y="99"/>
                    <a:pt x="1180" y="43"/>
                    <a:pt x="1180" y="43"/>
                  </a:cubicBezTo>
                  <a:cubicBezTo>
                    <a:pt x="1151" y="15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10"/>
            <p:cNvSpPr/>
            <p:nvPr/>
          </p:nvSpPr>
          <p:spPr>
            <a:xfrm>
              <a:off x="3901250" y="1930075"/>
              <a:ext cx="35125" cy="23900"/>
            </a:xfrm>
            <a:custGeom>
              <a:avLst/>
              <a:gdLst/>
              <a:ahLst/>
              <a:cxnLst/>
              <a:rect l="l" t="t" r="r" b="b"/>
              <a:pathLst>
                <a:path w="1405" h="956" extrusionOk="0">
                  <a:moveTo>
                    <a:pt x="1180" y="0"/>
                  </a:moveTo>
                  <a:lnTo>
                    <a:pt x="0" y="843"/>
                  </a:lnTo>
                  <a:cubicBezTo>
                    <a:pt x="113" y="843"/>
                    <a:pt x="169" y="899"/>
                    <a:pt x="169" y="955"/>
                  </a:cubicBezTo>
                  <a:lnTo>
                    <a:pt x="1348" y="169"/>
                  </a:lnTo>
                  <a:cubicBezTo>
                    <a:pt x="1404" y="113"/>
                    <a:pt x="1404" y="56"/>
                    <a:pt x="134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10"/>
            <p:cNvSpPr/>
            <p:nvPr/>
          </p:nvSpPr>
          <p:spPr>
            <a:xfrm>
              <a:off x="3074225" y="2185625"/>
              <a:ext cx="37925" cy="5625"/>
            </a:xfrm>
            <a:custGeom>
              <a:avLst/>
              <a:gdLst/>
              <a:ahLst/>
              <a:cxnLst/>
              <a:rect l="l" t="t" r="r" b="b"/>
              <a:pathLst>
                <a:path w="1517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10"/>
            <p:cNvSpPr/>
            <p:nvPr/>
          </p:nvSpPr>
          <p:spPr>
            <a:xfrm>
              <a:off x="3875975" y="1891375"/>
              <a:ext cx="34575" cy="27475"/>
            </a:xfrm>
            <a:custGeom>
              <a:avLst/>
              <a:gdLst/>
              <a:ahLst/>
              <a:cxnLst/>
              <a:rect l="l" t="t" r="r" b="b"/>
              <a:pathLst>
                <a:path w="1383" h="1099" extrusionOk="0">
                  <a:moveTo>
                    <a:pt x="1193" y="1"/>
                  </a:moveTo>
                  <a:cubicBezTo>
                    <a:pt x="1170" y="1"/>
                    <a:pt x="1145" y="10"/>
                    <a:pt x="1124" y="32"/>
                  </a:cubicBezTo>
                  <a:lnTo>
                    <a:pt x="0" y="930"/>
                  </a:lnTo>
                  <a:lnTo>
                    <a:pt x="169" y="1099"/>
                  </a:lnTo>
                  <a:lnTo>
                    <a:pt x="1292" y="200"/>
                  </a:lnTo>
                  <a:cubicBezTo>
                    <a:pt x="1382" y="155"/>
                    <a:pt x="1291" y="1"/>
                    <a:pt x="119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10"/>
            <p:cNvSpPr/>
            <p:nvPr/>
          </p:nvSpPr>
          <p:spPr>
            <a:xfrm>
              <a:off x="3943375" y="20101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292" y="1"/>
                  </a:moveTo>
                  <a:lnTo>
                    <a:pt x="0" y="562"/>
                  </a:lnTo>
                  <a:lnTo>
                    <a:pt x="56" y="787"/>
                  </a:lnTo>
                  <a:lnTo>
                    <a:pt x="1404" y="225"/>
                  </a:lnTo>
                  <a:cubicBezTo>
                    <a:pt x="1460" y="169"/>
                    <a:pt x="1460" y="113"/>
                    <a:pt x="1460" y="57"/>
                  </a:cubicBezTo>
                  <a:cubicBezTo>
                    <a:pt x="1404" y="1"/>
                    <a:pt x="1348" y="1"/>
                    <a:pt x="129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10"/>
            <p:cNvSpPr/>
            <p:nvPr/>
          </p:nvSpPr>
          <p:spPr>
            <a:xfrm>
              <a:off x="3923700" y="19674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342" y="0"/>
                  </a:moveTo>
                  <a:cubicBezTo>
                    <a:pt x="1326" y="0"/>
                    <a:pt x="1309" y="7"/>
                    <a:pt x="1293" y="24"/>
                  </a:cubicBezTo>
                  <a:lnTo>
                    <a:pt x="1" y="698"/>
                  </a:lnTo>
                  <a:cubicBezTo>
                    <a:pt x="57" y="754"/>
                    <a:pt x="57" y="866"/>
                    <a:pt x="113" y="922"/>
                  </a:cubicBezTo>
                  <a:lnTo>
                    <a:pt x="1405" y="192"/>
                  </a:lnTo>
                  <a:cubicBezTo>
                    <a:pt x="1461" y="192"/>
                    <a:pt x="1461" y="136"/>
                    <a:pt x="1461" y="80"/>
                  </a:cubicBezTo>
                  <a:cubicBezTo>
                    <a:pt x="1421" y="40"/>
                    <a:pt x="1382" y="0"/>
                    <a:pt x="13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10"/>
            <p:cNvSpPr/>
            <p:nvPr/>
          </p:nvSpPr>
          <p:spPr>
            <a:xfrm>
              <a:off x="3974250" y="2142100"/>
              <a:ext cx="36550" cy="9850"/>
            </a:xfrm>
            <a:custGeom>
              <a:avLst/>
              <a:gdLst/>
              <a:ahLst/>
              <a:cxnLst/>
              <a:rect l="l" t="t" r="r" b="b"/>
              <a:pathLst>
                <a:path w="1462" h="394" extrusionOk="0">
                  <a:moveTo>
                    <a:pt x="1349" y="0"/>
                  </a:moveTo>
                  <a:lnTo>
                    <a:pt x="1" y="169"/>
                  </a:lnTo>
                  <a:lnTo>
                    <a:pt x="1" y="393"/>
                  </a:lnTo>
                  <a:lnTo>
                    <a:pt x="1405" y="225"/>
                  </a:lnTo>
                  <a:cubicBezTo>
                    <a:pt x="1461" y="225"/>
                    <a:pt x="1461" y="169"/>
                    <a:pt x="1461" y="112"/>
                  </a:cubicBezTo>
                  <a:cubicBezTo>
                    <a:pt x="1461" y="56"/>
                    <a:pt x="1405" y="0"/>
                    <a:pt x="134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10"/>
            <p:cNvSpPr/>
            <p:nvPr/>
          </p:nvSpPr>
          <p:spPr>
            <a:xfrm>
              <a:off x="3956000" y="2052050"/>
              <a:ext cx="40375" cy="17050"/>
            </a:xfrm>
            <a:custGeom>
              <a:avLst/>
              <a:gdLst/>
              <a:ahLst/>
              <a:cxnLst/>
              <a:rect l="l" t="t" r="r" b="b"/>
              <a:pathLst>
                <a:path w="1615" h="682" extrusionOk="0">
                  <a:moveTo>
                    <a:pt x="1435" y="0"/>
                  </a:moveTo>
                  <a:cubicBezTo>
                    <a:pt x="1425" y="0"/>
                    <a:pt x="1415" y="3"/>
                    <a:pt x="1405" y="8"/>
                  </a:cubicBezTo>
                  <a:lnTo>
                    <a:pt x="1" y="457"/>
                  </a:lnTo>
                  <a:lnTo>
                    <a:pt x="57" y="682"/>
                  </a:lnTo>
                  <a:lnTo>
                    <a:pt x="1461" y="232"/>
                  </a:lnTo>
                  <a:cubicBezTo>
                    <a:pt x="1614" y="232"/>
                    <a:pt x="1535" y="0"/>
                    <a:pt x="143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10"/>
            <p:cNvSpPr/>
            <p:nvPr/>
          </p:nvSpPr>
          <p:spPr>
            <a:xfrm>
              <a:off x="3967225" y="2098575"/>
              <a:ext cx="39350" cy="12650"/>
            </a:xfrm>
            <a:custGeom>
              <a:avLst/>
              <a:gdLst/>
              <a:ahLst/>
              <a:cxnLst/>
              <a:rect l="l" t="t" r="r" b="b"/>
              <a:pathLst>
                <a:path w="1574" h="506" extrusionOk="0">
                  <a:moveTo>
                    <a:pt x="1405" y="0"/>
                  </a:moveTo>
                  <a:lnTo>
                    <a:pt x="1" y="281"/>
                  </a:lnTo>
                  <a:cubicBezTo>
                    <a:pt x="1" y="337"/>
                    <a:pt x="57" y="393"/>
                    <a:pt x="57" y="506"/>
                  </a:cubicBezTo>
                  <a:lnTo>
                    <a:pt x="1461" y="225"/>
                  </a:lnTo>
                  <a:cubicBezTo>
                    <a:pt x="1574" y="169"/>
                    <a:pt x="1517" y="0"/>
                    <a:pt x="14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10"/>
            <p:cNvSpPr/>
            <p:nvPr/>
          </p:nvSpPr>
          <p:spPr>
            <a:xfrm>
              <a:off x="3668150" y="1740525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563" y="0"/>
                  </a:moveTo>
                  <a:cubicBezTo>
                    <a:pt x="506" y="0"/>
                    <a:pt x="394" y="0"/>
                    <a:pt x="394" y="56"/>
                  </a:cubicBezTo>
                  <a:lnTo>
                    <a:pt x="1" y="1460"/>
                  </a:lnTo>
                  <a:lnTo>
                    <a:pt x="169" y="1573"/>
                  </a:lnTo>
                  <a:lnTo>
                    <a:pt x="619" y="169"/>
                  </a:lnTo>
                  <a:cubicBezTo>
                    <a:pt x="619" y="56"/>
                    <a:pt x="619" y="0"/>
                    <a:pt x="56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10"/>
            <p:cNvSpPr/>
            <p:nvPr/>
          </p:nvSpPr>
          <p:spPr>
            <a:xfrm>
              <a:off x="3627450" y="1728700"/>
              <a:ext cx="12650" cy="38525"/>
            </a:xfrm>
            <a:custGeom>
              <a:avLst/>
              <a:gdLst/>
              <a:ahLst/>
              <a:cxnLst/>
              <a:rect l="l" t="t" r="r" b="b"/>
              <a:pathLst>
                <a:path w="506" h="1541" extrusionOk="0">
                  <a:moveTo>
                    <a:pt x="345" y="1"/>
                  </a:moveTo>
                  <a:cubicBezTo>
                    <a:pt x="309" y="1"/>
                    <a:pt x="281" y="40"/>
                    <a:pt x="281" y="80"/>
                  </a:cubicBezTo>
                  <a:lnTo>
                    <a:pt x="0" y="1484"/>
                  </a:lnTo>
                  <a:lnTo>
                    <a:pt x="225" y="1540"/>
                  </a:lnTo>
                  <a:lnTo>
                    <a:pt x="506" y="136"/>
                  </a:lnTo>
                  <a:cubicBezTo>
                    <a:pt x="506" y="80"/>
                    <a:pt x="449" y="24"/>
                    <a:pt x="393" y="24"/>
                  </a:cubicBezTo>
                  <a:cubicBezTo>
                    <a:pt x="377" y="7"/>
                    <a:pt x="360" y="1"/>
                    <a:pt x="34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10"/>
            <p:cNvSpPr/>
            <p:nvPr/>
          </p:nvSpPr>
          <p:spPr>
            <a:xfrm>
              <a:off x="3543200" y="1720850"/>
              <a:ext cx="5625" cy="37950"/>
            </a:xfrm>
            <a:custGeom>
              <a:avLst/>
              <a:gdLst/>
              <a:ahLst/>
              <a:cxnLst/>
              <a:rect l="l" t="t" r="r" b="b"/>
              <a:pathLst>
                <a:path w="225" h="1518" extrusionOk="0">
                  <a:moveTo>
                    <a:pt x="113" y="1"/>
                  </a:moveTo>
                  <a:cubicBezTo>
                    <a:pt x="56" y="1"/>
                    <a:pt x="0" y="1"/>
                    <a:pt x="0" y="113"/>
                  </a:cubicBezTo>
                  <a:lnTo>
                    <a:pt x="0" y="1517"/>
                  </a:lnTo>
                  <a:lnTo>
                    <a:pt x="225" y="1517"/>
                  </a:lnTo>
                  <a:lnTo>
                    <a:pt x="225" y="113"/>
                  </a:lnTo>
                  <a:cubicBezTo>
                    <a:pt x="225" y="1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10"/>
            <p:cNvSpPr/>
            <p:nvPr/>
          </p:nvSpPr>
          <p:spPr>
            <a:xfrm>
              <a:off x="3817000" y="1826525"/>
              <a:ext cx="28100" cy="33375"/>
            </a:xfrm>
            <a:custGeom>
              <a:avLst/>
              <a:gdLst/>
              <a:ahLst/>
              <a:cxnLst/>
              <a:rect l="l" t="t" r="r" b="b"/>
              <a:pathLst>
                <a:path w="1124" h="1335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166"/>
                  </a:lnTo>
                  <a:lnTo>
                    <a:pt x="169" y="1334"/>
                  </a:lnTo>
                  <a:lnTo>
                    <a:pt x="1067" y="211"/>
                  </a:lnTo>
                  <a:cubicBezTo>
                    <a:pt x="1124" y="155"/>
                    <a:pt x="1124" y="98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10"/>
            <p:cNvSpPr/>
            <p:nvPr/>
          </p:nvSpPr>
          <p:spPr>
            <a:xfrm>
              <a:off x="3585325" y="1722250"/>
              <a:ext cx="8450" cy="37950"/>
            </a:xfrm>
            <a:custGeom>
              <a:avLst/>
              <a:gdLst/>
              <a:ahLst/>
              <a:cxnLst/>
              <a:rect l="l" t="t" r="r" b="b"/>
              <a:pathLst>
                <a:path w="338" h="1518" extrusionOk="0">
                  <a:moveTo>
                    <a:pt x="225" y="1"/>
                  </a:moveTo>
                  <a:cubicBezTo>
                    <a:pt x="169" y="1"/>
                    <a:pt x="113" y="57"/>
                    <a:pt x="113" y="113"/>
                  </a:cubicBezTo>
                  <a:lnTo>
                    <a:pt x="0" y="1517"/>
                  </a:lnTo>
                  <a:lnTo>
                    <a:pt x="169" y="1517"/>
                  </a:lnTo>
                  <a:lnTo>
                    <a:pt x="337" y="113"/>
                  </a:lnTo>
                  <a:cubicBezTo>
                    <a:pt x="337" y="57"/>
                    <a:pt x="281" y="1"/>
                    <a:pt x="22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10"/>
            <p:cNvSpPr/>
            <p:nvPr/>
          </p:nvSpPr>
          <p:spPr>
            <a:xfrm>
              <a:off x="3781900" y="1799850"/>
              <a:ext cx="26700" cy="34775"/>
            </a:xfrm>
            <a:custGeom>
              <a:avLst/>
              <a:gdLst/>
              <a:ahLst/>
              <a:cxnLst/>
              <a:rect l="l" t="t" r="r" b="b"/>
              <a:pathLst>
                <a:path w="1068" h="1391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222"/>
                  </a:lnTo>
                  <a:lnTo>
                    <a:pt x="225" y="1390"/>
                  </a:lnTo>
                  <a:lnTo>
                    <a:pt x="1067" y="154"/>
                  </a:lnTo>
                  <a:cubicBezTo>
                    <a:pt x="1067" y="154"/>
                    <a:pt x="1067" y="42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10"/>
            <p:cNvSpPr/>
            <p:nvPr/>
          </p:nvSpPr>
          <p:spPr>
            <a:xfrm>
              <a:off x="3745375" y="1775625"/>
              <a:ext cx="23900" cy="36525"/>
            </a:xfrm>
            <a:custGeom>
              <a:avLst/>
              <a:gdLst/>
              <a:ahLst/>
              <a:cxnLst/>
              <a:rect l="l" t="t" r="r" b="b"/>
              <a:pathLst>
                <a:path w="956" h="1461" extrusionOk="0">
                  <a:moveTo>
                    <a:pt x="900" y="0"/>
                  </a:moveTo>
                  <a:cubicBezTo>
                    <a:pt x="843" y="0"/>
                    <a:pt x="731" y="0"/>
                    <a:pt x="731" y="56"/>
                  </a:cubicBezTo>
                  <a:lnTo>
                    <a:pt x="1" y="1348"/>
                  </a:lnTo>
                  <a:lnTo>
                    <a:pt x="226" y="1460"/>
                  </a:lnTo>
                  <a:lnTo>
                    <a:pt x="900" y="169"/>
                  </a:lnTo>
                  <a:cubicBezTo>
                    <a:pt x="956" y="113"/>
                    <a:pt x="956" y="56"/>
                    <a:pt x="90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10"/>
            <p:cNvSpPr/>
            <p:nvPr/>
          </p:nvSpPr>
          <p:spPr>
            <a:xfrm>
              <a:off x="3708875" y="17567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627" y="1"/>
                  </a:moveTo>
                  <a:cubicBezTo>
                    <a:pt x="590" y="1"/>
                    <a:pt x="562" y="41"/>
                    <a:pt x="562" y="80"/>
                  </a:cubicBezTo>
                  <a:lnTo>
                    <a:pt x="1" y="1372"/>
                  </a:lnTo>
                  <a:lnTo>
                    <a:pt x="169" y="1484"/>
                  </a:lnTo>
                  <a:lnTo>
                    <a:pt x="731" y="136"/>
                  </a:lnTo>
                  <a:cubicBezTo>
                    <a:pt x="787" y="80"/>
                    <a:pt x="731" y="24"/>
                    <a:pt x="675" y="24"/>
                  </a:cubicBezTo>
                  <a:cubicBezTo>
                    <a:pt x="658" y="8"/>
                    <a:pt x="642" y="1"/>
                    <a:pt x="62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10"/>
            <p:cNvSpPr/>
            <p:nvPr/>
          </p:nvSpPr>
          <p:spPr>
            <a:xfrm>
              <a:off x="3319950" y="2568950"/>
              <a:ext cx="22475" cy="36525"/>
            </a:xfrm>
            <a:custGeom>
              <a:avLst/>
              <a:gdLst/>
              <a:ahLst/>
              <a:cxnLst/>
              <a:rect l="l" t="t" r="r" b="b"/>
              <a:pathLst>
                <a:path w="899" h="1461" extrusionOk="0">
                  <a:moveTo>
                    <a:pt x="730" y="0"/>
                  </a:moveTo>
                  <a:lnTo>
                    <a:pt x="0" y="1292"/>
                  </a:lnTo>
                  <a:cubicBezTo>
                    <a:pt x="0" y="1348"/>
                    <a:pt x="0" y="1404"/>
                    <a:pt x="56" y="1460"/>
                  </a:cubicBezTo>
                  <a:lnTo>
                    <a:pt x="112" y="1460"/>
                  </a:lnTo>
                  <a:cubicBezTo>
                    <a:pt x="169" y="1404"/>
                    <a:pt x="225" y="1404"/>
                    <a:pt x="225" y="1348"/>
                  </a:cubicBezTo>
                  <a:lnTo>
                    <a:pt x="899" y="1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10"/>
            <p:cNvSpPr/>
            <p:nvPr/>
          </p:nvSpPr>
          <p:spPr>
            <a:xfrm>
              <a:off x="3780500" y="2547875"/>
              <a:ext cx="25275" cy="35125"/>
            </a:xfrm>
            <a:custGeom>
              <a:avLst/>
              <a:gdLst/>
              <a:ahLst/>
              <a:cxnLst/>
              <a:rect l="l" t="t" r="r" b="b"/>
              <a:pathLst>
                <a:path w="1011" h="1405" extrusionOk="0">
                  <a:moveTo>
                    <a:pt x="169" y="1"/>
                  </a:moveTo>
                  <a:lnTo>
                    <a:pt x="0" y="169"/>
                  </a:lnTo>
                  <a:lnTo>
                    <a:pt x="786" y="1349"/>
                  </a:lnTo>
                  <a:cubicBezTo>
                    <a:pt x="786" y="1405"/>
                    <a:pt x="843" y="1405"/>
                    <a:pt x="899" y="1405"/>
                  </a:cubicBezTo>
                  <a:lnTo>
                    <a:pt x="955" y="1405"/>
                  </a:lnTo>
                  <a:cubicBezTo>
                    <a:pt x="1011" y="1349"/>
                    <a:pt x="1011" y="1293"/>
                    <a:pt x="955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10"/>
            <p:cNvSpPr/>
            <p:nvPr/>
          </p:nvSpPr>
          <p:spPr>
            <a:xfrm>
              <a:off x="3815600" y="2522600"/>
              <a:ext cx="28100" cy="32325"/>
            </a:xfrm>
            <a:custGeom>
              <a:avLst/>
              <a:gdLst/>
              <a:ahLst/>
              <a:cxnLst/>
              <a:rect l="l" t="t" r="r" b="b"/>
              <a:pathLst>
                <a:path w="1124" h="1293" extrusionOk="0">
                  <a:moveTo>
                    <a:pt x="169" y="1"/>
                  </a:moveTo>
                  <a:lnTo>
                    <a:pt x="0" y="113"/>
                  </a:lnTo>
                  <a:lnTo>
                    <a:pt x="899" y="1236"/>
                  </a:lnTo>
                  <a:cubicBezTo>
                    <a:pt x="899" y="1236"/>
                    <a:pt x="955" y="1236"/>
                    <a:pt x="1011" y="1293"/>
                  </a:cubicBezTo>
                  <a:lnTo>
                    <a:pt x="1067" y="1293"/>
                  </a:lnTo>
                  <a:cubicBezTo>
                    <a:pt x="1123" y="1236"/>
                    <a:pt x="1123" y="1124"/>
                    <a:pt x="1067" y="112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10"/>
            <p:cNvSpPr/>
            <p:nvPr/>
          </p:nvSpPr>
          <p:spPr>
            <a:xfrm>
              <a:off x="3846475" y="2494525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69" y="0"/>
                  </a:moveTo>
                  <a:lnTo>
                    <a:pt x="1" y="169"/>
                  </a:lnTo>
                  <a:lnTo>
                    <a:pt x="1012" y="1180"/>
                  </a:lnTo>
                  <a:cubicBezTo>
                    <a:pt x="1040" y="1208"/>
                    <a:pt x="1068" y="1222"/>
                    <a:pt x="1096" y="1222"/>
                  </a:cubicBezTo>
                  <a:cubicBezTo>
                    <a:pt x="1124" y="1222"/>
                    <a:pt x="1152" y="1208"/>
                    <a:pt x="1180" y="1180"/>
                  </a:cubicBezTo>
                  <a:cubicBezTo>
                    <a:pt x="1236" y="1124"/>
                    <a:pt x="1236" y="1068"/>
                    <a:pt x="1180" y="101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10"/>
            <p:cNvSpPr/>
            <p:nvPr/>
          </p:nvSpPr>
          <p:spPr>
            <a:xfrm>
              <a:off x="3745375" y="2570350"/>
              <a:ext cx="22500" cy="35125"/>
            </a:xfrm>
            <a:custGeom>
              <a:avLst/>
              <a:gdLst/>
              <a:ahLst/>
              <a:cxnLst/>
              <a:rect l="l" t="t" r="r" b="b"/>
              <a:pathLst>
                <a:path w="900" h="1405" extrusionOk="0">
                  <a:moveTo>
                    <a:pt x="169" y="0"/>
                  </a:moveTo>
                  <a:lnTo>
                    <a:pt x="1" y="113"/>
                  </a:lnTo>
                  <a:lnTo>
                    <a:pt x="675" y="1348"/>
                  </a:lnTo>
                  <a:cubicBezTo>
                    <a:pt x="675" y="1404"/>
                    <a:pt x="731" y="1404"/>
                    <a:pt x="787" y="1404"/>
                  </a:cubicBezTo>
                  <a:lnTo>
                    <a:pt x="843" y="1404"/>
                  </a:lnTo>
                  <a:cubicBezTo>
                    <a:pt x="900" y="1404"/>
                    <a:pt x="900" y="1292"/>
                    <a:pt x="843" y="129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10"/>
            <p:cNvSpPr/>
            <p:nvPr/>
          </p:nvSpPr>
          <p:spPr>
            <a:xfrm>
              <a:off x="3666750" y="2602650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225" y="0"/>
                  </a:moveTo>
                  <a:lnTo>
                    <a:pt x="1" y="56"/>
                  </a:lnTo>
                  <a:lnTo>
                    <a:pt x="394" y="1460"/>
                  </a:lnTo>
                  <a:cubicBezTo>
                    <a:pt x="394" y="1517"/>
                    <a:pt x="450" y="1573"/>
                    <a:pt x="506" y="1573"/>
                  </a:cubicBezTo>
                  <a:lnTo>
                    <a:pt x="562" y="1573"/>
                  </a:lnTo>
                  <a:cubicBezTo>
                    <a:pt x="619" y="1517"/>
                    <a:pt x="619" y="1460"/>
                    <a:pt x="619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10"/>
            <p:cNvSpPr/>
            <p:nvPr/>
          </p:nvSpPr>
          <p:spPr>
            <a:xfrm>
              <a:off x="3624625" y="2613875"/>
              <a:ext cx="12675" cy="37925"/>
            </a:xfrm>
            <a:custGeom>
              <a:avLst/>
              <a:gdLst/>
              <a:ahLst/>
              <a:cxnLst/>
              <a:rect l="l" t="t" r="r" b="b"/>
              <a:pathLst>
                <a:path w="507" h="1517" extrusionOk="0">
                  <a:moveTo>
                    <a:pt x="1" y="0"/>
                  </a:moveTo>
                  <a:lnTo>
                    <a:pt x="282" y="1405"/>
                  </a:lnTo>
                  <a:cubicBezTo>
                    <a:pt x="282" y="1461"/>
                    <a:pt x="338" y="1517"/>
                    <a:pt x="394" y="1517"/>
                  </a:cubicBezTo>
                  <a:cubicBezTo>
                    <a:pt x="450" y="1517"/>
                    <a:pt x="506" y="1461"/>
                    <a:pt x="450" y="140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10"/>
            <p:cNvSpPr/>
            <p:nvPr/>
          </p:nvSpPr>
          <p:spPr>
            <a:xfrm>
              <a:off x="3706075" y="2588600"/>
              <a:ext cx="18275" cy="36525"/>
            </a:xfrm>
            <a:custGeom>
              <a:avLst/>
              <a:gdLst/>
              <a:ahLst/>
              <a:cxnLst/>
              <a:rect l="l" t="t" r="r" b="b"/>
              <a:pathLst>
                <a:path w="731" h="1461" extrusionOk="0">
                  <a:moveTo>
                    <a:pt x="169" y="0"/>
                  </a:moveTo>
                  <a:lnTo>
                    <a:pt x="0" y="57"/>
                  </a:lnTo>
                  <a:lnTo>
                    <a:pt x="506" y="1405"/>
                  </a:lnTo>
                  <a:cubicBezTo>
                    <a:pt x="562" y="1461"/>
                    <a:pt x="562" y="1461"/>
                    <a:pt x="618" y="1461"/>
                  </a:cubicBezTo>
                  <a:lnTo>
                    <a:pt x="674" y="1461"/>
                  </a:lnTo>
                  <a:cubicBezTo>
                    <a:pt x="730" y="1461"/>
                    <a:pt x="730" y="1405"/>
                    <a:pt x="730" y="1348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10"/>
            <p:cNvSpPr/>
            <p:nvPr/>
          </p:nvSpPr>
          <p:spPr>
            <a:xfrm>
              <a:off x="3875975" y="24622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3" y="1"/>
                  </a:moveTo>
                  <a:lnTo>
                    <a:pt x="0" y="169"/>
                  </a:lnTo>
                  <a:lnTo>
                    <a:pt x="1124" y="1124"/>
                  </a:lnTo>
                  <a:lnTo>
                    <a:pt x="1180" y="1124"/>
                  </a:lnTo>
                  <a:cubicBezTo>
                    <a:pt x="1180" y="1124"/>
                    <a:pt x="1236" y="1068"/>
                    <a:pt x="1236" y="1068"/>
                  </a:cubicBezTo>
                  <a:cubicBezTo>
                    <a:pt x="1292" y="1012"/>
                    <a:pt x="1292" y="955"/>
                    <a:pt x="1236" y="89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10"/>
            <p:cNvSpPr/>
            <p:nvPr/>
          </p:nvSpPr>
          <p:spPr>
            <a:xfrm>
              <a:off x="3975650" y="22305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" y="1"/>
                  </a:moveTo>
                  <a:lnTo>
                    <a:pt x="1" y="225"/>
                  </a:lnTo>
                  <a:lnTo>
                    <a:pt x="1405" y="394"/>
                  </a:lnTo>
                  <a:cubicBezTo>
                    <a:pt x="1461" y="394"/>
                    <a:pt x="1517" y="338"/>
                    <a:pt x="1517" y="281"/>
                  </a:cubicBezTo>
                  <a:cubicBezTo>
                    <a:pt x="1517" y="225"/>
                    <a:pt x="1461" y="169"/>
                    <a:pt x="1405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10"/>
            <p:cNvSpPr/>
            <p:nvPr/>
          </p:nvSpPr>
          <p:spPr>
            <a:xfrm>
              <a:off x="3901250" y="2428525"/>
              <a:ext cx="35125" cy="25300"/>
            </a:xfrm>
            <a:custGeom>
              <a:avLst/>
              <a:gdLst/>
              <a:ahLst/>
              <a:cxnLst/>
              <a:rect l="l" t="t" r="r" b="b"/>
              <a:pathLst>
                <a:path w="1405" h="1012" extrusionOk="0">
                  <a:moveTo>
                    <a:pt x="113" y="1"/>
                  </a:moveTo>
                  <a:lnTo>
                    <a:pt x="0" y="225"/>
                  </a:lnTo>
                  <a:lnTo>
                    <a:pt x="1180" y="1012"/>
                  </a:lnTo>
                  <a:lnTo>
                    <a:pt x="1236" y="1012"/>
                  </a:lnTo>
                  <a:cubicBezTo>
                    <a:pt x="1348" y="1012"/>
                    <a:pt x="1404" y="843"/>
                    <a:pt x="1292" y="84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10"/>
            <p:cNvSpPr/>
            <p:nvPr/>
          </p:nvSpPr>
          <p:spPr>
            <a:xfrm>
              <a:off x="3967225" y="2274075"/>
              <a:ext cx="37950" cy="12675"/>
            </a:xfrm>
            <a:custGeom>
              <a:avLst/>
              <a:gdLst/>
              <a:ahLst/>
              <a:cxnLst/>
              <a:rect l="l" t="t" r="r" b="b"/>
              <a:pathLst>
                <a:path w="1518" h="507" extrusionOk="0">
                  <a:moveTo>
                    <a:pt x="57" y="1"/>
                  </a:moveTo>
                  <a:lnTo>
                    <a:pt x="1" y="169"/>
                  </a:lnTo>
                  <a:lnTo>
                    <a:pt x="1405" y="506"/>
                  </a:lnTo>
                  <a:cubicBezTo>
                    <a:pt x="1461" y="450"/>
                    <a:pt x="1517" y="450"/>
                    <a:pt x="1517" y="394"/>
                  </a:cubicBezTo>
                  <a:cubicBezTo>
                    <a:pt x="1517" y="338"/>
                    <a:pt x="1461" y="281"/>
                    <a:pt x="1461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10"/>
            <p:cNvSpPr/>
            <p:nvPr/>
          </p:nvSpPr>
          <p:spPr>
            <a:xfrm>
              <a:off x="3977075" y="2189825"/>
              <a:ext cx="37925" cy="5650"/>
            </a:xfrm>
            <a:custGeom>
              <a:avLst/>
              <a:gdLst/>
              <a:ahLst/>
              <a:cxnLst/>
              <a:rect l="l" t="t" r="r" b="b"/>
              <a:pathLst>
                <a:path w="1517" h="226" extrusionOk="0">
                  <a:moveTo>
                    <a:pt x="0" y="1"/>
                  </a:moveTo>
                  <a:lnTo>
                    <a:pt x="0" y="57"/>
                  </a:lnTo>
                  <a:cubicBezTo>
                    <a:pt x="0" y="113"/>
                    <a:pt x="0" y="169"/>
                    <a:pt x="0" y="225"/>
                  </a:cubicBezTo>
                  <a:lnTo>
                    <a:pt x="1404" y="225"/>
                  </a:lnTo>
                  <a:cubicBezTo>
                    <a:pt x="1460" y="225"/>
                    <a:pt x="1517" y="169"/>
                    <a:pt x="1517" y="113"/>
                  </a:cubicBezTo>
                  <a:cubicBezTo>
                    <a:pt x="1517" y="57"/>
                    <a:pt x="1460" y="1"/>
                    <a:pt x="140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10"/>
            <p:cNvSpPr/>
            <p:nvPr/>
          </p:nvSpPr>
          <p:spPr>
            <a:xfrm>
              <a:off x="3923700" y="2392025"/>
              <a:ext cx="36550" cy="22500"/>
            </a:xfrm>
            <a:custGeom>
              <a:avLst/>
              <a:gdLst/>
              <a:ahLst/>
              <a:cxnLst/>
              <a:rect l="l" t="t" r="r" b="b"/>
              <a:pathLst>
                <a:path w="1462" h="900" extrusionOk="0">
                  <a:moveTo>
                    <a:pt x="113" y="0"/>
                  </a:moveTo>
                  <a:lnTo>
                    <a:pt x="1" y="169"/>
                  </a:lnTo>
                  <a:lnTo>
                    <a:pt x="1236" y="899"/>
                  </a:lnTo>
                  <a:lnTo>
                    <a:pt x="1293" y="899"/>
                  </a:lnTo>
                  <a:cubicBezTo>
                    <a:pt x="1349" y="899"/>
                    <a:pt x="1405" y="843"/>
                    <a:pt x="1405" y="843"/>
                  </a:cubicBezTo>
                  <a:cubicBezTo>
                    <a:pt x="1461" y="787"/>
                    <a:pt x="1405" y="731"/>
                    <a:pt x="1349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10"/>
            <p:cNvSpPr/>
            <p:nvPr/>
          </p:nvSpPr>
          <p:spPr>
            <a:xfrm>
              <a:off x="3956000" y="2313400"/>
              <a:ext cx="37950" cy="15475"/>
            </a:xfrm>
            <a:custGeom>
              <a:avLst/>
              <a:gdLst/>
              <a:ahLst/>
              <a:cxnLst/>
              <a:rect l="l" t="t" r="r" b="b"/>
              <a:pathLst>
                <a:path w="1518" h="619" extrusionOk="0">
                  <a:moveTo>
                    <a:pt x="57" y="0"/>
                  </a:moveTo>
                  <a:lnTo>
                    <a:pt x="1" y="225"/>
                  </a:lnTo>
                  <a:lnTo>
                    <a:pt x="1405" y="618"/>
                  </a:lnTo>
                  <a:cubicBezTo>
                    <a:pt x="1461" y="618"/>
                    <a:pt x="1517" y="618"/>
                    <a:pt x="1517" y="562"/>
                  </a:cubicBezTo>
                  <a:cubicBezTo>
                    <a:pt x="1517" y="506"/>
                    <a:pt x="1517" y="450"/>
                    <a:pt x="1461" y="45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10"/>
            <p:cNvSpPr/>
            <p:nvPr/>
          </p:nvSpPr>
          <p:spPr>
            <a:xfrm>
              <a:off x="3941950" y="2354125"/>
              <a:ext cx="36550" cy="19675"/>
            </a:xfrm>
            <a:custGeom>
              <a:avLst/>
              <a:gdLst/>
              <a:ahLst/>
              <a:cxnLst/>
              <a:rect l="l" t="t" r="r" b="b"/>
              <a:pathLst>
                <a:path w="1462" h="787" extrusionOk="0">
                  <a:moveTo>
                    <a:pt x="57" y="0"/>
                  </a:moveTo>
                  <a:lnTo>
                    <a:pt x="1" y="225"/>
                  </a:lnTo>
                  <a:lnTo>
                    <a:pt x="1293" y="786"/>
                  </a:lnTo>
                  <a:lnTo>
                    <a:pt x="1349" y="786"/>
                  </a:lnTo>
                  <a:cubicBezTo>
                    <a:pt x="1405" y="786"/>
                    <a:pt x="1405" y="730"/>
                    <a:pt x="1461" y="730"/>
                  </a:cubicBezTo>
                  <a:cubicBezTo>
                    <a:pt x="1461" y="618"/>
                    <a:pt x="1461" y="562"/>
                    <a:pt x="1405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10"/>
            <p:cNvSpPr/>
            <p:nvPr/>
          </p:nvSpPr>
          <p:spPr>
            <a:xfrm>
              <a:off x="3152850" y="2427125"/>
              <a:ext cx="32325" cy="23900"/>
            </a:xfrm>
            <a:custGeom>
              <a:avLst/>
              <a:gdLst/>
              <a:ahLst/>
              <a:cxnLst/>
              <a:rect l="l" t="t" r="r" b="b"/>
              <a:pathLst>
                <a:path w="1293" h="956" extrusionOk="0">
                  <a:moveTo>
                    <a:pt x="1236" y="1"/>
                  </a:moveTo>
                  <a:lnTo>
                    <a:pt x="1" y="787"/>
                  </a:lnTo>
                  <a:cubicBezTo>
                    <a:pt x="1" y="787"/>
                    <a:pt x="1" y="899"/>
                    <a:pt x="1" y="899"/>
                  </a:cubicBezTo>
                  <a:cubicBezTo>
                    <a:pt x="57" y="955"/>
                    <a:pt x="57" y="955"/>
                    <a:pt x="113" y="955"/>
                  </a:cubicBezTo>
                  <a:lnTo>
                    <a:pt x="169" y="955"/>
                  </a:lnTo>
                  <a:lnTo>
                    <a:pt x="1292" y="169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10"/>
            <p:cNvSpPr/>
            <p:nvPr/>
          </p:nvSpPr>
          <p:spPr>
            <a:xfrm>
              <a:off x="3077025" y="22291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517" y="0"/>
                  </a:moveTo>
                  <a:lnTo>
                    <a:pt x="113" y="169"/>
                  </a:lnTo>
                  <a:cubicBezTo>
                    <a:pt x="57" y="169"/>
                    <a:pt x="1" y="225"/>
                    <a:pt x="57" y="281"/>
                  </a:cubicBezTo>
                  <a:cubicBezTo>
                    <a:pt x="57" y="337"/>
                    <a:pt x="57" y="394"/>
                    <a:pt x="113" y="394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10"/>
            <p:cNvSpPr/>
            <p:nvPr/>
          </p:nvSpPr>
          <p:spPr>
            <a:xfrm>
              <a:off x="3179525" y="24608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80" y="1"/>
                  </a:moveTo>
                  <a:lnTo>
                    <a:pt x="57" y="955"/>
                  </a:lnTo>
                  <a:cubicBezTo>
                    <a:pt x="1" y="1011"/>
                    <a:pt x="1" y="1124"/>
                    <a:pt x="113" y="1124"/>
                  </a:cubicBezTo>
                  <a:lnTo>
                    <a:pt x="169" y="1124"/>
                  </a:lnTo>
                  <a:lnTo>
                    <a:pt x="1292" y="225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10"/>
            <p:cNvSpPr/>
            <p:nvPr/>
          </p:nvSpPr>
          <p:spPr>
            <a:xfrm>
              <a:off x="3128975" y="2390625"/>
              <a:ext cx="36550" cy="22475"/>
            </a:xfrm>
            <a:custGeom>
              <a:avLst/>
              <a:gdLst/>
              <a:ahLst/>
              <a:cxnLst/>
              <a:rect l="l" t="t" r="r" b="b"/>
              <a:pathLst>
                <a:path w="1462" h="899" extrusionOk="0">
                  <a:moveTo>
                    <a:pt x="1349" y="0"/>
                  </a:moveTo>
                  <a:lnTo>
                    <a:pt x="57" y="730"/>
                  </a:lnTo>
                  <a:cubicBezTo>
                    <a:pt x="1" y="730"/>
                    <a:pt x="1" y="787"/>
                    <a:pt x="1" y="843"/>
                  </a:cubicBezTo>
                  <a:cubicBezTo>
                    <a:pt x="57" y="899"/>
                    <a:pt x="57" y="899"/>
                    <a:pt x="113" y="899"/>
                  </a:cubicBezTo>
                  <a:lnTo>
                    <a:pt x="169" y="899"/>
                  </a:lnTo>
                  <a:lnTo>
                    <a:pt x="1461" y="22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10"/>
            <p:cNvSpPr/>
            <p:nvPr/>
          </p:nvSpPr>
          <p:spPr>
            <a:xfrm>
              <a:off x="3109325" y="23513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405" y="1"/>
                  </a:moveTo>
                  <a:lnTo>
                    <a:pt x="57" y="562"/>
                  </a:lnTo>
                  <a:cubicBezTo>
                    <a:pt x="0" y="562"/>
                    <a:pt x="0" y="618"/>
                    <a:pt x="0" y="675"/>
                  </a:cubicBezTo>
                  <a:cubicBezTo>
                    <a:pt x="0" y="731"/>
                    <a:pt x="57" y="787"/>
                    <a:pt x="113" y="787"/>
                  </a:cubicBezTo>
                  <a:lnTo>
                    <a:pt x="169" y="787"/>
                  </a:lnTo>
                  <a:lnTo>
                    <a:pt x="1461" y="225"/>
                  </a:lnTo>
                  <a:cubicBezTo>
                    <a:pt x="1461" y="169"/>
                    <a:pt x="1405" y="57"/>
                    <a:pt x="140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10"/>
            <p:cNvSpPr/>
            <p:nvPr/>
          </p:nvSpPr>
          <p:spPr>
            <a:xfrm>
              <a:off x="3082650" y="2269875"/>
              <a:ext cx="37925" cy="12650"/>
            </a:xfrm>
            <a:custGeom>
              <a:avLst/>
              <a:gdLst/>
              <a:ahLst/>
              <a:cxnLst/>
              <a:rect l="l" t="t" r="r" b="b"/>
              <a:pathLst>
                <a:path w="1517" h="506" extrusionOk="0">
                  <a:moveTo>
                    <a:pt x="1517" y="0"/>
                  </a:moveTo>
                  <a:lnTo>
                    <a:pt x="113" y="281"/>
                  </a:lnTo>
                  <a:cubicBezTo>
                    <a:pt x="56" y="281"/>
                    <a:pt x="0" y="337"/>
                    <a:pt x="0" y="449"/>
                  </a:cubicBezTo>
                  <a:cubicBezTo>
                    <a:pt x="56" y="449"/>
                    <a:pt x="56" y="506"/>
                    <a:pt x="113" y="506"/>
                  </a:cubicBezTo>
                  <a:lnTo>
                    <a:pt x="1517" y="225"/>
                  </a:lnTo>
                  <a:cubicBezTo>
                    <a:pt x="1517" y="169"/>
                    <a:pt x="1517" y="112"/>
                    <a:pt x="151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10"/>
            <p:cNvSpPr/>
            <p:nvPr/>
          </p:nvSpPr>
          <p:spPr>
            <a:xfrm>
              <a:off x="3092475" y="2312000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517" y="0"/>
                  </a:moveTo>
                  <a:lnTo>
                    <a:pt x="113" y="449"/>
                  </a:lnTo>
                  <a:cubicBezTo>
                    <a:pt x="57" y="449"/>
                    <a:pt x="0" y="506"/>
                    <a:pt x="57" y="562"/>
                  </a:cubicBezTo>
                  <a:cubicBezTo>
                    <a:pt x="57" y="618"/>
                    <a:pt x="113" y="674"/>
                    <a:pt x="169" y="674"/>
                  </a:cubicBezTo>
                  <a:lnTo>
                    <a:pt x="1573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10"/>
            <p:cNvSpPr/>
            <p:nvPr/>
          </p:nvSpPr>
          <p:spPr>
            <a:xfrm>
              <a:off x="3210425" y="2491725"/>
              <a:ext cx="29500" cy="30550"/>
            </a:xfrm>
            <a:custGeom>
              <a:avLst/>
              <a:gdLst/>
              <a:ahLst/>
              <a:cxnLst/>
              <a:rect l="l" t="t" r="r" b="b"/>
              <a:pathLst>
                <a:path w="1180" h="1222" extrusionOk="0">
                  <a:moveTo>
                    <a:pt x="1067" y="0"/>
                  </a:moveTo>
                  <a:lnTo>
                    <a:pt x="0" y="1067"/>
                  </a:lnTo>
                  <a:cubicBezTo>
                    <a:pt x="0" y="1067"/>
                    <a:pt x="0" y="1180"/>
                    <a:pt x="0" y="1180"/>
                  </a:cubicBezTo>
                  <a:cubicBezTo>
                    <a:pt x="28" y="1208"/>
                    <a:pt x="56" y="1222"/>
                    <a:pt x="85" y="1222"/>
                  </a:cubicBezTo>
                  <a:cubicBezTo>
                    <a:pt x="113" y="1222"/>
                    <a:pt x="141" y="1208"/>
                    <a:pt x="169" y="1180"/>
                  </a:cubicBezTo>
                  <a:lnTo>
                    <a:pt x="1180" y="169"/>
                  </a:lnTo>
                  <a:cubicBezTo>
                    <a:pt x="1124" y="112"/>
                    <a:pt x="1067" y="56"/>
                    <a:pt x="106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10"/>
            <p:cNvSpPr/>
            <p:nvPr/>
          </p:nvSpPr>
          <p:spPr>
            <a:xfrm>
              <a:off x="3540375" y="2622300"/>
              <a:ext cx="5650" cy="37925"/>
            </a:xfrm>
            <a:custGeom>
              <a:avLst/>
              <a:gdLst/>
              <a:ahLst/>
              <a:cxnLst/>
              <a:rect l="l" t="t" r="r" b="b"/>
              <a:pathLst>
                <a:path w="226" h="1517" extrusionOk="0">
                  <a:moveTo>
                    <a:pt x="1" y="0"/>
                  </a:moveTo>
                  <a:lnTo>
                    <a:pt x="1" y="1405"/>
                  </a:lnTo>
                  <a:cubicBezTo>
                    <a:pt x="1" y="1461"/>
                    <a:pt x="57" y="1517"/>
                    <a:pt x="113" y="1517"/>
                  </a:cubicBezTo>
                  <a:cubicBezTo>
                    <a:pt x="169" y="1517"/>
                    <a:pt x="226" y="1461"/>
                    <a:pt x="226" y="1405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10"/>
            <p:cNvSpPr/>
            <p:nvPr/>
          </p:nvSpPr>
          <p:spPr>
            <a:xfrm>
              <a:off x="3495450" y="2619500"/>
              <a:ext cx="8450" cy="39325"/>
            </a:xfrm>
            <a:custGeom>
              <a:avLst/>
              <a:gdLst/>
              <a:ahLst/>
              <a:cxnLst/>
              <a:rect l="l" t="t" r="r" b="b"/>
              <a:pathLst>
                <a:path w="338" h="1573" extrusionOk="0">
                  <a:moveTo>
                    <a:pt x="113" y="0"/>
                  </a:moveTo>
                  <a:lnTo>
                    <a:pt x="1" y="1460"/>
                  </a:lnTo>
                  <a:cubicBezTo>
                    <a:pt x="1" y="1517"/>
                    <a:pt x="1" y="1517"/>
                    <a:pt x="113" y="1573"/>
                  </a:cubicBezTo>
                  <a:cubicBezTo>
                    <a:pt x="113" y="1573"/>
                    <a:pt x="169" y="1517"/>
                    <a:pt x="169" y="1460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10"/>
            <p:cNvSpPr/>
            <p:nvPr/>
          </p:nvSpPr>
          <p:spPr>
            <a:xfrm>
              <a:off x="3449125" y="261247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281" y="0"/>
                  </a:moveTo>
                  <a:lnTo>
                    <a:pt x="0" y="1404"/>
                  </a:lnTo>
                  <a:cubicBezTo>
                    <a:pt x="0" y="1461"/>
                    <a:pt x="0" y="1517"/>
                    <a:pt x="56" y="1573"/>
                  </a:cubicBezTo>
                  <a:cubicBezTo>
                    <a:pt x="113" y="1573"/>
                    <a:pt x="169" y="1517"/>
                    <a:pt x="169" y="1461"/>
                  </a:cubicBezTo>
                  <a:lnTo>
                    <a:pt x="450" y="56"/>
                  </a:lnTo>
                  <a:cubicBezTo>
                    <a:pt x="393" y="56"/>
                    <a:pt x="337" y="56"/>
                    <a:pt x="28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10"/>
            <p:cNvSpPr/>
            <p:nvPr/>
          </p:nvSpPr>
          <p:spPr>
            <a:xfrm>
              <a:off x="3244125" y="2522600"/>
              <a:ext cx="28100" cy="31975"/>
            </a:xfrm>
            <a:custGeom>
              <a:avLst/>
              <a:gdLst/>
              <a:ahLst/>
              <a:cxnLst/>
              <a:rect l="l" t="t" r="r" b="b"/>
              <a:pathLst>
                <a:path w="1124" h="1279" extrusionOk="0">
                  <a:moveTo>
                    <a:pt x="955" y="1"/>
                  </a:moveTo>
                  <a:lnTo>
                    <a:pt x="56" y="1068"/>
                  </a:lnTo>
                  <a:cubicBezTo>
                    <a:pt x="0" y="1124"/>
                    <a:pt x="0" y="1180"/>
                    <a:pt x="56" y="1236"/>
                  </a:cubicBezTo>
                  <a:cubicBezTo>
                    <a:pt x="56" y="1264"/>
                    <a:pt x="84" y="1278"/>
                    <a:pt x="113" y="1278"/>
                  </a:cubicBezTo>
                  <a:cubicBezTo>
                    <a:pt x="141" y="1278"/>
                    <a:pt x="169" y="1264"/>
                    <a:pt x="169" y="1236"/>
                  </a:cubicBezTo>
                  <a:lnTo>
                    <a:pt x="1124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10"/>
            <p:cNvSpPr/>
            <p:nvPr/>
          </p:nvSpPr>
          <p:spPr>
            <a:xfrm>
              <a:off x="3583925" y="2619500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0" y="0"/>
                  </a:moveTo>
                  <a:lnTo>
                    <a:pt x="112" y="1404"/>
                  </a:lnTo>
                  <a:cubicBezTo>
                    <a:pt x="112" y="1460"/>
                    <a:pt x="169" y="1517"/>
                    <a:pt x="225" y="1517"/>
                  </a:cubicBezTo>
                  <a:cubicBezTo>
                    <a:pt x="281" y="1517"/>
                    <a:pt x="337" y="1460"/>
                    <a:pt x="337" y="14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10"/>
            <p:cNvSpPr/>
            <p:nvPr/>
          </p:nvSpPr>
          <p:spPr>
            <a:xfrm>
              <a:off x="3279225" y="25464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899" y="1"/>
                  </a:moveTo>
                  <a:lnTo>
                    <a:pt x="57" y="1180"/>
                  </a:lnTo>
                  <a:cubicBezTo>
                    <a:pt x="0" y="1236"/>
                    <a:pt x="0" y="1292"/>
                    <a:pt x="57" y="1349"/>
                  </a:cubicBezTo>
                  <a:lnTo>
                    <a:pt x="113" y="1349"/>
                  </a:lnTo>
                  <a:cubicBezTo>
                    <a:pt x="169" y="1349"/>
                    <a:pt x="225" y="1349"/>
                    <a:pt x="225" y="1292"/>
                  </a:cubicBezTo>
                  <a:lnTo>
                    <a:pt x="1011" y="113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10"/>
            <p:cNvSpPr/>
            <p:nvPr/>
          </p:nvSpPr>
          <p:spPr>
            <a:xfrm>
              <a:off x="3405600" y="2601225"/>
              <a:ext cx="14050" cy="39350"/>
            </a:xfrm>
            <a:custGeom>
              <a:avLst/>
              <a:gdLst/>
              <a:ahLst/>
              <a:cxnLst/>
              <a:rect l="l" t="t" r="r" b="b"/>
              <a:pathLst>
                <a:path w="562" h="1574" extrusionOk="0">
                  <a:moveTo>
                    <a:pt x="393" y="1"/>
                  </a:moveTo>
                  <a:lnTo>
                    <a:pt x="0" y="1405"/>
                  </a:lnTo>
                  <a:cubicBezTo>
                    <a:pt x="0" y="1461"/>
                    <a:pt x="0" y="1517"/>
                    <a:pt x="56" y="1574"/>
                  </a:cubicBezTo>
                  <a:cubicBezTo>
                    <a:pt x="112" y="1574"/>
                    <a:pt x="169" y="1517"/>
                    <a:pt x="169" y="1461"/>
                  </a:cubicBez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10"/>
            <p:cNvSpPr/>
            <p:nvPr/>
          </p:nvSpPr>
          <p:spPr>
            <a:xfrm>
              <a:off x="3360650" y="2587200"/>
              <a:ext cx="19700" cy="36525"/>
            </a:xfrm>
            <a:custGeom>
              <a:avLst/>
              <a:gdLst/>
              <a:ahLst/>
              <a:cxnLst/>
              <a:rect l="l" t="t" r="r" b="b"/>
              <a:pathLst>
                <a:path w="788" h="1461" extrusionOk="0">
                  <a:moveTo>
                    <a:pt x="563" y="0"/>
                  </a:moveTo>
                  <a:lnTo>
                    <a:pt x="1" y="1348"/>
                  </a:lnTo>
                  <a:cubicBezTo>
                    <a:pt x="1" y="1404"/>
                    <a:pt x="57" y="1461"/>
                    <a:pt x="113" y="1461"/>
                  </a:cubicBezTo>
                  <a:cubicBezTo>
                    <a:pt x="169" y="1461"/>
                    <a:pt x="226" y="1461"/>
                    <a:pt x="226" y="1404"/>
                  </a:cubicBezTo>
                  <a:lnTo>
                    <a:pt x="787" y="5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10"/>
            <p:cNvSpPr/>
            <p:nvPr/>
          </p:nvSpPr>
          <p:spPr>
            <a:xfrm>
              <a:off x="3301675" y="1786275"/>
              <a:ext cx="40750" cy="62375"/>
            </a:xfrm>
            <a:custGeom>
              <a:avLst/>
              <a:gdLst/>
              <a:ahLst/>
              <a:cxnLst/>
              <a:rect l="l" t="t" r="r" b="b"/>
              <a:pathLst>
                <a:path w="1630" h="2495" extrusionOk="0">
                  <a:moveTo>
                    <a:pt x="106" y="0"/>
                  </a:moveTo>
                  <a:cubicBezTo>
                    <a:pt x="90" y="0"/>
                    <a:pt x="74" y="7"/>
                    <a:pt x="57" y="24"/>
                  </a:cubicBezTo>
                  <a:cubicBezTo>
                    <a:pt x="1" y="24"/>
                    <a:pt x="1" y="136"/>
                    <a:pt x="57" y="192"/>
                  </a:cubicBezTo>
                  <a:lnTo>
                    <a:pt x="1461" y="2495"/>
                  </a:lnTo>
                  <a:lnTo>
                    <a:pt x="1630" y="2382"/>
                  </a:lnTo>
                  <a:lnTo>
                    <a:pt x="226" y="80"/>
                  </a:lnTo>
                  <a:cubicBezTo>
                    <a:pt x="186" y="40"/>
                    <a:pt x="146" y="0"/>
                    <a:pt x="1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10"/>
            <p:cNvSpPr/>
            <p:nvPr/>
          </p:nvSpPr>
          <p:spPr>
            <a:xfrm>
              <a:off x="3261650" y="1812575"/>
              <a:ext cx="47075" cy="58550"/>
            </a:xfrm>
            <a:custGeom>
              <a:avLst/>
              <a:gdLst/>
              <a:ahLst/>
              <a:cxnLst/>
              <a:rect l="l" t="t" r="r" b="b"/>
              <a:pathLst>
                <a:path w="1883" h="2342" extrusionOk="0">
                  <a:moveTo>
                    <a:pt x="191" y="1"/>
                  </a:moveTo>
                  <a:cubicBezTo>
                    <a:pt x="109" y="1"/>
                    <a:pt x="0" y="108"/>
                    <a:pt x="86" y="151"/>
                  </a:cubicBezTo>
                  <a:lnTo>
                    <a:pt x="1714" y="2341"/>
                  </a:lnTo>
                  <a:lnTo>
                    <a:pt x="1883" y="2229"/>
                  </a:lnTo>
                  <a:lnTo>
                    <a:pt x="254" y="39"/>
                  </a:lnTo>
                  <a:cubicBezTo>
                    <a:pt x="241" y="12"/>
                    <a:pt x="217" y="1"/>
                    <a:pt x="19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10"/>
            <p:cNvSpPr/>
            <p:nvPr/>
          </p:nvSpPr>
          <p:spPr>
            <a:xfrm>
              <a:off x="3341000" y="1765800"/>
              <a:ext cx="35125" cy="64600"/>
            </a:xfrm>
            <a:custGeom>
              <a:avLst/>
              <a:gdLst/>
              <a:ahLst/>
              <a:cxnLst/>
              <a:rect l="l" t="t" r="r" b="b"/>
              <a:pathLst>
                <a:path w="1405" h="2584" extrusionOk="0">
                  <a:moveTo>
                    <a:pt x="113" y="0"/>
                  </a:moveTo>
                  <a:cubicBezTo>
                    <a:pt x="57" y="0"/>
                    <a:pt x="1" y="112"/>
                    <a:pt x="57" y="169"/>
                  </a:cubicBezTo>
                  <a:lnTo>
                    <a:pt x="1236" y="2584"/>
                  </a:lnTo>
                  <a:lnTo>
                    <a:pt x="1405" y="2471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10"/>
            <p:cNvSpPr/>
            <p:nvPr/>
          </p:nvSpPr>
          <p:spPr>
            <a:xfrm>
              <a:off x="3226525" y="1840675"/>
              <a:ext cx="52725" cy="55725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95" y="1"/>
                  </a:moveTo>
                  <a:cubicBezTo>
                    <a:pt x="113" y="1"/>
                    <a:pt x="0" y="120"/>
                    <a:pt x="86" y="206"/>
                  </a:cubicBezTo>
                  <a:lnTo>
                    <a:pt x="1940" y="2228"/>
                  </a:lnTo>
                  <a:lnTo>
                    <a:pt x="2108" y="2060"/>
                  </a:lnTo>
                  <a:lnTo>
                    <a:pt x="255" y="38"/>
                  </a:lnTo>
                  <a:cubicBezTo>
                    <a:pt x="242" y="12"/>
                    <a:pt x="220" y="1"/>
                    <a:pt x="1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10"/>
            <p:cNvSpPr/>
            <p:nvPr/>
          </p:nvSpPr>
          <p:spPr>
            <a:xfrm>
              <a:off x="3384525" y="1747525"/>
              <a:ext cx="29525" cy="68825"/>
            </a:xfrm>
            <a:custGeom>
              <a:avLst/>
              <a:gdLst/>
              <a:ahLst/>
              <a:cxnLst/>
              <a:rect l="l" t="t" r="r" b="b"/>
              <a:pathLst>
                <a:path w="1181" h="2753" extrusionOk="0">
                  <a:moveTo>
                    <a:pt x="113" y="1"/>
                  </a:moveTo>
                  <a:cubicBezTo>
                    <a:pt x="57" y="57"/>
                    <a:pt x="1" y="113"/>
                    <a:pt x="57" y="169"/>
                  </a:cubicBezTo>
                  <a:lnTo>
                    <a:pt x="955" y="2753"/>
                  </a:lnTo>
                  <a:lnTo>
                    <a:pt x="1180" y="2641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10"/>
            <p:cNvSpPr/>
            <p:nvPr/>
          </p:nvSpPr>
          <p:spPr>
            <a:xfrm>
              <a:off x="3519325" y="1720850"/>
              <a:ext cx="8450" cy="71650"/>
            </a:xfrm>
            <a:custGeom>
              <a:avLst/>
              <a:gdLst/>
              <a:ahLst/>
              <a:cxnLst/>
              <a:rect l="l" t="t" r="r" b="b"/>
              <a:pathLst>
                <a:path w="338" h="2866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lnTo>
                    <a:pt x="113" y="2865"/>
                  </a:lnTo>
                  <a:lnTo>
                    <a:pt x="337" y="2809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10"/>
            <p:cNvSpPr/>
            <p:nvPr/>
          </p:nvSpPr>
          <p:spPr>
            <a:xfrm>
              <a:off x="3428050" y="1734325"/>
              <a:ext cx="22500" cy="69400"/>
            </a:xfrm>
            <a:custGeom>
              <a:avLst/>
              <a:gdLst/>
              <a:ahLst/>
              <a:cxnLst/>
              <a:rect l="l" t="t" r="r" b="b"/>
              <a:pathLst>
                <a:path w="900" h="2776" extrusionOk="0">
                  <a:moveTo>
                    <a:pt x="141" y="0"/>
                  </a:moveTo>
                  <a:cubicBezTo>
                    <a:pt x="118" y="0"/>
                    <a:pt x="90" y="7"/>
                    <a:pt x="57" y="23"/>
                  </a:cubicBezTo>
                  <a:cubicBezTo>
                    <a:pt x="1" y="23"/>
                    <a:pt x="1" y="80"/>
                    <a:pt x="1" y="136"/>
                  </a:cubicBezTo>
                  <a:lnTo>
                    <a:pt x="675" y="2775"/>
                  </a:lnTo>
                  <a:lnTo>
                    <a:pt x="899" y="2719"/>
                  </a:lnTo>
                  <a:lnTo>
                    <a:pt x="225" y="80"/>
                  </a:lnTo>
                  <a:cubicBezTo>
                    <a:pt x="225" y="40"/>
                    <a:pt x="197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10"/>
            <p:cNvSpPr/>
            <p:nvPr/>
          </p:nvSpPr>
          <p:spPr>
            <a:xfrm>
              <a:off x="3474400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113" y="0"/>
                  </a:moveTo>
                  <a:cubicBezTo>
                    <a:pt x="0" y="0"/>
                    <a:pt x="0" y="56"/>
                    <a:pt x="0" y="113"/>
                  </a:cubicBezTo>
                  <a:lnTo>
                    <a:pt x="393" y="2809"/>
                  </a:lnTo>
                  <a:lnTo>
                    <a:pt x="618" y="2809"/>
                  </a:lnTo>
                  <a:lnTo>
                    <a:pt x="225" y="113"/>
                  </a:lnTo>
                  <a:cubicBezTo>
                    <a:pt x="169" y="56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10"/>
            <p:cNvSpPr/>
            <p:nvPr/>
          </p:nvSpPr>
          <p:spPr>
            <a:xfrm>
              <a:off x="3100900" y="2030575"/>
              <a:ext cx="68825" cy="27300"/>
            </a:xfrm>
            <a:custGeom>
              <a:avLst/>
              <a:gdLst/>
              <a:ahLst/>
              <a:cxnLst/>
              <a:rect l="l" t="t" r="r" b="b"/>
              <a:pathLst>
                <a:path w="2753" h="109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0" y="136"/>
                    <a:pt x="57" y="193"/>
                    <a:pt x="113" y="193"/>
                  </a:cubicBezTo>
                  <a:lnTo>
                    <a:pt x="2696" y="1091"/>
                  </a:lnTo>
                  <a:lnTo>
                    <a:pt x="2753" y="923"/>
                  </a:lnTo>
                  <a:lnTo>
                    <a:pt x="169" y="24"/>
                  </a:lnTo>
                  <a:cubicBezTo>
                    <a:pt x="152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10"/>
            <p:cNvSpPr/>
            <p:nvPr/>
          </p:nvSpPr>
          <p:spPr>
            <a:xfrm>
              <a:off x="3194975" y="1874250"/>
              <a:ext cx="56200" cy="51625"/>
            </a:xfrm>
            <a:custGeom>
              <a:avLst/>
              <a:gdLst/>
              <a:ahLst/>
              <a:cxnLst/>
              <a:rect l="l" t="t" r="r" b="b"/>
              <a:pathLst>
                <a:path w="2248" h="2065" extrusionOk="0">
                  <a:moveTo>
                    <a:pt x="120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2079" y="2065"/>
                  </a:lnTo>
                  <a:lnTo>
                    <a:pt x="2247" y="1896"/>
                  </a:lnTo>
                  <a:lnTo>
                    <a:pt x="225" y="43"/>
                  </a:lnTo>
                  <a:cubicBezTo>
                    <a:pt x="197" y="15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10"/>
            <p:cNvSpPr/>
            <p:nvPr/>
          </p:nvSpPr>
          <p:spPr>
            <a:xfrm>
              <a:off x="3078425" y="2118225"/>
              <a:ext cx="70250" cy="16875"/>
            </a:xfrm>
            <a:custGeom>
              <a:avLst/>
              <a:gdLst/>
              <a:ahLst/>
              <a:cxnLst/>
              <a:rect l="l" t="t" r="r" b="b"/>
              <a:pathLst>
                <a:path w="2810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81"/>
                  </a:cubicBezTo>
                  <a:lnTo>
                    <a:pt x="2809" y="674"/>
                  </a:lnTo>
                  <a:lnTo>
                    <a:pt x="2809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10"/>
            <p:cNvSpPr/>
            <p:nvPr/>
          </p:nvSpPr>
          <p:spPr>
            <a:xfrm>
              <a:off x="3088250" y="2074100"/>
              <a:ext cx="70250" cy="21675"/>
            </a:xfrm>
            <a:custGeom>
              <a:avLst/>
              <a:gdLst/>
              <a:ahLst/>
              <a:cxnLst/>
              <a:rect l="l" t="t" r="r" b="b"/>
              <a:pathLst>
                <a:path w="2810" h="867" extrusionOk="0">
                  <a:moveTo>
                    <a:pt x="110" y="1"/>
                  </a:moveTo>
                  <a:cubicBezTo>
                    <a:pt x="57" y="1"/>
                    <a:pt x="1" y="41"/>
                    <a:pt x="1" y="80"/>
                  </a:cubicBezTo>
                  <a:cubicBezTo>
                    <a:pt x="1" y="137"/>
                    <a:pt x="57" y="137"/>
                    <a:pt x="113" y="193"/>
                  </a:cubicBezTo>
                  <a:lnTo>
                    <a:pt x="2753" y="867"/>
                  </a:lnTo>
                  <a:cubicBezTo>
                    <a:pt x="2753" y="811"/>
                    <a:pt x="2753" y="754"/>
                    <a:pt x="2809" y="642"/>
                  </a:cubicBezTo>
                  <a:lnTo>
                    <a:pt x="169" y="24"/>
                  </a:lnTo>
                  <a:cubicBezTo>
                    <a:pt x="153" y="8"/>
                    <a:pt x="132" y="1"/>
                    <a:pt x="11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10"/>
            <p:cNvSpPr/>
            <p:nvPr/>
          </p:nvSpPr>
          <p:spPr>
            <a:xfrm>
              <a:off x="3119150" y="1987050"/>
              <a:ext cx="66025" cy="34300"/>
            </a:xfrm>
            <a:custGeom>
              <a:avLst/>
              <a:gdLst/>
              <a:ahLst/>
              <a:cxnLst/>
              <a:rect l="l" t="t" r="r" b="b"/>
              <a:pathLst>
                <a:path w="2641" h="137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1" y="80"/>
                    <a:pt x="1" y="193"/>
                    <a:pt x="57" y="193"/>
                  </a:cubicBezTo>
                  <a:lnTo>
                    <a:pt x="2528" y="1372"/>
                  </a:lnTo>
                  <a:cubicBezTo>
                    <a:pt x="2584" y="1316"/>
                    <a:pt x="2584" y="1260"/>
                    <a:pt x="2640" y="1204"/>
                  </a:cubicBezTo>
                  <a:lnTo>
                    <a:pt x="169" y="24"/>
                  </a:lnTo>
                  <a:cubicBezTo>
                    <a:pt x="153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10"/>
            <p:cNvSpPr/>
            <p:nvPr/>
          </p:nvSpPr>
          <p:spPr>
            <a:xfrm>
              <a:off x="3166900" y="19079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84" y="1"/>
                  </a:moveTo>
                  <a:cubicBezTo>
                    <a:pt x="56" y="1"/>
                    <a:pt x="28" y="15"/>
                    <a:pt x="0" y="43"/>
                  </a:cubicBezTo>
                  <a:cubicBezTo>
                    <a:pt x="0" y="99"/>
                    <a:pt x="0" y="155"/>
                    <a:pt x="0" y="211"/>
                  </a:cubicBezTo>
                  <a:lnTo>
                    <a:pt x="2247" y="1840"/>
                  </a:lnTo>
                  <a:lnTo>
                    <a:pt x="2359" y="1672"/>
                  </a:lnTo>
                  <a:lnTo>
                    <a:pt x="169" y="43"/>
                  </a:lnTo>
                  <a:cubicBezTo>
                    <a:pt x="141" y="15"/>
                    <a:pt x="113" y="1"/>
                    <a:pt x="8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10"/>
            <p:cNvSpPr/>
            <p:nvPr/>
          </p:nvSpPr>
          <p:spPr>
            <a:xfrm>
              <a:off x="3140225" y="1947275"/>
              <a:ext cx="63200" cy="40400"/>
            </a:xfrm>
            <a:custGeom>
              <a:avLst/>
              <a:gdLst/>
              <a:ahLst/>
              <a:cxnLst/>
              <a:rect l="l" t="t" r="r" b="b"/>
              <a:pathLst>
                <a:path w="2528" h="1616" extrusionOk="0">
                  <a:moveTo>
                    <a:pt x="112" y="0"/>
                  </a:moveTo>
                  <a:cubicBezTo>
                    <a:pt x="84" y="0"/>
                    <a:pt x="56" y="14"/>
                    <a:pt x="56" y="42"/>
                  </a:cubicBezTo>
                  <a:cubicBezTo>
                    <a:pt x="0" y="42"/>
                    <a:pt x="0" y="155"/>
                    <a:pt x="56" y="155"/>
                  </a:cubicBezTo>
                  <a:lnTo>
                    <a:pt x="2415" y="1615"/>
                  </a:lnTo>
                  <a:lnTo>
                    <a:pt x="2527" y="1447"/>
                  </a:lnTo>
                  <a:lnTo>
                    <a:pt x="169" y="42"/>
                  </a:lnTo>
                  <a:cubicBezTo>
                    <a:pt x="169" y="14"/>
                    <a:pt x="140" y="0"/>
                    <a:pt x="1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10"/>
            <p:cNvSpPr/>
            <p:nvPr/>
          </p:nvSpPr>
          <p:spPr>
            <a:xfrm>
              <a:off x="3676575" y="1747525"/>
              <a:ext cx="28125" cy="67425"/>
            </a:xfrm>
            <a:custGeom>
              <a:avLst/>
              <a:gdLst/>
              <a:ahLst/>
              <a:cxnLst/>
              <a:rect l="l" t="t" r="r" b="b"/>
              <a:pathLst>
                <a:path w="1125" h="2697" extrusionOk="0">
                  <a:moveTo>
                    <a:pt x="1068" y="1"/>
                  </a:moveTo>
                  <a:cubicBezTo>
                    <a:pt x="1012" y="1"/>
                    <a:pt x="956" y="1"/>
                    <a:pt x="900" y="57"/>
                  </a:cubicBezTo>
                  <a:lnTo>
                    <a:pt x="1" y="2641"/>
                  </a:lnTo>
                  <a:lnTo>
                    <a:pt x="226" y="2697"/>
                  </a:lnTo>
                  <a:lnTo>
                    <a:pt x="1124" y="169"/>
                  </a:lnTo>
                  <a:cubicBezTo>
                    <a:pt x="1124" y="113"/>
                    <a:pt x="1124" y="57"/>
                    <a:pt x="1068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10"/>
            <p:cNvSpPr/>
            <p:nvPr/>
          </p:nvSpPr>
          <p:spPr>
            <a:xfrm>
              <a:off x="3919500" y="2031175"/>
              <a:ext cx="68825" cy="28100"/>
            </a:xfrm>
            <a:custGeom>
              <a:avLst/>
              <a:gdLst/>
              <a:ahLst/>
              <a:cxnLst/>
              <a:rect l="l" t="t" r="r" b="b"/>
              <a:pathLst>
                <a:path w="2753" h="1124" extrusionOk="0">
                  <a:moveTo>
                    <a:pt x="2584" y="0"/>
                  </a:moveTo>
                  <a:lnTo>
                    <a:pt x="0" y="899"/>
                  </a:lnTo>
                  <a:cubicBezTo>
                    <a:pt x="56" y="1011"/>
                    <a:pt x="56" y="1067"/>
                    <a:pt x="113" y="1123"/>
                  </a:cubicBezTo>
                  <a:lnTo>
                    <a:pt x="2640" y="225"/>
                  </a:lnTo>
                  <a:cubicBezTo>
                    <a:pt x="2696" y="169"/>
                    <a:pt x="2752" y="112"/>
                    <a:pt x="2696" y="56"/>
                  </a:cubicBezTo>
                  <a:cubicBezTo>
                    <a:pt x="2696" y="0"/>
                    <a:pt x="2640" y="0"/>
                    <a:pt x="258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10"/>
            <p:cNvSpPr/>
            <p:nvPr/>
          </p:nvSpPr>
          <p:spPr>
            <a:xfrm>
              <a:off x="3904050" y="1987650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472" y="0"/>
                  </a:moveTo>
                  <a:lnTo>
                    <a:pt x="1" y="1180"/>
                  </a:lnTo>
                  <a:lnTo>
                    <a:pt x="113" y="1404"/>
                  </a:lnTo>
                  <a:lnTo>
                    <a:pt x="2584" y="225"/>
                  </a:lnTo>
                  <a:cubicBezTo>
                    <a:pt x="2640" y="169"/>
                    <a:pt x="2640" y="112"/>
                    <a:pt x="2640" y="56"/>
                  </a:cubicBezTo>
                  <a:cubicBezTo>
                    <a:pt x="2584" y="0"/>
                    <a:pt x="2528" y="0"/>
                    <a:pt x="24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10"/>
            <p:cNvSpPr/>
            <p:nvPr/>
          </p:nvSpPr>
          <p:spPr>
            <a:xfrm>
              <a:off x="3885800" y="1948325"/>
              <a:ext cx="63200" cy="39350"/>
            </a:xfrm>
            <a:custGeom>
              <a:avLst/>
              <a:gdLst/>
              <a:ahLst/>
              <a:cxnLst/>
              <a:rect l="l" t="t" r="r" b="b"/>
              <a:pathLst>
                <a:path w="2528" h="1574" extrusionOk="0">
                  <a:moveTo>
                    <a:pt x="2359" y="0"/>
                  </a:moveTo>
                  <a:lnTo>
                    <a:pt x="0" y="1405"/>
                  </a:lnTo>
                  <a:lnTo>
                    <a:pt x="113" y="1573"/>
                  </a:lnTo>
                  <a:lnTo>
                    <a:pt x="2472" y="169"/>
                  </a:lnTo>
                  <a:cubicBezTo>
                    <a:pt x="2528" y="169"/>
                    <a:pt x="2528" y="113"/>
                    <a:pt x="2528" y="57"/>
                  </a:cubicBezTo>
                  <a:cubicBezTo>
                    <a:pt x="2472" y="0"/>
                    <a:pt x="2415" y="0"/>
                    <a:pt x="235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10"/>
            <p:cNvSpPr/>
            <p:nvPr/>
          </p:nvSpPr>
          <p:spPr>
            <a:xfrm>
              <a:off x="3863325" y="19093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2254" y="1"/>
                  </a:moveTo>
                  <a:cubicBezTo>
                    <a:pt x="2219" y="1"/>
                    <a:pt x="2191" y="15"/>
                    <a:pt x="2191" y="43"/>
                  </a:cubicBezTo>
                  <a:lnTo>
                    <a:pt x="1" y="1672"/>
                  </a:lnTo>
                  <a:cubicBezTo>
                    <a:pt x="57" y="1728"/>
                    <a:pt x="113" y="1784"/>
                    <a:pt x="169" y="1840"/>
                  </a:cubicBezTo>
                  <a:lnTo>
                    <a:pt x="2360" y="211"/>
                  </a:lnTo>
                  <a:cubicBezTo>
                    <a:pt x="2360" y="155"/>
                    <a:pt x="2360" y="99"/>
                    <a:pt x="2360" y="43"/>
                  </a:cubicBezTo>
                  <a:cubicBezTo>
                    <a:pt x="2332" y="15"/>
                    <a:pt x="2289" y="1"/>
                    <a:pt x="225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10"/>
            <p:cNvSpPr/>
            <p:nvPr/>
          </p:nvSpPr>
          <p:spPr>
            <a:xfrm>
              <a:off x="3941950" y="2164550"/>
              <a:ext cx="71650" cy="9850"/>
            </a:xfrm>
            <a:custGeom>
              <a:avLst/>
              <a:gdLst/>
              <a:ahLst/>
              <a:cxnLst/>
              <a:rect l="l" t="t" r="r" b="b"/>
              <a:pathLst>
                <a:path w="2866" h="394" extrusionOk="0">
                  <a:moveTo>
                    <a:pt x="2753" y="1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2753" y="225"/>
                  </a:lnTo>
                  <a:cubicBezTo>
                    <a:pt x="2809" y="225"/>
                    <a:pt x="2865" y="169"/>
                    <a:pt x="2865" y="113"/>
                  </a:cubicBezTo>
                  <a:cubicBezTo>
                    <a:pt x="2865" y="57"/>
                    <a:pt x="2809" y="1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10"/>
            <p:cNvSpPr/>
            <p:nvPr/>
          </p:nvSpPr>
          <p:spPr>
            <a:xfrm>
              <a:off x="3839450" y="1874250"/>
              <a:ext cx="54800" cy="51625"/>
            </a:xfrm>
            <a:custGeom>
              <a:avLst/>
              <a:gdLst/>
              <a:ahLst/>
              <a:cxnLst/>
              <a:rect l="l" t="t" r="r" b="b"/>
              <a:pathLst>
                <a:path w="2192" h="2065" extrusionOk="0">
                  <a:moveTo>
                    <a:pt x="2079" y="1"/>
                  </a:moveTo>
                  <a:cubicBezTo>
                    <a:pt x="2051" y="1"/>
                    <a:pt x="2023" y="15"/>
                    <a:pt x="2023" y="43"/>
                  </a:cubicBezTo>
                  <a:lnTo>
                    <a:pt x="1" y="1896"/>
                  </a:lnTo>
                  <a:lnTo>
                    <a:pt x="113" y="2065"/>
                  </a:lnTo>
                  <a:lnTo>
                    <a:pt x="2135" y="211"/>
                  </a:lnTo>
                  <a:cubicBezTo>
                    <a:pt x="2191" y="155"/>
                    <a:pt x="2191" y="99"/>
                    <a:pt x="2135" y="43"/>
                  </a:cubicBezTo>
                  <a:cubicBezTo>
                    <a:pt x="2135" y="15"/>
                    <a:pt x="2107" y="1"/>
                    <a:pt x="20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10"/>
            <p:cNvSpPr/>
            <p:nvPr/>
          </p:nvSpPr>
          <p:spPr>
            <a:xfrm>
              <a:off x="3930725" y="2074475"/>
              <a:ext cx="70200" cy="21300"/>
            </a:xfrm>
            <a:custGeom>
              <a:avLst/>
              <a:gdLst/>
              <a:ahLst/>
              <a:cxnLst/>
              <a:rect l="l" t="t" r="r" b="b"/>
              <a:pathLst>
                <a:path w="2808" h="852" extrusionOk="0">
                  <a:moveTo>
                    <a:pt x="2690" y="0"/>
                  </a:moveTo>
                  <a:cubicBezTo>
                    <a:pt x="2675" y="0"/>
                    <a:pt x="2659" y="3"/>
                    <a:pt x="2640" y="9"/>
                  </a:cubicBezTo>
                  <a:lnTo>
                    <a:pt x="1" y="627"/>
                  </a:lnTo>
                  <a:cubicBezTo>
                    <a:pt x="57" y="739"/>
                    <a:pt x="57" y="796"/>
                    <a:pt x="57" y="852"/>
                  </a:cubicBezTo>
                  <a:lnTo>
                    <a:pt x="2697" y="234"/>
                  </a:lnTo>
                  <a:cubicBezTo>
                    <a:pt x="2797" y="184"/>
                    <a:pt x="2808" y="0"/>
                    <a:pt x="26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10"/>
            <p:cNvSpPr/>
            <p:nvPr/>
          </p:nvSpPr>
          <p:spPr>
            <a:xfrm>
              <a:off x="3939150" y="2120450"/>
              <a:ext cx="71650" cy="16050"/>
            </a:xfrm>
            <a:custGeom>
              <a:avLst/>
              <a:gdLst/>
              <a:ahLst/>
              <a:cxnLst/>
              <a:rect l="l" t="t" r="r" b="b"/>
              <a:pathLst>
                <a:path w="2866" h="642" extrusionOk="0">
                  <a:moveTo>
                    <a:pt x="2746" y="0"/>
                  </a:moveTo>
                  <a:cubicBezTo>
                    <a:pt x="2729" y="0"/>
                    <a:pt x="2713" y="7"/>
                    <a:pt x="2697" y="24"/>
                  </a:cubicBezTo>
                  <a:lnTo>
                    <a:pt x="1" y="417"/>
                  </a:lnTo>
                  <a:cubicBezTo>
                    <a:pt x="1" y="473"/>
                    <a:pt x="57" y="529"/>
                    <a:pt x="57" y="641"/>
                  </a:cubicBezTo>
                  <a:lnTo>
                    <a:pt x="2753" y="248"/>
                  </a:lnTo>
                  <a:cubicBezTo>
                    <a:pt x="2809" y="192"/>
                    <a:pt x="2865" y="136"/>
                    <a:pt x="2865" y="80"/>
                  </a:cubicBezTo>
                  <a:cubicBezTo>
                    <a:pt x="2825" y="40"/>
                    <a:pt x="2786" y="0"/>
                    <a:pt x="274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10"/>
            <p:cNvSpPr/>
            <p:nvPr/>
          </p:nvSpPr>
          <p:spPr>
            <a:xfrm>
              <a:off x="3748200" y="1786850"/>
              <a:ext cx="39325" cy="63200"/>
            </a:xfrm>
            <a:custGeom>
              <a:avLst/>
              <a:gdLst/>
              <a:ahLst/>
              <a:cxnLst/>
              <a:rect l="l" t="t" r="r" b="b"/>
              <a:pathLst>
                <a:path w="1573" h="2528" extrusionOk="0">
                  <a:moveTo>
                    <a:pt x="1573" y="1"/>
                  </a:moveTo>
                  <a:cubicBezTo>
                    <a:pt x="1517" y="1"/>
                    <a:pt x="1461" y="1"/>
                    <a:pt x="1404" y="57"/>
                  </a:cubicBezTo>
                  <a:lnTo>
                    <a:pt x="0" y="2416"/>
                  </a:lnTo>
                  <a:lnTo>
                    <a:pt x="169" y="2528"/>
                  </a:lnTo>
                  <a:lnTo>
                    <a:pt x="1573" y="169"/>
                  </a:lnTo>
                  <a:cubicBezTo>
                    <a:pt x="1573" y="113"/>
                    <a:pt x="1573" y="57"/>
                    <a:pt x="157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10"/>
            <p:cNvSpPr/>
            <p:nvPr/>
          </p:nvSpPr>
          <p:spPr>
            <a:xfrm>
              <a:off x="3640075" y="1734900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843" y="0"/>
                  </a:moveTo>
                  <a:cubicBezTo>
                    <a:pt x="731" y="0"/>
                    <a:pt x="675" y="0"/>
                    <a:pt x="675" y="57"/>
                  </a:cubicBezTo>
                  <a:lnTo>
                    <a:pt x="1" y="2696"/>
                  </a:lnTo>
                  <a:lnTo>
                    <a:pt x="225" y="2752"/>
                  </a:lnTo>
                  <a:lnTo>
                    <a:pt x="899" y="113"/>
                  </a:lnTo>
                  <a:cubicBezTo>
                    <a:pt x="899" y="57"/>
                    <a:pt x="899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10"/>
            <p:cNvSpPr/>
            <p:nvPr/>
          </p:nvSpPr>
          <p:spPr>
            <a:xfrm>
              <a:off x="3600775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505" y="0"/>
                  </a:moveTo>
                  <a:cubicBezTo>
                    <a:pt x="449" y="0"/>
                    <a:pt x="393" y="56"/>
                    <a:pt x="393" y="113"/>
                  </a:cubicBezTo>
                  <a:lnTo>
                    <a:pt x="0" y="2809"/>
                  </a:lnTo>
                  <a:lnTo>
                    <a:pt x="225" y="2809"/>
                  </a:lnTo>
                  <a:lnTo>
                    <a:pt x="618" y="113"/>
                  </a:lnTo>
                  <a:cubicBezTo>
                    <a:pt x="618" y="56"/>
                    <a:pt x="562" y="0"/>
                    <a:pt x="5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10"/>
            <p:cNvSpPr/>
            <p:nvPr/>
          </p:nvSpPr>
          <p:spPr>
            <a:xfrm>
              <a:off x="3074225" y="2163150"/>
              <a:ext cx="71625" cy="9850"/>
            </a:xfrm>
            <a:custGeom>
              <a:avLst/>
              <a:gdLst/>
              <a:ahLst/>
              <a:cxnLst/>
              <a:rect l="l" t="t" r="r" b="b"/>
              <a:pathLst>
                <a:path w="2865" h="394" extrusionOk="0">
                  <a:moveTo>
                    <a:pt x="113" y="1"/>
                  </a:moveTo>
                  <a:cubicBezTo>
                    <a:pt x="56" y="1"/>
                    <a:pt x="0" y="57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2865" y="394"/>
                  </a:lnTo>
                  <a:lnTo>
                    <a:pt x="2865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10"/>
            <p:cNvSpPr/>
            <p:nvPr/>
          </p:nvSpPr>
          <p:spPr>
            <a:xfrm>
              <a:off x="3781900" y="181352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29" y="1"/>
                  </a:moveTo>
                  <a:lnTo>
                    <a:pt x="0" y="2191"/>
                  </a:lnTo>
                  <a:lnTo>
                    <a:pt x="113" y="2360"/>
                  </a:lnTo>
                  <a:lnTo>
                    <a:pt x="1741" y="169"/>
                  </a:lnTo>
                  <a:cubicBezTo>
                    <a:pt x="1797" y="113"/>
                    <a:pt x="1797" y="57"/>
                    <a:pt x="17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10"/>
            <p:cNvSpPr/>
            <p:nvPr/>
          </p:nvSpPr>
          <p:spPr>
            <a:xfrm>
              <a:off x="3811375" y="1841600"/>
              <a:ext cx="50575" cy="54800"/>
            </a:xfrm>
            <a:custGeom>
              <a:avLst/>
              <a:gdLst/>
              <a:ahLst/>
              <a:cxnLst/>
              <a:rect l="l" t="t" r="r" b="b"/>
              <a:pathLst>
                <a:path w="2023" h="2192" extrusionOk="0">
                  <a:moveTo>
                    <a:pt x="1798" y="1"/>
                  </a:moveTo>
                  <a:lnTo>
                    <a:pt x="1" y="2023"/>
                  </a:lnTo>
                  <a:lnTo>
                    <a:pt x="113" y="2191"/>
                  </a:lnTo>
                  <a:lnTo>
                    <a:pt x="1966" y="169"/>
                  </a:lnTo>
                  <a:cubicBezTo>
                    <a:pt x="2023" y="113"/>
                    <a:pt x="2023" y="57"/>
                    <a:pt x="196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10"/>
            <p:cNvSpPr/>
            <p:nvPr/>
          </p:nvSpPr>
          <p:spPr>
            <a:xfrm>
              <a:off x="3713100" y="1765200"/>
              <a:ext cx="35125" cy="65200"/>
            </a:xfrm>
            <a:custGeom>
              <a:avLst/>
              <a:gdLst/>
              <a:ahLst/>
              <a:cxnLst/>
              <a:rect l="l" t="t" r="r" b="b"/>
              <a:pathLst>
                <a:path w="1405" h="2608" extrusionOk="0">
                  <a:moveTo>
                    <a:pt x="1299" y="1"/>
                  </a:moveTo>
                  <a:cubicBezTo>
                    <a:pt x="1259" y="1"/>
                    <a:pt x="1219" y="41"/>
                    <a:pt x="1180" y="80"/>
                  </a:cubicBezTo>
                  <a:lnTo>
                    <a:pt x="0" y="2551"/>
                  </a:lnTo>
                  <a:lnTo>
                    <a:pt x="225" y="2608"/>
                  </a:lnTo>
                  <a:lnTo>
                    <a:pt x="1404" y="193"/>
                  </a:lnTo>
                  <a:cubicBezTo>
                    <a:pt x="1404" y="136"/>
                    <a:pt x="1404" y="24"/>
                    <a:pt x="1348" y="24"/>
                  </a:cubicBezTo>
                  <a:cubicBezTo>
                    <a:pt x="1332" y="8"/>
                    <a:pt x="1315" y="1"/>
                    <a:pt x="12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10"/>
            <p:cNvSpPr/>
            <p:nvPr/>
          </p:nvSpPr>
          <p:spPr>
            <a:xfrm>
              <a:off x="3562850" y="1720850"/>
              <a:ext cx="9850" cy="70250"/>
            </a:xfrm>
            <a:custGeom>
              <a:avLst/>
              <a:gdLst/>
              <a:ahLst/>
              <a:cxnLst/>
              <a:rect l="l" t="t" r="r" b="b"/>
              <a:pathLst>
                <a:path w="394" h="2810" extrusionOk="0">
                  <a:moveTo>
                    <a:pt x="281" y="1"/>
                  </a:moveTo>
                  <a:cubicBezTo>
                    <a:pt x="169" y="1"/>
                    <a:pt x="169" y="57"/>
                    <a:pt x="169" y="113"/>
                  </a:cubicBezTo>
                  <a:lnTo>
                    <a:pt x="1" y="2809"/>
                  </a:lnTo>
                  <a:lnTo>
                    <a:pt x="225" y="2809"/>
                  </a:lnTo>
                  <a:lnTo>
                    <a:pt x="338" y="113"/>
                  </a:lnTo>
                  <a:cubicBezTo>
                    <a:pt x="394" y="57"/>
                    <a:pt x="338" y="1"/>
                    <a:pt x="28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10"/>
            <p:cNvSpPr/>
            <p:nvPr/>
          </p:nvSpPr>
          <p:spPr>
            <a:xfrm>
              <a:off x="3473000" y="2585800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393" y="0"/>
                  </a:moveTo>
                  <a:lnTo>
                    <a:pt x="0" y="2640"/>
                  </a:lnTo>
                  <a:cubicBezTo>
                    <a:pt x="0" y="2696"/>
                    <a:pt x="56" y="2752"/>
                    <a:pt x="112" y="2808"/>
                  </a:cubicBezTo>
                  <a:cubicBezTo>
                    <a:pt x="169" y="2808"/>
                    <a:pt x="225" y="2752"/>
                    <a:pt x="225" y="2696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10"/>
            <p:cNvSpPr/>
            <p:nvPr/>
          </p:nvSpPr>
          <p:spPr>
            <a:xfrm>
              <a:off x="3780500" y="250997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9" y="0"/>
                  </a:moveTo>
                  <a:lnTo>
                    <a:pt x="0" y="113"/>
                  </a:lnTo>
                  <a:lnTo>
                    <a:pt x="1629" y="2303"/>
                  </a:lnTo>
                  <a:cubicBezTo>
                    <a:pt x="1629" y="2303"/>
                    <a:pt x="1685" y="2359"/>
                    <a:pt x="1685" y="2359"/>
                  </a:cubicBezTo>
                  <a:lnTo>
                    <a:pt x="1741" y="2359"/>
                  </a:lnTo>
                  <a:cubicBezTo>
                    <a:pt x="1797" y="2303"/>
                    <a:pt x="1797" y="2247"/>
                    <a:pt x="1741" y="219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10"/>
            <p:cNvSpPr/>
            <p:nvPr/>
          </p:nvSpPr>
          <p:spPr>
            <a:xfrm>
              <a:off x="3746800" y="2532425"/>
              <a:ext cx="40725" cy="61825"/>
            </a:xfrm>
            <a:custGeom>
              <a:avLst/>
              <a:gdLst/>
              <a:ahLst/>
              <a:cxnLst/>
              <a:rect l="l" t="t" r="r" b="b"/>
              <a:pathLst>
                <a:path w="1629" h="2473" extrusionOk="0">
                  <a:moveTo>
                    <a:pt x="169" y="1"/>
                  </a:moveTo>
                  <a:lnTo>
                    <a:pt x="0" y="113"/>
                  </a:lnTo>
                  <a:lnTo>
                    <a:pt x="1404" y="2416"/>
                  </a:lnTo>
                  <a:cubicBezTo>
                    <a:pt x="1404" y="2472"/>
                    <a:pt x="1460" y="2472"/>
                    <a:pt x="1517" y="2472"/>
                  </a:cubicBezTo>
                  <a:lnTo>
                    <a:pt x="1573" y="2472"/>
                  </a:lnTo>
                  <a:cubicBezTo>
                    <a:pt x="1573" y="2472"/>
                    <a:pt x="1629" y="2360"/>
                    <a:pt x="1573" y="236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10"/>
            <p:cNvSpPr/>
            <p:nvPr/>
          </p:nvSpPr>
          <p:spPr>
            <a:xfrm>
              <a:off x="38099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69" y="0"/>
                  </a:moveTo>
                  <a:lnTo>
                    <a:pt x="1" y="169"/>
                  </a:lnTo>
                  <a:lnTo>
                    <a:pt x="1798" y="2191"/>
                  </a:lnTo>
                  <a:lnTo>
                    <a:pt x="1966" y="2191"/>
                  </a:lnTo>
                  <a:cubicBezTo>
                    <a:pt x="2022" y="2135"/>
                    <a:pt x="2022" y="2078"/>
                    <a:pt x="1966" y="202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10"/>
            <p:cNvSpPr/>
            <p:nvPr/>
          </p:nvSpPr>
          <p:spPr>
            <a:xfrm>
              <a:off x="3713100" y="2550700"/>
              <a:ext cx="33725" cy="64600"/>
            </a:xfrm>
            <a:custGeom>
              <a:avLst/>
              <a:gdLst/>
              <a:ahLst/>
              <a:cxnLst/>
              <a:rect l="l" t="t" r="r" b="b"/>
              <a:pathLst>
                <a:path w="1349" h="2584" extrusionOk="0">
                  <a:moveTo>
                    <a:pt x="169" y="0"/>
                  </a:moveTo>
                  <a:lnTo>
                    <a:pt x="0" y="56"/>
                  </a:lnTo>
                  <a:lnTo>
                    <a:pt x="1123" y="2527"/>
                  </a:lnTo>
                  <a:cubicBezTo>
                    <a:pt x="1180" y="2584"/>
                    <a:pt x="1180" y="2584"/>
                    <a:pt x="1236" y="2584"/>
                  </a:cubicBezTo>
                  <a:lnTo>
                    <a:pt x="1292" y="2584"/>
                  </a:lnTo>
                  <a:cubicBezTo>
                    <a:pt x="1348" y="2584"/>
                    <a:pt x="1348" y="2527"/>
                    <a:pt x="1348" y="247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10"/>
            <p:cNvSpPr/>
            <p:nvPr/>
          </p:nvSpPr>
          <p:spPr>
            <a:xfrm>
              <a:off x="3838050" y="2456625"/>
              <a:ext cx="56200" cy="50550"/>
            </a:xfrm>
            <a:custGeom>
              <a:avLst/>
              <a:gdLst/>
              <a:ahLst/>
              <a:cxnLst/>
              <a:rect l="l" t="t" r="r" b="b"/>
              <a:pathLst>
                <a:path w="2248" h="2022" extrusionOk="0">
                  <a:moveTo>
                    <a:pt x="169" y="0"/>
                  </a:moveTo>
                  <a:lnTo>
                    <a:pt x="1" y="169"/>
                  </a:lnTo>
                  <a:lnTo>
                    <a:pt x="2023" y="2022"/>
                  </a:lnTo>
                  <a:lnTo>
                    <a:pt x="2135" y="2022"/>
                  </a:lnTo>
                  <a:cubicBezTo>
                    <a:pt x="2191" y="2022"/>
                    <a:pt x="2247" y="1853"/>
                    <a:pt x="2191" y="179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10"/>
            <p:cNvSpPr/>
            <p:nvPr/>
          </p:nvSpPr>
          <p:spPr>
            <a:xfrm>
              <a:off x="3638675" y="2577375"/>
              <a:ext cx="21075" cy="68825"/>
            </a:xfrm>
            <a:custGeom>
              <a:avLst/>
              <a:gdLst/>
              <a:ahLst/>
              <a:cxnLst/>
              <a:rect l="l" t="t" r="r" b="b"/>
              <a:pathLst>
                <a:path w="843" h="2753" extrusionOk="0">
                  <a:moveTo>
                    <a:pt x="169" y="0"/>
                  </a:moveTo>
                  <a:lnTo>
                    <a:pt x="0" y="56"/>
                  </a:lnTo>
                  <a:lnTo>
                    <a:pt x="674" y="2696"/>
                  </a:lnTo>
                  <a:cubicBezTo>
                    <a:pt x="674" y="2752"/>
                    <a:pt x="731" y="2752"/>
                    <a:pt x="787" y="2752"/>
                  </a:cubicBezTo>
                  <a:cubicBezTo>
                    <a:pt x="843" y="2752"/>
                    <a:pt x="843" y="2696"/>
                    <a:pt x="843" y="264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10"/>
            <p:cNvSpPr/>
            <p:nvPr/>
          </p:nvSpPr>
          <p:spPr>
            <a:xfrm>
              <a:off x="3675175" y="2566125"/>
              <a:ext cx="28100" cy="67425"/>
            </a:xfrm>
            <a:custGeom>
              <a:avLst/>
              <a:gdLst/>
              <a:ahLst/>
              <a:cxnLst/>
              <a:rect l="l" t="t" r="r" b="b"/>
              <a:pathLst>
                <a:path w="1124" h="2697" extrusionOk="0">
                  <a:moveTo>
                    <a:pt x="169" y="1"/>
                  </a:moveTo>
                  <a:lnTo>
                    <a:pt x="1" y="57"/>
                  </a:lnTo>
                  <a:lnTo>
                    <a:pt x="956" y="2641"/>
                  </a:lnTo>
                  <a:cubicBezTo>
                    <a:pt x="956" y="2697"/>
                    <a:pt x="1012" y="2697"/>
                    <a:pt x="1012" y="2697"/>
                  </a:cubicBezTo>
                  <a:cubicBezTo>
                    <a:pt x="1068" y="2697"/>
                    <a:pt x="1124" y="2584"/>
                    <a:pt x="1124" y="252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0"/>
            <p:cNvSpPr/>
            <p:nvPr/>
          </p:nvSpPr>
          <p:spPr>
            <a:xfrm>
              <a:off x="3863325" y="2427125"/>
              <a:ext cx="59000" cy="44950"/>
            </a:xfrm>
            <a:custGeom>
              <a:avLst/>
              <a:gdLst/>
              <a:ahLst/>
              <a:cxnLst/>
              <a:rect l="l" t="t" r="r" b="b"/>
              <a:pathLst>
                <a:path w="2360" h="1798" extrusionOk="0">
                  <a:moveTo>
                    <a:pt x="113" y="1"/>
                  </a:moveTo>
                  <a:cubicBezTo>
                    <a:pt x="57" y="57"/>
                    <a:pt x="57" y="113"/>
                    <a:pt x="1" y="169"/>
                  </a:cubicBezTo>
                  <a:lnTo>
                    <a:pt x="2191" y="1798"/>
                  </a:lnTo>
                  <a:lnTo>
                    <a:pt x="2247" y="1798"/>
                  </a:lnTo>
                  <a:cubicBezTo>
                    <a:pt x="2247" y="1798"/>
                    <a:pt x="2303" y="1798"/>
                    <a:pt x="2303" y="1742"/>
                  </a:cubicBezTo>
                  <a:cubicBezTo>
                    <a:pt x="2360" y="1686"/>
                    <a:pt x="2360" y="1629"/>
                    <a:pt x="2303" y="157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0"/>
            <p:cNvSpPr/>
            <p:nvPr/>
          </p:nvSpPr>
          <p:spPr>
            <a:xfrm>
              <a:off x="3930725" y="2285300"/>
              <a:ext cx="68825" cy="22500"/>
            </a:xfrm>
            <a:custGeom>
              <a:avLst/>
              <a:gdLst/>
              <a:ahLst/>
              <a:cxnLst/>
              <a:rect l="l" t="t" r="r" b="b"/>
              <a:pathLst>
                <a:path w="2753" h="900" extrusionOk="0">
                  <a:moveTo>
                    <a:pt x="57" y="1"/>
                  </a:moveTo>
                  <a:cubicBezTo>
                    <a:pt x="57" y="113"/>
                    <a:pt x="1" y="169"/>
                    <a:pt x="1" y="226"/>
                  </a:cubicBezTo>
                  <a:lnTo>
                    <a:pt x="2640" y="900"/>
                  </a:lnTo>
                  <a:cubicBezTo>
                    <a:pt x="2697" y="900"/>
                    <a:pt x="2753" y="843"/>
                    <a:pt x="2753" y="787"/>
                  </a:cubicBezTo>
                  <a:cubicBezTo>
                    <a:pt x="2753" y="731"/>
                    <a:pt x="2753" y="731"/>
                    <a:pt x="2697" y="67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0"/>
            <p:cNvSpPr/>
            <p:nvPr/>
          </p:nvSpPr>
          <p:spPr>
            <a:xfrm>
              <a:off x="3940550" y="2246000"/>
              <a:ext cx="70250" cy="15475"/>
            </a:xfrm>
            <a:custGeom>
              <a:avLst/>
              <a:gdLst/>
              <a:ahLst/>
              <a:cxnLst/>
              <a:rect l="l" t="t" r="r" b="b"/>
              <a:pathLst>
                <a:path w="2810" h="619" extrusionOk="0">
                  <a:moveTo>
                    <a:pt x="1" y="0"/>
                  </a:moveTo>
                  <a:cubicBezTo>
                    <a:pt x="1" y="113"/>
                    <a:pt x="1" y="169"/>
                    <a:pt x="1" y="225"/>
                  </a:cubicBezTo>
                  <a:lnTo>
                    <a:pt x="2697" y="618"/>
                  </a:lnTo>
                  <a:cubicBezTo>
                    <a:pt x="2753" y="618"/>
                    <a:pt x="2809" y="618"/>
                    <a:pt x="2809" y="562"/>
                  </a:cubicBezTo>
                  <a:cubicBezTo>
                    <a:pt x="2809" y="450"/>
                    <a:pt x="2753" y="393"/>
                    <a:pt x="2697" y="39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0"/>
            <p:cNvSpPr/>
            <p:nvPr/>
          </p:nvSpPr>
          <p:spPr>
            <a:xfrm>
              <a:off x="3943375" y="2208075"/>
              <a:ext cx="70225" cy="8450"/>
            </a:xfrm>
            <a:custGeom>
              <a:avLst/>
              <a:gdLst/>
              <a:ahLst/>
              <a:cxnLst/>
              <a:rect l="l" t="t" r="r" b="b"/>
              <a:pathLst>
                <a:path w="2809" h="338" extrusionOk="0">
                  <a:moveTo>
                    <a:pt x="0" y="1"/>
                  </a:moveTo>
                  <a:lnTo>
                    <a:pt x="0" y="226"/>
                  </a:lnTo>
                  <a:lnTo>
                    <a:pt x="2696" y="338"/>
                  </a:lnTo>
                  <a:cubicBezTo>
                    <a:pt x="2808" y="338"/>
                    <a:pt x="2808" y="169"/>
                    <a:pt x="2696" y="169"/>
                  </a:cubicBezTo>
                  <a:lnTo>
                    <a:pt x="2752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0"/>
            <p:cNvSpPr/>
            <p:nvPr/>
          </p:nvSpPr>
          <p:spPr>
            <a:xfrm>
              <a:off x="3919500" y="2321825"/>
              <a:ext cx="68825" cy="29500"/>
            </a:xfrm>
            <a:custGeom>
              <a:avLst/>
              <a:gdLst/>
              <a:ahLst/>
              <a:cxnLst/>
              <a:rect l="l" t="t" r="r" b="b"/>
              <a:pathLst>
                <a:path w="2753" h="1180" extrusionOk="0">
                  <a:moveTo>
                    <a:pt x="56" y="0"/>
                  </a:moveTo>
                  <a:cubicBezTo>
                    <a:pt x="56" y="113"/>
                    <a:pt x="0" y="169"/>
                    <a:pt x="0" y="225"/>
                  </a:cubicBezTo>
                  <a:lnTo>
                    <a:pt x="2584" y="1180"/>
                  </a:lnTo>
                  <a:cubicBezTo>
                    <a:pt x="2696" y="1124"/>
                    <a:pt x="2752" y="1011"/>
                    <a:pt x="2640" y="955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0"/>
            <p:cNvSpPr/>
            <p:nvPr/>
          </p:nvSpPr>
          <p:spPr>
            <a:xfrm>
              <a:off x="3884400" y="2393425"/>
              <a:ext cx="64300" cy="39575"/>
            </a:xfrm>
            <a:custGeom>
              <a:avLst/>
              <a:gdLst/>
              <a:ahLst/>
              <a:cxnLst/>
              <a:rect l="l" t="t" r="r" b="b"/>
              <a:pathLst>
                <a:path w="2572" h="1583" extrusionOk="0">
                  <a:moveTo>
                    <a:pt x="113" y="1"/>
                  </a:moveTo>
                  <a:cubicBezTo>
                    <a:pt x="113" y="57"/>
                    <a:pt x="56" y="113"/>
                    <a:pt x="0" y="169"/>
                  </a:cubicBezTo>
                  <a:lnTo>
                    <a:pt x="2359" y="1573"/>
                  </a:lnTo>
                  <a:lnTo>
                    <a:pt x="2415" y="1573"/>
                  </a:lnTo>
                  <a:cubicBezTo>
                    <a:pt x="2428" y="1579"/>
                    <a:pt x="2440" y="1582"/>
                    <a:pt x="2451" y="1582"/>
                  </a:cubicBezTo>
                  <a:cubicBezTo>
                    <a:pt x="2538" y="1582"/>
                    <a:pt x="2571" y="1405"/>
                    <a:pt x="2471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0"/>
            <p:cNvSpPr/>
            <p:nvPr/>
          </p:nvSpPr>
          <p:spPr>
            <a:xfrm>
              <a:off x="3599350" y="2585800"/>
              <a:ext cx="15475" cy="70225"/>
            </a:xfrm>
            <a:custGeom>
              <a:avLst/>
              <a:gdLst/>
              <a:ahLst/>
              <a:cxnLst/>
              <a:rect l="l" t="t" r="r" b="b"/>
              <a:pathLst>
                <a:path w="619" h="2809" extrusionOk="0">
                  <a:moveTo>
                    <a:pt x="1" y="0"/>
                  </a:moveTo>
                  <a:lnTo>
                    <a:pt x="394" y="2696"/>
                  </a:lnTo>
                  <a:cubicBezTo>
                    <a:pt x="394" y="2752"/>
                    <a:pt x="450" y="2808"/>
                    <a:pt x="506" y="2808"/>
                  </a:cubicBezTo>
                  <a:cubicBezTo>
                    <a:pt x="562" y="2808"/>
                    <a:pt x="619" y="2752"/>
                    <a:pt x="619" y="2696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0"/>
            <p:cNvSpPr/>
            <p:nvPr/>
          </p:nvSpPr>
          <p:spPr>
            <a:xfrm>
              <a:off x="3904050" y="2359725"/>
              <a:ext cx="66025" cy="33725"/>
            </a:xfrm>
            <a:custGeom>
              <a:avLst/>
              <a:gdLst/>
              <a:ahLst/>
              <a:cxnLst/>
              <a:rect l="l" t="t" r="r" b="b"/>
              <a:pathLst>
                <a:path w="2641" h="1349" extrusionOk="0">
                  <a:moveTo>
                    <a:pt x="113" y="1"/>
                  </a:moveTo>
                  <a:cubicBezTo>
                    <a:pt x="113" y="57"/>
                    <a:pt x="1" y="113"/>
                    <a:pt x="1" y="169"/>
                  </a:cubicBezTo>
                  <a:lnTo>
                    <a:pt x="2472" y="1349"/>
                  </a:lnTo>
                  <a:cubicBezTo>
                    <a:pt x="2528" y="1349"/>
                    <a:pt x="2584" y="1349"/>
                    <a:pt x="2584" y="1292"/>
                  </a:cubicBezTo>
                  <a:cubicBezTo>
                    <a:pt x="2640" y="1236"/>
                    <a:pt x="2584" y="1180"/>
                    <a:pt x="2528" y="1124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0"/>
            <p:cNvSpPr/>
            <p:nvPr/>
          </p:nvSpPr>
          <p:spPr>
            <a:xfrm>
              <a:off x="3100900" y="2321825"/>
              <a:ext cx="67425" cy="28100"/>
            </a:xfrm>
            <a:custGeom>
              <a:avLst/>
              <a:gdLst/>
              <a:ahLst/>
              <a:cxnLst/>
              <a:rect l="l" t="t" r="r" b="b"/>
              <a:pathLst>
                <a:path w="2697" h="1124" extrusionOk="0">
                  <a:moveTo>
                    <a:pt x="2640" y="0"/>
                  </a:moveTo>
                  <a:lnTo>
                    <a:pt x="113" y="899"/>
                  </a:lnTo>
                  <a:cubicBezTo>
                    <a:pt x="57" y="899"/>
                    <a:pt x="0" y="1011"/>
                    <a:pt x="0" y="1067"/>
                  </a:cubicBezTo>
                  <a:cubicBezTo>
                    <a:pt x="57" y="1067"/>
                    <a:pt x="57" y="1124"/>
                    <a:pt x="113" y="1124"/>
                  </a:cubicBezTo>
                  <a:lnTo>
                    <a:pt x="169" y="1124"/>
                  </a:lnTo>
                  <a:lnTo>
                    <a:pt x="2696" y="225"/>
                  </a:lnTo>
                  <a:cubicBezTo>
                    <a:pt x="2696" y="113"/>
                    <a:pt x="2696" y="56"/>
                    <a:pt x="264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0"/>
            <p:cNvSpPr/>
            <p:nvPr/>
          </p:nvSpPr>
          <p:spPr>
            <a:xfrm>
              <a:off x="3140225" y="2392025"/>
              <a:ext cx="63200" cy="40750"/>
            </a:xfrm>
            <a:custGeom>
              <a:avLst/>
              <a:gdLst/>
              <a:ahLst/>
              <a:cxnLst/>
              <a:rect l="l" t="t" r="r" b="b"/>
              <a:pathLst>
                <a:path w="2528" h="1630" extrusionOk="0">
                  <a:moveTo>
                    <a:pt x="2415" y="0"/>
                  </a:moveTo>
                  <a:lnTo>
                    <a:pt x="56" y="1405"/>
                  </a:lnTo>
                  <a:cubicBezTo>
                    <a:pt x="0" y="1461"/>
                    <a:pt x="0" y="1517"/>
                    <a:pt x="0" y="1573"/>
                  </a:cubicBezTo>
                  <a:cubicBezTo>
                    <a:pt x="56" y="1629"/>
                    <a:pt x="56" y="1629"/>
                    <a:pt x="112" y="1629"/>
                  </a:cubicBezTo>
                  <a:lnTo>
                    <a:pt x="169" y="1629"/>
                  </a:lnTo>
                  <a:lnTo>
                    <a:pt x="2527" y="225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0"/>
            <p:cNvSpPr/>
            <p:nvPr/>
          </p:nvSpPr>
          <p:spPr>
            <a:xfrm>
              <a:off x="3119150" y="2358325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528" y="1"/>
                  </a:moveTo>
                  <a:lnTo>
                    <a:pt x="57" y="1180"/>
                  </a:lnTo>
                  <a:cubicBezTo>
                    <a:pt x="1" y="1180"/>
                    <a:pt x="1" y="1236"/>
                    <a:pt x="1" y="1348"/>
                  </a:cubicBezTo>
                  <a:cubicBezTo>
                    <a:pt x="1" y="1348"/>
                    <a:pt x="57" y="1405"/>
                    <a:pt x="113" y="1405"/>
                  </a:cubicBezTo>
                  <a:lnTo>
                    <a:pt x="169" y="1405"/>
                  </a:lnTo>
                  <a:lnTo>
                    <a:pt x="2640" y="22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0"/>
            <p:cNvSpPr/>
            <p:nvPr/>
          </p:nvSpPr>
          <p:spPr>
            <a:xfrm>
              <a:off x="3166900" y="2425725"/>
              <a:ext cx="60400" cy="46350"/>
            </a:xfrm>
            <a:custGeom>
              <a:avLst/>
              <a:gdLst/>
              <a:ahLst/>
              <a:cxnLst/>
              <a:rect l="l" t="t" r="r" b="b"/>
              <a:pathLst>
                <a:path w="2416" h="1854" extrusionOk="0">
                  <a:moveTo>
                    <a:pt x="2191" y="0"/>
                  </a:moveTo>
                  <a:lnTo>
                    <a:pt x="56" y="1629"/>
                  </a:lnTo>
                  <a:cubicBezTo>
                    <a:pt x="0" y="1685"/>
                    <a:pt x="0" y="1742"/>
                    <a:pt x="56" y="1798"/>
                  </a:cubicBezTo>
                  <a:cubicBezTo>
                    <a:pt x="56" y="1798"/>
                    <a:pt x="113" y="1854"/>
                    <a:pt x="169" y="1854"/>
                  </a:cubicBezTo>
                  <a:lnTo>
                    <a:pt x="225" y="1854"/>
                  </a:lnTo>
                  <a:lnTo>
                    <a:pt x="2415" y="22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0"/>
            <p:cNvSpPr/>
            <p:nvPr/>
          </p:nvSpPr>
          <p:spPr>
            <a:xfrm>
              <a:off x="3078425" y="2246000"/>
              <a:ext cx="71650" cy="15475"/>
            </a:xfrm>
            <a:custGeom>
              <a:avLst/>
              <a:gdLst/>
              <a:ahLst/>
              <a:cxnLst/>
              <a:rect l="l" t="t" r="r" b="b"/>
              <a:pathLst>
                <a:path w="2866" h="619" extrusionOk="0">
                  <a:moveTo>
                    <a:pt x="2809" y="0"/>
                  </a:moveTo>
                  <a:lnTo>
                    <a:pt x="113" y="393"/>
                  </a:lnTo>
                  <a:cubicBezTo>
                    <a:pt x="57" y="393"/>
                    <a:pt x="1" y="450"/>
                    <a:pt x="57" y="506"/>
                  </a:cubicBezTo>
                  <a:cubicBezTo>
                    <a:pt x="57" y="562"/>
                    <a:pt x="57" y="618"/>
                    <a:pt x="169" y="618"/>
                  </a:cubicBezTo>
                  <a:lnTo>
                    <a:pt x="2865" y="225"/>
                  </a:lnTo>
                  <a:cubicBezTo>
                    <a:pt x="2865" y="113"/>
                    <a:pt x="2809" y="56"/>
                    <a:pt x="28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0"/>
            <p:cNvSpPr/>
            <p:nvPr/>
          </p:nvSpPr>
          <p:spPr>
            <a:xfrm>
              <a:off x="3194975" y="2455200"/>
              <a:ext cx="54775" cy="50575"/>
            </a:xfrm>
            <a:custGeom>
              <a:avLst/>
              <a:gdLst/>
              <a:ahLst/>
              <a:cxnLst/>
              <a:rect l="l" t="t" r="r" b="b"/>
              <a:pathLst>
                <a:path w="2191" h="2023" extrusionOk="0">
                  <a:moveTo>
                    <a:pt x="2022" y="1"/>
                  </a:moveTo>
                  <a:lnTo>
                    <a:pt x="0" y="1854"/>
                  </a:lnTo>
                  <a:cubicBezTo>
                    <a:pt x="0" y="1910"/>
                    <a:pt x="0" y="1967"/>
                    <a:pt x="0" y="2023"/>
                  </a:cubicBezTo>
                  <a:lnTo>
                    <a:pt x="169" y="2023"/>
                  </a:lnTo>
                  <a:lnTo>
                    <a:pt x="2191" y="169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0"/>
            <p:cNvSpPr/>
            <p:nvPr/>
          </p:nvSpPr>
          <p:spPr>
            <a:xfrm>
              <a:off x="3088250" y="2285300"/>
              <a:ext cx="68850" cy="22500"/>
            </a:xfrm>
            <a:custGeom>
              <a:avLst/>
              <a:gdLst/>
              <a:ahLst/>
              <a:cxnLst/>
              <a:rect l="l" t="t" r="r" b="b"/>
              <a:pathLst>
                <a:path w="2754" h="900" extrusionOk="0">
                  <a:moveTo>
                    <a:pt x="2753" y="1"/>
                  </a:moveTo>
                  <a:lnTo>
                    <a:pt x="113" y="675"/>
                  </a:lnTo>
                  <a:cubicBezTo>
                    <a:pt x="1" y="675"/>
                    <a:pt x="1" y="731"/>
                    <a:pt x="1" y="787"/>
                  </a:cubicBezTo>
                  <a:cubicBezTo>
                    <a:pt x="1" y="843"/>
                    <a:pt x="57" y="900"/>
                    <a:pt x="113" y="900"/>
                  </a:cubicBezTo>
                  <a:lnTo>
                    <a:pt x="2753" y="226"/>
                  </a:lnTo>
                  <a:cubicBezTo>
                    <a:pt x="2753" y="169"/>
                    <a:pt x="2753" y="57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0"/>
            <p:cNvSpPr/>
            <p:nvPr/>
          </p:nvSpPr>
          <p:spPr>
            <a:xfrm>
              <a:off x="3561450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225" y="0"/>
                  </a:moveTo>
                  <a:lnTo>
                    <a:pt x="0" y="57"/>
                  </a:lnTo>
                  <a:lnTo>
                    <a:pt x="113" y="2753"/>
                  </a:lnTo>
                  <a:cubicBezTo>
                    <a:pt x="113" y="2809"/>
                    <a:pt x="169" y="2865"/>
                    <a:pt x="225" y="2865"/>
                  </a:cubicBezTo>
                  <a:cubicBezTo>
                    <a:pt x="281" y="2865"/>
                    <a:pt x="337" y="2809"/>
                    <a:pt x="337" y="275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0"/>
            <p:cNvSpPr/>
            <p:nvPr/>
          </p:nvSpPr>
          <p:spPr>
            <a:xfrm>
              <a:off x="3075625" y="2206675"/>
              <a:ext cx="70225" cy="9850"/>
            </a:xfrm>
            <a:custGeom>
              <a:avLst/>
              <a:gdLst/>
              <a:ahLst/>
              <a:cxnLst/>
              <a:rect l="l" t="t" r="r" b="b"/>
              <a:pathLst>
                <a:path w="2809" h="394" extrusionOk="0">
                  <a:moveTo>
                    <a:pt x="2809" y="1"/>
                  </a:moveTo>
                  <a:lnTo>
                    <a:pt x="113" y="169"/>
                  </a:lnTo>
                  <a:cubicBezTo>
                    <a:pt x="0" y="169"/>
                    <a:pt x="0" y="225"/>
                    <a:pt x="0" y="282"/>
                  </a:cubicBezTo>
                  <a:cubicBezTo>
                    <a:pt x="0" y="338"/>
                    <a:pt x="57" y="394"/>
                    <a:pt x="113" y="394"/>
                  </a:cubicBezTo>
                  <a:lnTo>
                    <a:pt x="2809" y="225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0"/>
            <p:cNvSpPr/>
            <p:nvPr/>
          </p:nvSpPr>
          <p:spPr>
            <a:xfrm>
              <a:off x="3426650" y="2577375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675" y="0"/>
                  </a:moveTo>
                  <a:lnTo>
                    <a:pt x="1" y="2640"/>
                  </a:lnTo>
                  <a:cubicBezTo>
                    <a:pt x="1" y="2696"/>
                    <a:pt x="57" y="2752"/>
                    <a:pt x="113" y="2752"/>
                  </a:cubicBezTo>
                  <a:cubicBezTo>
                    <a:pt x="169" y="2752"/>
                    <a:pt x="169" y="2696"/>
                    <a:pt x="225" y="2696"/>
                  </a:cubicBezTo>
                  <a:lnTo>
                    <a:pt x="899" y="56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0"/>
            <p:cNvSpPr/>
            <p:nvPr/>
          </p:nvSpPr>
          <p:spPr>
            <a:xfrm>
              <a:off x="3384525" y="2566125"/>
              <a:ext cx="26700" cy="67425"/>
            </a:xfrm>
            <a:custGeom>
              <a:avLst/>
              <a:gdLst/>
              <a:ahLst/>
              <a:cxnLst/>
              <a:rect l="l" t="t" r="r" b="b"/>
              <a:pathLst>
                <a:path w="1068" h="2697" extrusionOk="0">
                  <a:moveTo>
                    <a:pt x="899" y="1"/>
                  </a:moveTo>
                  <a:lnTo>
                    <a:pt x="1" y="2528"/>
                  </a:lnTo>
                  <a:cubicBezTo>
                    <a:pt x="1" y="2584"/>
                    <a:pt x="1" y="2641"/>
                    <a:pt x="57" y="2697"/>
                  </a:cubicBezTo>
                  <a:cubicBezTo>
                    <a:pt x="113" y="2697"/>
                    <a:pt x="169" y="2641"/>
                    <a:pt x="169" y="2584"/>
                  </a:cubicBezTo>
                  <a:lnTo>
                    <a:pt x="1068" y="57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0"/>
            <p:cNvSpPr/>
            <p:nvPr/>
          </p:nvSpPr>
          <p:spPr>
            <a:xfrm>
              <a:off x="32272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854" y="0"/>
                  </a:moveTo>
                  <a:lnTo>
                    <a:pt x="0" y="2022"/>
                  </a:lnTo>
                  <a:cubicBezTo>
                    <a:pt x="0" y="2078"/>
                    <a:pt x="0" y="2135"/>
                    <a:pt x="0" y="2191"/>
                  </a:cubicBezTo>
                  <a:lnTo>
                    <a:pt x="169" y="2191"/>
                  </a:lnTo>
                  <a:lnTo>
                    <a:pt x="2022" y="113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0"/>
            <p:cNvSpPr/>
            <p:nvPr/>
          </p:nvSpPr>
          <p:spPr>
            <a:xfrm>
              <a:off x="3517925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113" y="0"/>
                  </a:moveTo>
                  <a:lnTo>
                    <a:pt x="0" y="2753"/>
                  </a:lnTo>
                  <a:cubicBezTo>
                    <a:pt x="0" y="2809"/>
                    <a:pt x="56" y="2865"/>
                    <a:pt x="113" y="2865"/>
                  </a:cubicBezTo>
                  <a:cubicBezTo>
                    <a:pt x="169" y="2865"/>
                    <a:pt x="225" y="2809"/>
                    <a:pt x="225" y="2753"/>
                  </a:cubicBez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0"/>
            <p:cNvSpPr/>
            <p:nvPr/>
          </p:nvSpPr>
          <p:spPr>
            <a:xfrm>
              <a:off x="3341000" y="2549275"/>
              <a:ext cx="33725" cy="66025"/>
            </a:xfrm>
            <a:custGeom>
              <a:avLst/>
              <a:gdLst/>
              <a:ahLst/>
              <a:cxnLst/>
              <a:rect l="l" t="t" r="r" b="b"/>
              <a:pathLst>
                <a:path w="1349" h="2641" extrusionOk="0">
                  <a:moveTo>
                    <a:pt x="1180" y="1"/>
                  </a:moveTo>
                  <a:lnTo>
                    <a:pt x="1" y="2472"/>
                  </a:lnTo>
                  <a:cubicBezTo>
                    <a:pt x="1" y="2528"/>
                    <a:pt x="1" y="2584"/>
                    <a:pt x="57" y="2641"/>
                  </a:cubicBezTo>
                  <a:lnTo>
                    <a:pt x="113" y="2641"/>
                  </a:lnTo>
                  <a:cubicBezTo>
                    <a:pt x="169" y="2641"/>
                    <a:pt x="169" y="2584"/>
                    <a:pt x="225" y="2584"/>
                  </a:cubicBez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0"/>
            <p:cNvSpPr/>
            <p:nvPr/>
          </p:nvSpPr>
          <p:spPr>
            <a:xfrm>
              <a:off x="3262375" y="2508575"/>
              <a:ext cx="46350" cy="59000"/>
            </a:xfrm>
            <a:custGeom>
              <a:avLst/>
              <a:gdLst/>
              <a:ahLst/>
              <a:cxnLst/>
              <a:rect l="l" t="t" r="r" b="b"/>
              <a:pathLst>
                <a:path w="1854" h="2360" extrusionOk="0">
                  <a:moveTo>
                    <a:pt x="1629" y="0"/>
                  </a:moveTo>
                  <a:lnTo>
                    <a:pt x="0" y="2191"/>
                  </a:lnTo>
                  <a:cubicBezTo>
                    <a:pt x="0" y="2247"/>
                    <a:pt x="0" y="2303"/>
                    <a:pt x="0" y="2359"/>
                  </a:cubicBezTo>
                  <a:lnTo>
                    <a:pt x="113" y="2359"/>
                  </a:lnTo>
                  <a:cubicBezTo>
                    <a:pt x="113" y="2359"/>
                    <a:pt x="169" y="2359"/>
                    <a:pt x="169" y="2303"/>
                  </a:cubicBezTo>
                  <a:lnTo>
                    <a:pt x="1854" y="169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0"/>
            <p:cNvSpPr/>
            <p:nvPr/>
          </p:nvSpPr>
          <p:spPr>
            <a:xfrm>
              <a:off x="3300275" y="2531025"/>
              <a:ext cx="40750" cy="63225"/>
            </a:xfrm>
            <a:custGeom>
              <a:avLst/>
              <a:gdLst/>
              <a:ahLst/>
              <a:cxnLst/>
              <a:rect l="l" t="t" r="r" b="b"/>
              <a:pathLst>
                <a:path w="1630" h="2529" extrusionOk="0">
                  <a:moveTo>
                    <a:pt x="1461" y="1"/>
                  </a:moveTo>
                  <a:lnTo>
                    <a:pt x="57" y="2360"/>
                  </a:lnTo>
                  <a:cubicBezTo>
                    <a:pt x="1" y="2416"/>
                    <a:pt x="1" y="2472"/>
                    <a:pt x="57" y="2528"/>
                  </a:cubicBezTo>
                  <a:lnTo>
                    <a:pt x="113" y="2528"/>
                  </a:lnTo>
                  <a:cubicBezTo>
                    <a:pt x="169" y="2528"/>
                    <a:pt x="169" y="2472"/>
                    <a:pt x="225" y="2472"/>
                  </a:cubicBezTo>
                  <a:lnTo>
                    <a:pt x="1630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0"/>
            <p:cNvSpPr/>
            <p:nvPr/>
          </p:nvSpPr>
          <p:spPr>
            <a:xfrm>
              <a:off x="3065800" y="1831775"/>
              <a:ext cx="836875" cy="718050"/>
            </a:xfrm>
            <a:custGeom>
              <a:avLst/>
              <a:gdLst/>
              <a:ahLst/>
              <a:cxnLst/>
              <a:rect l="l" t="t" r="r" b="b"/>
              <a:pathLst>
                <a:path w="33475" h="28722" extrusionOk="0">
                  <a:moveTo>
                    <a:pt x="19038" y="344"/>
                  </a:moveTo>
                  <a:cubicBezTo>
                    <a:pt x="26234" y="344"/>
                    <a:pt x="33137" y="5917"/>
                    <a:pt x="33137" y="14323"/>
                  </a:cubicBezTo>
                  <a:cubicBezTo>
                    <a:pt x="33081" y="22073"/>
                    <a:pt x="26847" y="28308"/>
                    <a:pt x="19152" y="28308"/>
                  </a:cubicBezTo>
                  <a:cubicBezTo>
                    <a:pt x="6684" y="28308"/>
                    <a:pt x="450" y="13256"/>
                    <a:pt x="9267" y="4438"/>
                  </a:cubicBezTo>
                  <a:cubicBezTo>
                    <a:pt x="12114" y="1610"/>
                    <a:pt x="15609" y="344"/>
                    <a:pt x="19038" y="344"/>
                  </a:cubicBezTo>
                  <a:close/>
                  <a:moveTo>
                    <a:pt x="19152" y="1"/>
                  </a:moveTo>
                  <a:cubicBezTo>
                    <a:pt x="6347" y="1"/>
                    <a:pt x="0" y="15446"/>
                    <a:pt x="8987" y="24489"/>
                  </a:cubicBezTo>
                  <a:cubicBezTo>
                    <a:pt x="11910" y="27412"/>
                    <a:pt x="15503" y="28721"/>
                    <a:pt x="19027" y="28721"/>
                  </a:cubicBezTo>
                  <a:cubicBezTo>
                    <a:pt x="26402" y="28721"/>
                    <a:pt x="33474" y="22988"/>
                    <a:pt x="33474" y="14323"/>
                  </a:cubicBezTo>
                  <a:cubicBezTo>
                    <a:pt x="33474" y="6404"/>
                    <a:pt x="27072" y="1"/>
                    <a:pt x="1915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10"/>
            <p:cNvSpPr/>
            <p:nvPr/>
          </p:nvSpPr>
          <p:spPr>
            <a:xfrm>
              <a:off x="3427300" y="2075175"/>
              <a:ext cx="42900" cy="41675"/>
            </a:xfrm>
            <a:custGeom>
              <a:avLst/>
              <a:gdLst/>
              <a:ahLst/>
              <a:cxnLst/>
              <a:rect l="l" t="t" r="r" b="b"/>
              <a:pathLst>
                <a:path w="1716" h="1667" extrusionOk="0">
                  <a:moveTo>
                    <a:pt x="172" y="0"/>
                  </a:moveTo>
                  <a:cubicBezTo>
                    <a:pt x="80" y="0"/>
                    <a:pt x="1" y="120"/>
                    <a:pt x="87" y="206"/>
                  </a:cubicBezTo>
                  <a:lnTo>
                    <a:pt x="1547" y="1666"/>
                  </a:lnTo>
                  <a:lnTo>
                    <a:pt x="1716" y="1498"/>
                  </a:lnTo>
                  <a:lnTo>
                    <a:pt x="255" y="37"/>
                  </a:lnTo>
                  <a:cubicBezTo>
                    <a:pt x="229" y="11"/>
                    <a:pt x="200" y="0"/>
                    <a:pt x="1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10"/>
            <p:cNvSpPr/>
            <p:nvPr/>
          </p:nvSpPr>
          <p:spPr>
            <a:xfrm>
              <a:off x="3329775" y="2185625"/>
              <a:ext cx="106725" cy="5625"/>
            </a:xfrm>
            <a:custGeom>
              <a:avLst/>
              <a:gdLst/>
              <a:ahLst/>
              <a:cxnLst/>
              <a:rect l="l" t="t" r="r" b="b"/>
              <a:pathLst>
                <a:path w="4269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4269" y="225"/>
                  </a:lnTo>
                  <a:lnTo>
                    <a:pt x="4269" y="169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0"/>
            <p:cNvSpPr/>
            <p:nvPr/>
          </p:nvSpPr>
          <p:spPr>
            <a:xfrm>
              <a:off x="3539675" y="1977100"/>
              <a:ext cx="6350" cy="106050"/>
            </a:xfrm>
            <a:custGeom>
              <a:avLst/>
              <a:gdLst/>
              <a:ahLst/>
              <a:cxnLst/>
              <a:rect l="l" t="t" r="r" b="b"/>
              <a:pathLst>
                <a:path w="254" h="4242" extrusionOk="0">
                  <a:moveTo>
                    <a:pt x="120" y="1"/>
                  </a:moveTo>
                  <a:cubicBezTo>
                    <a:pt x="57" y="1"/>
                    <a:pt x="1" y="29"/>
                    <a:pt x="29" y="85"/>
                  </a:cubicBezTo>
                  <a:lnTo>
                    <a:pt x="29" y="4241"/>
                  </a:lnTo>
                  <a:lnTo>
                    <a:pt x="254" y="4241"/>
                  </a:lnTo>
                  <a:lnTo>
                    <a:pt x="254" y="85"/>
                  </a:lnTo>
                  <a:cubicBezTo>
                    <a:pt x="254" y="29"/>
                    <a:pt x="183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0"/>
            <p:cNvSpPr/>
            <p:nvPr/>
          </p:nvSpPr>
          <p:spPr>
            <a:xfrm>
              <a:off x="3390150" y="2036775"/>
              <a:ext cx="366500" cy="365100"/>
            </a:xfrm>
            <a:custGeom>
              <a:avLst/>
              <a:gdLst/>
              <a:ahLst/>
              <a:cxnLst/>
              <a:rect l="l" t="t" r="r" b="b"/>
              <a:pathLst>
                <a:path w="14660" h="14604" extrusionOk="0">
                  <a:moveTo>
                    <a:pt x="7976" y="1"/>
                  </a:moveTo>
                  <a:lnTo>
                    <a:pt x="7751" y="731"/>
                  </a:lnTo>
                  <a:cubicBezTo>
                    <a:pt x="8593" y="1012"/>
                    <a:pt x="9324" y="1461"/>
                    <a:pt x="9998" y="2079"/>
                  </a:cubicBezTo>
                  <a:lnTo>
                    <a:pt x="9099" y="2978"/>
                  </a:lnTo>
                  <a:cubicBezTo>
                    <a:pt x="9155" y="2978"/>
                    <a:pt x="9211" y="3034"/>
                    <a:pt x="9267" y="3090"/>
                  </a:cubicBezTo>
                  <a:lnTo>
                    <a:pt x="10166" y="2247"/>
                  </a:lnTo>
                  <a:cubicBezTo>
                    <a:pt x="11121" y="3258"/>
                    <a:pt x="11683" y="4550"/>
                    <a:pt x="11739" y="5954"/>
                  </a:cubicBezTo>
                  <a:lnTo>
                    <a:pt x="10503" y="5954"/>
                  </a:lnTo>
                  <a:lnTo>
                    <a:pt x="10503" y="6123"/>
                  </a:lnTo>
                  <a:lnTo>
                    <a:pt x="10503" y="6179"/>
                  </a:lnTo>
                  <a:lnTo>
                    <a:pt x="11739" y="6179"/>
                  </a:lnTo>
                  <a:cubicBezTo>
                    <a:pt x="11683" y="7583"/>
                    <a:pt x="11121" y="8931"/>
                    <a:pt x="10166" y="9998"/>
                  </a:cubicBezTo>
                  <a:lnTo>
                    <a:pt x="9324" y="9099"/>
                  </a:lnTo>
                  <a:lnTo>
                    <a:pt x="9155" y="9268"/>
                  </a:lnTo>
                  <a:lnTo>
                    <a:pt x="9998" y="10110"/>
                  </a:lnTo>
                  <a:cubicBezTo>
                    <a:pt x="8987" y="11121"/>
                    <a:pt x="7639" y="11683"/>
                    <a:pt x="6235" y="11683"/>
                  </a:cubicBezTo>
                  <a:lnTo>
                    <a:pt x="6235" y="10447"/>
                  </a:lnTo>
                  <a:lnTo>
                    <a:pt x="6010" y="10447"/>
                  </a:lnTo>
                  <a:lnTo>
                    <a:pt x="6010" y="11683"/>
                  </a:lnTo>
                  <a:cubicBezTo>
                    <a:pt x="4550" y="11683"/>
                    <a:pt x="3202" y="11121"/>
                    <a:pt x="2191" y="10110"/>
                  </a:cubicBezTo>
                  <a:lnTo>
                    <a:pt x="3146" y="9212"/>
                  </a:lnTo>
                  <a:lnTo>
                    <a:pt x="2977" y="9043"/>
                  </a:lnTo>
                  <a:lnTo>
                    <a:pt x="2022" y="9942"/>
                  </a:lnTo>
                  <a:cubicBezTo>
                    <a:pt x="1461" y="9324"/>
                    <a:pt x="1011" y="8594"/>
                    <a:pt x="730" y="7752"/>
                  </a:cubicBezTo>
                  <a:lnTo>
                    <a:pt x="0" y="7976"/>
                  </a:lnTo>
                  <a:cubicBezTo>
                    <a:pt x="787" y="10616"/>
                    <a:pt x="3202" y="12469"/>
                    <a:pt x="6010" y="12469"/>
                  </a:cubicBezTo>
                  <a:lnTo>
                    <a:pt x="6010" y="14491"/>
                  </a:lnTo>
                  <a:cubicBezTo>
                    <a:pt x="6010" y="14547"/>
                    <a:pt x="6066" y="14547"/>
                    <a:pt x="6122" y="14604"/>
                  </a:cubicBezTo>
                  <a:cubicBezTo>
                    <a:pt x="6178" y="14604"/>
                    <a:pt x="6178" y="14547"/>
                    <a:pt x="6235" y="14491"/>
                  </a:cubicBezTo>
                  <a:lnTo>
                    <a:pt x="6235" y="12526"/>
                  </a:lnTo>
                  <a:cubicBezTo>
                    <a:pt x="9661" y="12469"/>
                    <a:pt x="12469" y="9661"/>
                    <a:pt x="12525" y="6179"/>
                  </a:cubicBezTo>
                  <a:lnTo>
                    <a:pt x="14547" y="6179"/>
                  </a:lnTo>
                  <a:cubicBezTo>
                    <a:pt x="14603" y="6179"/>
                    <a:pt x="14659" y="6123"/>
                    <a:pt x="14659" y="6067"/>
                  </a:cubicBezTo>
                  <a:cubicBezTo>
                    <a:pt x="14659" y="6010"/>
                    <a:pt x="14603" y="5954"/>
                    <a:pt x="14547" y="5954"/>
                  </a:cubicBezTo>
                  <a:lnTo>
                    <a:pt x="12525" y="5954"/>
                  </a:lnTo>
                  <a:cubicBezTo>
                    <a:pt x="12469" y="4325"/>
                    <a:pt x="11795" y="2753"/>
                    <a:pt x="10672" y="1630"/>
                  </a:cubicBezTo>
                  <a:lnTo>
                    <a:pt x="10672" y="1573"/>
                  </a:lnTo>
                  <a:cubicBezTo>
                    <a:pt x="9885" y="843"/>
                    <a:pt x="8987" y="282"/>
                    <a:pt x="797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0"/>
            <p:cNvSpPr/>
            <p:nvPr/>
          </p:nvSpPr>
          <p:spPr>
            <a:xfrm>
              <a:off x="3238500" y="1894975"/>
              <a:ext cx="659950" cy="590600"/>
            </a:xfrm>
            <a:custGeom>
              <a:avLst/>
              <a:gdLst/>
              <a:ahLst/>
              <a:cxnLst/>
              <a:rect l="l" t="t" r="r" b="b"/>
              <a:pathLst>
                <a:path w="26398" h="23624" extrusionOk="0">
                  <a:moveTo>
                    <a:pt x="12244" y="0"/>
                  </a:moveTo>
                  <a:lnTo>
                    <a:pt x="12244" y="1067"/>
                  </a:lnTo>
                  <a:lnTo>
                    <a:pt x="12076" y="1067"/>
                  </a:lnTo>
                  <a:cubicBezTo>
                    <a:pt x="11177" y="1067"/>
                    <a:pt x="10223" y="1180"/>
                    <a:pt x="9380" y="1404"/>
                  </a:cubicBezTo>
                  <a:lnTo>
                    <a:pt x="9436" y="1685"/>
                  </a:lnTo>
                  <a:cubicBezTo>
                    <a:pt x="8706" y="1854"/>
                    <a:pt x="7976" y="2134"/>
                    <a:pt x="7302" y="2471"/>
                  </a:cubicBezTo>
                  <a:lnTo>
                    <a:pt x="7190" y="2191"/>
                  </a:lnTo>
                  <a:cubicBezTo>
                    <a:pt x="2303" y="4662"/>
                    <a:pt x="1" y="10334"/>
                    <a:pt x="1798" y="15445"/>
                  </a:cubicBezTo>
                  <a:lnTo>
                    <a:pt x="2079" y="15389"/>
                  </a:lnTo>
                  <a:cubicBezTo>
                    <a:pt x="3580" y="19561"/>
                    <a:pt x="7506" y="22411"/>
                    <a:pt x="11946" y="22411"/>
                  </a:cubicBezTo>
                  <a:cubicBezTo>
                    <a:pt x="11989" y="22411"/>
                    <a:pt x="12033" y="22410"/>
                    <a:pt x="12076" y="22410"/>
                  </a:cubicBezTo>
                  <a:lnTo>
                    <a:pt x="12076" y="20837"/>
                  </a:lnTo>
                  <a:cubicBezTo>
                    <a:pt x="7807" y="20837"/>
                    <a:pt x="4157" y="17861"/>
                    <a:pt x="3314" y="13704"/>
                  </a:cubicBezTo>
                  <a:cubicBezTo>
                    <a:pt x="3202" y="13087"/>
                    <a:pt x="3146" y="12469"/>
                    <a:pt x="3146" y="11907"/>
                  </a:cubicBezTo>
                  <a:lnTo>
                    <a:pt x="2416" y="11907"/>
                  </a:lnTo>
                  <a:cubicBezTo>
                    <a:pt x="2416" y="9380"/>
                    <a:pt x="3427" y="6965"/>
                    <a:pt x="5168" y="5167"/>
                  </a:cubicBezTo>
                  <a:lnTo>
                    <a:pt x="5673" y="5617"/>
                  </a:lnTo>
                  <a:cubicBezTo>
                    <a:pt x="7419" y="3871"/>
                    <a:pt x="9729" y="2952"/>
                    <a:pt x="12141" y="2952"/>
                  </a:cubicBezTo>
                  <a:cubicBezTo>
                    <a:pt x="12677" y="2952"/>
                    <a:pt x="13219" y="2997"/>
                    <a:pt x="13761" y="3089"/>
                  </a:cubicBezTo>
                  <a:lnTo>
                    <a:pt x="13873" y="2415"/>
                  </a:lnTo>
                  <a:cubicBezTo>
                    <a:pt x="14659" y="2528"/>
                    <a:pt x="15390" y="2808"/>
                    <a:pt x="16120" y="3089"/>
                  </a:cubicBezTo>
                  <a:lnTo>
                    <a:pt x="15839" y="3763"/>
                  </a:lnTo>
                  <a:cubicBezTo>
                    <a:pt x="16569" y="4100"/>
                    <a:pt x="17299" y="4550"/>
                    <a:pt x="17917" y="5167"/>
                  </a:cubicBezTo>
                  <a:lnTo>
                    <a:pt x="18366" y="4606"/>
                  </a:lnTo>
                  <a:cubicBezTo>
                    <a:pt x="21624" y="7414"/>
                    <a:pt x="22635" y="12076"/>
                    <a:pt x="20838" y="15951"/>
                  </a:cubicBezTo>
                  <a:lnTo>
                    <a:pt x="21905" y="16456"/>
                  </a:lnTo>
                  <a:cubicBezTo>
                    <a:pt x="22579" y="15052"/>
                    <a:pt x="22916" y="13480"/>
                    <a:pt x="22916" y="11907"/>
                  </a:cubicBezTo>
                  <a:cubicBezTo>
                    <a:pt x="22916" y="6571"/>
                    <a:pt x="19040" y="2078"/>
                    <a:pt x="13817" y="1236"/>
                  </a:cubicBezTo>
                  <a:lnTo>
                    <a:pt x="13817" y="1236"/>
                  </a:lnTo>
                  <a:cubicBezTo>
                    <a:pt x="21006" y="2247"/>
                    <a:pt x="25106" y="10110"/>
                    <a:pt x="21849" y="16625"/>
                  </a:cubicBezTo>
                  <a:cubicBezTo>
                    <a:pt x="19925" y="20505"/>
                    <a:pt x="16083" y="22583"/>
                    <a:pt x="12195" y="22583"/>
                  </a:cubicBezTo>
                  <a:cubicBezTo>
                    <a:pt x="9498" y="22583"/>
                    <a:pt x="6779" y="21583"/>
                    <a:pt x="4662" y="19489"/>
                  </a:cubicBezTo>
                  <a:lnTo>
                    <a:pt x="3876" y="20163"/>
                  </a:lnTo>
                  <a:cubicBezTo>
                    <a:pt x="6229" y="22516"/>
                    <a:pt x="9231" y="23623"/>
                    <a:pt x="12200" y="23623"/>
                  </a:cubicBezTo>
                  <a:cubicBezTo>
                    <a:pt x="16742" y="23623"/>
                    <a:pt x="21204" y="21031"/>
                    <a:pt x="23140" y="16344"/>
                  </a:cubicBezTo>
                  <a:cubicBezTo>
                    <a:pt x="26398" y="8537"/>
                    <a:pt x="20669" y="0"/>
                    <a:pt x="1224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0"/>
            <p:cNvSpPr/>
            <p:nvPr/>
          </p:nvSpPr>
          <p:spPr>
            <a:xfrm>
              <a:off x="3560050" y="2137875"/>
              <a:ext cx="33725" cy="33725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067" y="1"/>
                  </a:moveTo>
                  <a:lnTo>
                    <a:pt x="0" y="1068"/>
                  </a:lnTo>
                  <a:cubicBezTo>
                    <a:pt x="113" y="1124"/>
                    <a:pt x="225" y="1236"/>
                    <a:pt x="281" y="1349"/>
                  </a:cubicBezTo>
                  <a:lnTo>
                    <a:pt x="1348" y="28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0"/>
            <p:cNvSpPr/>
            <p:nvPr/>
          </p:nvSpPr>
          <p:spPr>
            <a:xfrm>
              <a:off x="3489850" y="2208075"/>
              <a:ext cx="32300" cy="33725"/>
            </a:xfrm>
            <a:custGeom>
              <a:avLst/>
              <a:gdLst/>
              <a:ahLst/>
              <a:cxnLst/>
              <a:rect l="l" t="t" r="r" b="b"/>
              <a:pathLst>
                <a:path w="1292" h="1349" extrusionOk="0">
                  <a:moveTo>
                    <a:pt x="1011" y="1"/>
                  </a:moveTo>
                  <a:lnTo>
                    <a:pt x="0" y="1068"/>
                  </a:lnTo>
                  <a:lnTo>
                    <a:pt x="281" y="1349"/>
                  </a:lnTo>
                  <a:lnTo>
                    <a:pt x="1292" y="282"/>
                  </a:lnTo>
                  <a:cubicBezTo>
                    <a:pt x="1179" y="226"/>
                    <a:pt x="1067" y="113"/>
                    <a:pt x="101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0"/>
            <p:cNvSpPr/>
            <p:nvPr/>
          </p:nvSpPr>
          <p:spPr>
            <a:xfrm>
              <a:off x="3561450" y="2208075"/>
              <a:ext cx="32325" cy="33725"/>
            </a:xfrm>
            <a:custGeom>
              <a:avLst/>
              <a:gdLst/>
              <a:ahLst/>
              <a:cxnLst/>
              <a:rect l="l" t="t" r="r" b="b"/>
              <a:pathLst>
                <a:path w="1293" h="1349" extrusionOk="0">
                  <a:moveTo>
                    <a:pt x="281" y="1"/>
                  </a:moveTo>
                  <a:cubicBezTo>
                    <a:pt x="169" y="113"/>
                    <a:pt x="57" y="226"/>
                    <a:pt x="0" y="338"/>
                  </a:cubicBezTo>
                  <a:lnTo>
                    <a:pt x="1011" y="1349"/>
                  </a:lnTo>
                  <a:lnTo>
                    <a:pt x="1292" y="1068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0"/>
            <p:cNvSpPr/>
            <p:nvPr/>
          </p:nvSpPr>
          <p:spPr>
            <a:xfrm>
              <a:off x="3489850" y="2137875"/>
              <a:ext cx="33700" cy="33725"/>
            </a:xfrm>
            <a:custGeom>
              <a:avLst/>
              <a:gdLst/>
              <a:ahLst/>
              <a:cxnLst/>
              <a:rect l="l" t="t" r="r" b="b"/>
              <a:pathLst>
                <a:path w="1348" h="1349" extrusionOk="0">
                  <a:moveTo>
                    <a:pt x="281" y="1"/>
                  </a:moveTo>
                  <a:lnTo>
                    <a:pt x="0" y="281"/>
                  </a:lnTo>
                  <a:lnTo>
                    <a:pt x="1067" y="1349"/>
                  </a:lnTo>
                  <a:cubicBezTo>
                    <a:pt x="1123" y="1236"/>
                    <a:pt x="1236" y="1124"/>
                    <a:pt x="1348" y="1068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0"/>
            <p:cNvSpPr/>
            <p:nvPr/>
          </p:nvSpPr>
          <p:spPr>
            <a:xfrm>
              <a:off x="3519325" y="2168775"/>
              <a:ext cx="51975" cy="44500"/>
            </a:xfrm>
            <a:custGeom>
              <a:avLst/>
              <a:gdLst/>
              <a:ahLst/>
              <a:cxnLst/>
              <a:rect l="l" t="t" r="r" b="b"/>
              <a:pathLst>
                <a:path w="2079" h="1780" extrusionOk="0">
                  <a:moveTo>
                    <a:pt x="899" y="0"/>
                  </a:moveTo>
                  <a:cubicBezTo>
                    <a:pt x="394" y="0"/>
                    <a:pt x="0" y="393"/>
                    <a:pt x="0" y="843"/>
                  </a:cubicBezTo>
                  <a:cubicBezTo>
                    <a:pt x="0" y="1414"/>
                    <a:pt x="440" y="1779"/>
                    <a:pt x="898" y="1779"/>
                  </a:cubicBezTo>
                  <a:cubicBezTo>
                    <a:pt x="1115" y="1779"/>
                    <a:pt x="1336" y="1697"/>
                    <a:pt x="1517" y="1517"/>
                  </a:cubicBezTo>
                  <a:cubicBezTo>
                    <a:pt x="2079" y="955"/>
                    <a:pt x="1685" y="0"/>
                    <a:pt x="89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0"/>
            <p:cNvSpPr/>
            <p:nvPr/>
          </p:nvSpPr>
          <p:spPr>
            <a:xfrm>
              <a:off x="2634725" y="2247400"/>
              <a:ext cx="370725" cy="209250"/>
            </a:xfrm>
            <a:custGeom>
              <a:avLst/>
              <a:gdLst/>
              <a:ahLst/>
              <a:cxnLst/>
              <a:rect l="l" t="t" r="r" b="b"/>
              <a:pathLst>
                <a:path w="14829" h="8370" extrusionOk="0">
                  <a:moveTo>
                    <a:pt x="11627" y="0"/>
                  </a:moveTo>
                  <a:lnTo>
                    <a:pt x="6965" y="8201"/>
                  </a:lnTo>
                  <a:lnTo>
                    <a:pt x="1" y="8201"/>
                  </a:lnTo>
                  <a:lnTo>
                    <a:pt x="1" y="8369"/>
                  </a:lnTo>
                  <a:lnTo>
                    <a:pt x="7078" y="8369"/>
                  </a:lnTo>
                  <a:lnTo>
                    <a:pt x="11739" y="169"/>
                  </a:lnTo>
                  <a:lnTo>
                    <a:pt x="14828" y="169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0"/>
            <p:cNvSpPr/>
            <p:nvPr/>
          </p:nvSpPr>
          <p:spPr>
            <a:xfrm>
              <a:off x="2624900" y="2438350"/>
              <a:ext cx="28100" cy="28125"/>
            </a:xfrm>
            <a:custGeom>
              <a:avLst/>
              <a:gdLst/>
              <a:ahLst/>
              <a:cxnLst/>
              <a:rect l="l" t="t" r="r" b="b"/>
              <a:pathLst>
                <a:path w="1124" h="1125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0"/>
            <p:cNvSpPr/>
            <p:nvPr/>
          </p:nvSpPr>
          <p:spPr>
            <a:xfrm>
              <a:off x="2997000" y="223617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0" y="0"/>
                  </a:moveTo>
                  <a:lnTo>
                    <a:pt x="0" y="1067"/>
                  </a:lnTo>
                  <a:lnTo>
                    <a:pt x="1067" y="1067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0"/>
            <p:cNvSpPr/>
            <p:nvPr/>
          </p:nvSpPr>
          <p:spPr>
            <a:xfrm>
              <a:off x="4052875" y="1882325"/>
              <a:ext cx="754050" cy="563075"/>
            </a:xfrm>
            <a:custGeom>
              <a:avLst/>
              <a:gdLst/>
              <a:ahLst/>
              <a:cxnLst/>
              <a:rect l="l" t="t" r="r" b="b"/>
              <a:pathLst>
                <a:path w="30162" h="22523" extrusionOk="0">
                  <a:moveTo>
                    <a:pt x="26960" y="1"/>
                  </a:moveTo>
                  <a:lnTo>
                    <a:pt x="12750" y="22354"/>
                  </a:lnTo>
                  <a:lnTo>
                    <a:pt x="1" y="22354"/>
                  </a:lnTo>
                  <a:lnTo>
                    <a:pt x="1" y="22523"/>
                  </a:lnTo>
                  <a:lnTo>
                    <a:pt x="12863" y="22523"/>
                  </a:lnTo>
                  <a:lnTo>
                    <a:pt x="27072" y="225"/>
                  </a:lnTo>
                  <a:lnTo>
                    <a:pt x="30161" y="225"/>
                  </a:lnTo>
                  <a:lnTo>
                    <a:pt x="301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0"/>
            <p:cNvSpPr/>
            <p:nvPr/>
          </p:nvSpPr>
          <p:spPr>
            <a:xfrm>
              <a:off x="4044450" y="2427125"/>
              <a:ext cx="26725" cy="28100"/>
            </a:xfrm>
            <a:custGeom>
              <a:avLst/>
              <a:gdLst/>
              <a:ahLst/>
              <a:cxnLst/>
              <a:rect l="l" t="t" r="r" b="b"/>
              <a:pathLst>
                <a:path w="1069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068" y="112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0"/>
            <p:cNvSpPr/>
            <p:nvPr/>
          </p:nvSpPr>
          <p:spPr>
            <a:xfrm>
              <a:off x="4798475" y="187110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0" y="0"/>
                  </a:moveTo>
                  <a:lnTo>
                    <a:pt x="0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0"/>
            <p:cNvSpPr/>
            <p:nvPr/>
          </p:nvSpPr>
          <p:spPr>
            <a:xfrm>
              <a:off x="2660000" y="1812125"/>
              <a:ext cx="91300" cy="636100"/>
            </a:xfrm>
            <a:custGeom>
              <a:avLst/>
              <a:gdLst/>
              <a:ahLst/>
              <a:cxnLst/>
              <a:rect l="l" t="t" r="r" b="b"/>
              <a:pathLst>
                <a:path w="3652" h="25444" extrusionOk="0">
                  <a:moveTo>
                    <a:pt x="1" y="0"/>
                  </a:moveTo>
                  <a:lnTo>
                    <a:pt x="1" y="14322"/>
                  </a:lnTo>
                  <a:lnTo>
                    <a:pt x="3483" y="18085"/>
                  </a:lnTo>
                  <a:lnTo>
                    <a:pt x="3483" y="25443"/>
                  </a:lnTo>
                  <a:lnTo>
                    <a:pt x="3652" y="25443"/>
                  </a:lnTo>
                  <a:lnTo>
                    <a:pt x="3652" y="18029"/>
                  </a:lnTo>
                  <a:lnTo>
                    <a:pt x="169" y="1421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0"/>
            <p:cNvSpPr/>
            <p:nvPr/>
          </p:nvSpPr>
          <p:spPr>
            <a:xfrm>
              <a:off x="2735825" y="243695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0"/>
            <p:cNvSpPr/>
            <p:nvPr/>
          </p:nvSpPr>
          <p:spPr>
            <a:xfrm>
              <a:off x="4229800" y="1924450"/>
              <a:ext cx="61800" cy="520950"/>
            </a:xfrm>
            <a:custGeom>
              <a:avLst/>
              <a:gdLst/>
              <a:ahLst/>
              <a:cxnLst/>
              <a:rect l="l" t="t" r="r" b="b"/>
              <a:pathLst>
                <a:path w="2472" h="20838" extrusionOk="0">
                  <a:moveTo>
                    <a:pt x="1" y="1"/>
                  </a:moveTo>
                  <a:lnTo>
                    <a:pt x="1" y="169"/>
                  </a:lnTo>
                  <a:lnTo>
                    <a:pt x="2303" y="169"/>
                  </a:lnTo>
                  <a:lnTo>
                    <a:pt x="2303" y="20838"/>
                  </a:lnTo>
                  <a:lnTo>
                    <a:pt x="2472" y="20838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0"/>
            <p:cNvSpPr/>
            <p:nvPr/>
          </p:nvSpPr>
          <p:spPr>
            <a:xfrm>
              <a:off x="4205925" y="19104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3"/>
                  </a:lnTo>
                  <a:lnTo>
                    <a:pt x="1124" y="1123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0"/>
            <p:cNvSpPr/>
            <p:nvPr/>
          </p:nvSpPr>
          <p:spPr>
            <a:xfrm>
              <a:off x="4274725" y="24257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0"/>
            <p:cNvSpPr/>
            <p:nvPr/>
          </p:nvSpPr>
          <p:spPr>
            <a:xfrm>
              <a:off x="3641475" y="2257225"/>
              <a:ext cx="35125" cy="47775"/>
            </a:xfrm>
            <a:custGeom>
              <a:avLst/>
              <a:gdLst/>
              <a:ahLst/>
              <a:cxnLst/>
              <a:rect l="l" t="t" r="r" b="b"/>
              <a:pathLst>
                <a:path w="1405" h="1911" extrusionOk="0">
                  <a:moveTo>
                    <a:pt x="1405" y="955"/>
                  </a:moveTo>
                  <a:cubicBezTo>
                    <a:pt x="1405" y="1910"/>
                    <a:pt x="1" y="1910"/>
                    <a:pt x="1" y="955"/>
                  </a:cubicBezTo>
                  <a:cubicBezTo>
                    <a:pt x="1" y="1"/>
                    <a:pt x="1405" y="1"/>
                    <a:pt x="1405" y="955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0"/>
            <p:cNvSpPr/>
            <p:nvPr/>
          </p:nvSpPr>
          <p:spPr>
            <a:xfrm>
              <a:off x="3645700" y="2272675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899" y="337"/>
                  </a:moveTo>
                  <a:cubicBezTo>
                    <a:pt x="899" y="899"/>
                    <a:pt x="0" y="0"/>
                    <a:pt x="562" y="0"/>
                  </a:cubicBezTo>
                  <a:cubicBezTo>
                    <a:pt x="730" y="0"/>
                    <a:pt x="899" y="169"/>
                    <a:pt x="899" y="337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0"/>
            <p:cNvSpPr/>
            <p:nvPr/>
          </p:nvSpPr>
          <p:spPr>
            <a:xfrm>
              <a:off x="3238500" y="2196850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extrusionOk="0">
                  <a:moveTo>
                    <a:pt x="2640" y="1686"/>
                  </a:moveTo>
                  <a:cubicBezTo>
                    <a:pt x="2753" y="675"/>
                    <a:pt x="1573" y="1"/>
                    <a:pt x="787" y="675"/>
                  </a:cubicBezTo>
                  <a:cubicBezTo>
                    <a:pt x="1" y="1292"/>
                    <a:pt x="394" y="2584"/>
                    <a:pt x="1405" y="2696"/>
                  </a:cubicBezTo>
                  <a:cubicBezTo>
                    <a:pt x="2022" y="2753"/>
                    <a:pt x="2584" y="2303"/>
                    <a:pt x="2696" y="1686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0"/>
            <p:cNvSpPr/>
            <p:nvPr/>
          </p:nvSpPr>
          <p:spPr>
            <a:xfrm>
              <a:off x="3253950" y="2216500"/>
              <a:ext cx="42150" cy="37950"/>
            </a:xfrm>
            <a:custGeom>
              <a:avLst/>
              <a:gdLst/>
              <a:ahLst/>
              <a:cxnLst/>
              <a:rect l="l" t="t" r="r" b="b"/>
              <a:pathLst>
                <a:path w="1686" h="1518" extrusionOk="0">
                  <a:moveTo>
                    <a:pt x="1629" y="843"/>
                  </a:moveTo>
                  <a:cubicBezTo>
                    <a:pt x="1685" y="394"/>
                    <a:pt x="1404" y="57"/>
                    <a:pt x="955" y="1"/>
                  </a:cubicBezTo>
                  <a:lnTo>
                    <a:pt x="899" y="1"/>
                  </a:lnTo>
                  <a:cubicBezTo>
                    <a:pt x="0" y="113"/>
                    <a:pt x="0" y="1405"/>
                    <a:pt x="899" y="1517"/>
                  </a:cubicBezTo>
                  <a:lnTo>
                    <a:pt x="955" y="1517"/>
                  </a:lnTo>
                  <a:cubicBezTo>
                    <a:pt x="1292" y="1461"/>
                    <a:pt x="1573" y="1180"/>
                    <a:pt x="1629" y="843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0"/>
            <p:cNvSpPr/>
            <p:nvPr/>
          </p:nvSpPr>
          <p:spPr>
            <a:xfrm>
              <a:off x="3266575" y="2224925"/>
              <a:ext cx="19700" cy="21100"/>
            </a:xfrm>
            <a:custGeom>
              <a:avLst/>
              <a:gdLst/>
              <a:ahLst/>
              <a:cxnLst/>
              <a:rect l="l" t="t" r="r" b="b"/>
              <a:pathLst>
                <a:path w="788" h="844" extrusionOk="0">
                  <a:moveTo>
                    <a:pt x="787" y="450"/>
                  </a:moveTo>
                  <a:cubicBezTo>
                    <a:pt x="787" y="226"/>
                    <a:pt x="619" y="57"/>
                    <a:pt x="450" y="57"/>
                  </a:cubicBezTo>
                  <a:cubicBezTo>
                    <a:pt x="226" y="1"/>
                    <a:pt x="1" y="169"/>
                    <a:pt x="1" y="394"/>
                  </a:cubicBezTo>
                  <a:cubicBezTo>
                    <a:pt x="1" y="619"/>
                    <a:pt x="113" y="787"/>
                    <a:pt x="338" y="787"/>
                  </a:cubicBezTo>
                  <a:cubicBezTo>
                    <a:pt x="563" y="843"/>
                    <a:pt x="731" y="675"/>
                    <a:pt x="787" y="45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0"/>
            <p:cNvSpPr/>
            <p:nvPr/>
          </p:nvSpPr>
          <p:spPr>
            <a:xfrm>
              <a:off x="3269400" y="2234775"/>
              <a:ext cx="5625" cy="7025"/>
            </a:xfrm>
            <a:custGeom>
              <a:avLst/>
              <a:gdLst/>
              <a:ahLst/>
              <a:cxnLst/>
              <a:rect l="l" t="t" r="r" b="b"/>
              <a:pathLst>
                <a:path w="225" h="281" extrusionOk="0">
                  <a:moveTo>
                    <a:pt x="225" y="112"/>
                  </a:moveTo>
                  <a:cubicBezTo>
                    <a:pt x="169" y="0"/>
                    <a:pt x="0" y="0"/>
                    <a:pt x="0" y="112"/>
                  </a:cubicBezTo>
                  <a:cubicBezTo>
                    <a:pt x="0" y="225"/>
                    <a:pt x="0" y="281"/>
                    <a:pt x="113" y="281"/>
                  </a:cubicBezTo>
                  <a:cubicBezTo>
                    <a:pt x="169" y="281"/>
                    <a:pt x="225" y="225"/>
                    <a:pt x="225" y="169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5" name="Google Shape;4375;p10"/>
          <p:cNvGrpSpPr/>
          <p:nvPr/>
        </p:nvGrpSpPr>
        <p:grpSpPr>
          <a:xfrm rot="10800000" flipH="1">
            <a:off x="41785" y="2974626"/>
            <a:ext cx="9143721" cy="2251922"/>
            <a:chOff x="-347225" y="-1310325"/>
            <a:chExt cx="7672194" cy="1889514"/>
          </a:xfrm>
        </p:grpSpPr>
        <p:sp>
          <p:nvSpPr>
            <p:cNvPr id="4376" name="Google Shape;4376;p10"/>
            <p:cNvSpPr/>
            <p:nvPr/>
          </p:nvSpPr>
          <p:spPr>
            <a:xfrm>
              <a:off x="1908395" y="18533"/>
              <a:ext cx="98243" cy="116656"/>
            </a:xfrm>
            <a:custGeom>
              <a:avLst/>
              <a:gdLst/>
              <a:ahLst/>
              <a:cxnLst/>
              <a:rect l="l" t="t" r="r" b="b"/>
              <a:pathLst>
                <a:path w="179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797" y="2134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0"/>
            <p:cNvSpPr/>
            <p:nvPr/>
          </p:nvSpPr>
          <p:spPr>
            <a:xfrm>
              <a:off x="2046472" y="18533"/>
              <a:ext cx="92123" cy="116656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85" y="213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0"/>
            <p:cNvSpPr/>
            <p:nvPr/>
          </p:nvSpPr>
          <p:spPr>
            <a:xfrm>
              <a:off x="2184549" y="18533"/>
              <a:ext cx="89063" cy="116656"/>
            </a:xfrm>
            <a:custGeom>
              <a:avLst/>
              <a:gdLst/>
              <a:ahLst/>
              <a:cxnLst/>
              <a:rect l="l" t="t" r="r" b="b"/>
              <a:pathLst>
                <a:path w="1630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630" y="2134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0"/>
            <p:cNvSpPr/>
            <p:nvPr/>
          </p:nvSpPr>
          <p:spPr>
            <a:xfrm>
              <a:off x="2319620" y="18533"/>
              <a:ext cx="89009" cy="116656"/>
            </a:xfrm>
            <a:custGeom>
              <a:avLst/>
              <a:gdLst/>
              <a:ahLst/>
              <a:cxnLst/>
              <a:rect l="l" t="t" r="r" b="b"/>
              <a:pathLst>
                <a:path w="1629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29" y="213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0"/>
            <p:cNvSpPr/>
            <p:nvPr/>
          </p:nvSpPr>
          <p:spPr>
            <a:xfrm>
              <a:off x="2457697" y="18533"/>
              <a:ext cx="82889" cy="116656"/>
            </a:xfrm>
            <a:custGeom>
              <a:avLst/>
              <a:gdLst/>
              <a:ahLst/>
              <a:cxnLst/>
              <a:rect l="l" t="t" r="r" b="b"/>
              <a:pathLst>
                <a:path w="1517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517" y="213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0"/>
            <p:cNvSpPr/>
            <p:nvPr/>
          </p:nvSpPr>
          <p:spPr>
            <a:xfrm>
              <a:off x="2595774" y="18533"/>
              <a:ext cx="79884" cy="116656"/>
            </a:xfrm>
            <a:custGeom>
              <a:avLst/>
              <a:gdLst/>
              <a:ahLst/>
              <a:cxnLst/>
              <a:rect l="l" t="t" r="r" b="b"/>
              <a:pathLst>
                <a:path w="146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461" y="2134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0"/>
            <p:cNvSpPr/>
            <p:nvPr/>
          </p:nvSpPr>
          <p:spPr>
            <a:xfrm>
              <a:off x="2730846" y="18533"/>
              <a:ext cx="76769" cy="116656"/>
            </a:xfrm>
            <a:custGeom>
              <a:avLst/>
              <a:gdLst/>
              <a:ahLst/>
              <a:cxnLst/>
              <a:rect l="l" t="t" r="r" b="b"/>
              <a:pathLst>
                <a:path w="1405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404" y="2134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0"/>
            <p:cNvSpPr/>
            <p:nvPr/>
          </p:nvSpPr>
          <p:spPr>
            <a:xfrm>
              <a:off x="2868922" y="18533"/>
              <a:ext cx="73709" cy="116656"/>
            </a:xfrm>
            <a:custGeom>
              <a:avLst/>
              <a:gdLst/>
              <a:ahLst/>
              <a:cxnLst/>
              <a:rect l="l" t="t" r="r" b="b"/>
              <a:pathLst>
                <a:path w="1349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348" y="213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0"/>
            <p:cNvSpPr/>
            <p:nvPr/>
          </p:nvSpPr>
          <p:spPr>
            <a:xfrm>
              <a:off x="3003939" y="18533"/>
              <a:ext cx="70650" cy="116656"/>
            </a:xfrm>
            <a:custGeom>
              <a:avLst/>
              <a:gdLst/>
              <a:ahLst/>
              <a:cxnLst/>
              <a:rect l="l" t="t" r="r" b="b"/>
              <a:pathLst>
                <a:path w="1293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293" y="2134"/>
                  </a:lnTo>
                  <a:lnTo>
                    <a:pt x="129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0"/>
            <p:cNvSpPr/>
            <p:nvPr/>
          </p:nvSpPr>
          <p:spPr>
            <a:xfrm>
              <a:off x="3142071" y="18533"/>
              <a:ext cx="67535" cy="116656"/>
            </a:xfrm>
            <a:custGeom>
              <a:avLst/>
              <a:gdLst/>
              <a:ahLst/>
              <a:cxnLst/>
              <a:rect l="l" t="t" r="r" b="b"/>
              <a:pathLst>
                <a:path w="123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236" y="2134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0"/>
            <p:cNvSpPr/>
            <p:nvPr/>
          </p:nvSpPr>
          <p:spPr>
            <a:xfrm>
              <a:off x="3280148" y="18533"/>
              <a:ext cx="61415" cy="116656"/>
            </a:xfrm>
            <a:custGeom>
              <a:avLst/>
              <a:gdLst/>
              <a:ahLst/>
              <a:cxnLst/>
              <a:rect l="l" t="t" r="r" b="b"/>
              <a:pathLst>
                <a:path w="1124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0"/>
            <p:cNvSpPr/>
            <p:nvPr/>
          </p:nvSpPr>
          <p:spPr>
            <a:xfrm>
              <a:off x="3415165" y="18533"/>
              <a:ext cx="61470" cy="116656"/>
            </a:xfrm>
            <a:custGeom>
              <a:avLst/>
              <a:gdLst/>
              <a:ahLst/>
              <a:cxnLst/>
              <a:rect l="l" t="t" r="r" b="b"/>
              <a:pathLst>
                <a:path w="1125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0"/>
            <p:cNvSpPr/>
            <p:nvPr/>
          </p:nvSpPr>
          <p:spPr>
            <a:xfrm>
              <a:off x="3553296" y="18533"/>
              <a:ext cx="58356" cy="116656"/>
            </a:xfrm>
            <a:custGeom>
              <a:avLst/>
              <a:gdLst/>
              <a:ahLst/>
              <a:cxnLst/>
              <a:rect l="l" t="t" r="r" b="b"/>
              <a:pathLst>
                <a:path w="106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067" y="213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0"/>
            <p:cNvSpPr/>
            <p:nvPr/>
          </p:nvSpPr>
          <p:spPr>
            <a:xfrm>
              <a:off x="3691373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5" y="2134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0"/>
            <p:cNvSpPr/>
            <p:nvPr/>
          </p:nvSpPr>
          <p:spPr>
            <a:xfrm>
              <a:off x="3826390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6" y="2134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0"/>
            <p:cNvSpPr/>
            <p:nvPr/>
          </p:nvSpPr>
          <p:spPr>
            <a:xfrm>
              <a:off x="3964522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0"/>
            <p:cNvSpPr/>
            <p:nvPr/>
          </p:nvSpPr>
          <p:spPr>
            <a:xfrm>
              <a:off x="4099539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0"/>
            <p:cNvSpPr/>
            <p:nvPr/>
          </p:nvSpPr>
          <p:spPr>
            <a:xfrm>
              <a:off x="4237616" y="18533"/>
              <a:ext cx="39996" cy="116656"/>
            </a:xfrm>
            <a:custGeom>
              <a:avLst/>
              <a:gdLst/>
              <a:ahLst/>
              <a:cxnLst/>
              <a:rect l="l" t="t" r="r" b="b"/>
              <a:pathLst>
                <a:path w="73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731" y="2134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0"/>
            <p:cNvSpPr/>
            <p:nvPr/>
          </p:nvSpPr>
          <p:spPr>
            <a:xfrm>
              <a:off x="2362568" y="-1307210"/>
              <a:ext cx="15408" cy="6174"/>
            </a:xfrm>
            <a:custGeom>
              <a:avLst/>
              <a:gdLst/>
              <a:ahLst/>
              <a:cxnLst/>
              <a:rect l="l" t="t" r="r" b="b"/>
              <a:pathLst>
                <a:path w="282" h="113" extrusionOk="0">
                  <a:moveTo>
                    <a:pt x="0" y="0"/>
                  </a:moveTo>
                  <a:lnTo>
                    <a:pt x="169" y="112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0"/>
            <p:cNvSpPr/>
            <p:nvPr/>
          </p:nvSpPr>
          <p:spPr>
            <a:xfrm>
              <a:off x="2221376" y="-1294971"/>
              <a:ext cx="95183" cy="73709"/>
            </a:xfrm>
            <a:custGeom>
              <a:avLst/>
              <a:gdLst/>
              <a:ahLst/>
              <a:cxnLst/>
              <a:rect l="l" t="t" r="r" b="b"/>
              <a:pathLst>
                <a:path w="1742" h="1349" extrusionOk="0">
                  <a:moveTo>
                    <a:pt x="169" y="1"/>
                  </a:moveTo>
                  <a:cubicBezTo>
                    <a:pt x="113" y="113"/>
                    <a:pt x="57" y="169"/>
                    <a:pt x="1" y="282"/>
                  </a:cubicBezTo>
                  <a:lnTo>
                    <a:pt x="1573" y="1349"/>
                  </a:lnTo>
                  <a:cubicBezTo>
                    <a:pt x="1630" y="1236"/>
                    <a:pt x="1686" y="1124"/>
                    <a:pt x="1742" y="106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0"/>
            <p:cNvSpPr/>
            <p:nvPr/>
          </p:nvSpPr>
          <p:spPr>
            <a:xfrm>
              <a:off x="2132421" y="-1080124"/>
              <a:ext cx="104362" cy="36882"/>
            </a:xfrm>
            <a:custGeom>
              <a:avLst/>
              <a:gdLst/>
              <a:ahLst/>
              <a:cxnLst/>
              <a:rect l="l" t="t" r="r" b="b"/>
              <a:pathLst>
                <a:path w="1910" h="675" extrusionOk="0">
                  <a:moveTo>
                    <a:pt x="56" y="0"/>
                  </a:moveTo>
                  <a:cubicBezTo>
                    <a:pt x="0" y="113"/>
                    <a:pt x="0" y="169"/>
                    <a:pt x="0" y="281"/>
                  </a:cubicBezTo>
                  <a:lnTo>
                    <a:pt x="1854" y="674"/>
                  </a:lnTo>
                  <a:cubicBezTo>
                    <a:pt x="1854" y="618"/>
                    <a:pt x="1910" y="562"/>
                    <a:pt x="1910" y="506"/>
                  </a:cubicBezTo>
                  <a:lnTo>
                    <a:pt x="1910" y="39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0"/>
            <p:cNvSpPr/>
            <p:nvPr/>
          </p:nvSpPr>
          <p:spPr>
            <a:xfrm>
              <a:off x="2147721" y="-1135366"/>
              <a:ext cx="104417" cy="46062"/>
            </a:xfrm>
            <a:custGeom>
              <a:avLst/>
              <a:gdLst/>
              <a:ahLst/>
              <a:cxnLst/>
              <a:rect l="l" t="t" r="r" b="b"/>
              <a:pathLst>
                <a:path w="1911" h="843" extrusionOk="0">
                  <a:moveTo>
                    <a:pt x="57" y="0"/>
                  </a:moveTo>
                  <a:lnTo>
                    <a:pt x="57" y="56"/>
                  </a:lnTo>
                  <a:cubicBezTo>
                    <a:pt x="57" y="113"/>
                    <a:pt x="57" y="225"/>
                    <a:pt x="1" y="281"/>
                  </a:cubicBezTo>
                  <a:lnTo>
                    <a:pt x="1854" y="843"/>
                  </a:lnTo>
                  <a:cubicBezTo>
                    <a:pt x="1854" y="730"/>
                    <a:pt x="1854" y="618"/>
                    <a:pt x="1910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0"/>
            <p:cNvSpPr/>
            <p:nvPr/>
          </p:nvSpPr>
          <p:spPr>
            <a:xfrm>
              <a:off x="2282792" y="-1307210"/>
              <a:ext cx="64475" cy="43002"/>
            </a:xfrm>
            <a:custGeom>
              <a:avLst/>
              <a:gdLst/>
              <a:ahLst/>
              <a:cxnLst/>
              <a:rect l="l" t="t" r="r" b="b"/>
              <a:pathLst>
                <a:path w="1180" h="787" extrusionOk="0">
                  <a:moveTo>
                    <a:pt x="0" y="0"/>
                  </a:moveTo>
                  <a:lnTo>
                    <a:pt x="955" y="786"/>
                  </a:lnTo>
                  <a:lnTo>
                    <a:pt x="1180" y="56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0"/>
            <p:cNvSpPr/>
            <p:nvPr/>
          </p:nvSpPr>
          <p:spPr>
            <a:xfrm>
              <a:off x="2126247" y="-1021823"/>
              <a:ext cx="104417" cy="27648"/>
            </a:xfrm>
            <a:custGeom>
              <a:avLst/>
              <a:gdLst/>
              <a:ahLst/>
              <a:cxnLst/>
              <a:rect l="l" t="t" r="r" b="b"/>
              <a:pathLst>
                <a:path w="1911" h="506" extrusionOk="0">
                  <a:moveTo>
                    <a:pt x="1" y="0"/>
                  </a:moveTo>
                  <a:lnTo>
                    <a:pt x="1" y="337"/>
                  </a:lnTo>
                  <a:lnTo>
                    <a:pt x="1910" y="506"/>
                  </a:lnTo>
                  <a:cubicBezTo>
                    <a:pt x="1910" y="394"/>
                    <a:pt x="1910" y="337"/>
                    <a:pt x="1910" y="2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0"/>
            <p:cNvSpPr/>
            <p:nvPr/>
          </p:nvSpPr>
          <p:spPr>
            <a:xfrm>
              <a:off x="2166135" y="-1193667"/>
              <a:ext cx="101357" cy="55296"/>
            </a:xfrm>
            <a:custGeom>
              <a:avLst/>
              <a:gdLst/>
              <a:ahLst/>
              <a:cxnLst/>
              <a:rect l="l" t="t" r="r" b="b"/>
              <a:pathLst>
                <a:path w="1855" h="1012" extrusionOk="0">
                  <a:moveTo>
                    <a:pt x="113" y="0"/>
                  </a:moveTo>
                  <a:cubicBezTo>
                    <a:pt x="57" y="113"/>
                    <a:pt x="57" y="225"/>
                    <a:pt x="1" y="281"/>
                  </a:cubicBezTo>
                  <a:lnTo>
                    <a:pt x="1742" y="1011"/>
                  </a:lnTo>
                  <a:cubicBezTo>
                    <a:pt x="1798" y="955"/>
                    <a:pt x="1854" y="843"/>
                    <a:pt x="1854" y="73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0"/>
            <p:cNvSpPr/>
            <p:nvPr/>
          </p:nvSpPr>
          <p:spPr>
            <a:xfrm>
              <a:off x="2190723" y="-1245849"/>
              <a:ext cx="98243" cy="67535"/>
            </a:xfrm>
            <a:custGeom>
              <a:avLst/>
              <a:gdLst/>
              <a:ahLst/>
              <a:cxnLst/>
              <a:rect l="l" t="t" r="r" b="b"/>
              <a:pathLst>
                <a:path w="1798" h="1236" extrusionOk="0">
                  <a:moveTo>
                    <a:pt x="113" y="0"/>
                  </a:moveTo>
                  <a:lnTo>
                    <a:pt x="0" y="281"/>
                  </a:lnTo>
                  <a:lnTo>
                    <a:pt x="1685" y="1236"/>
                  </a:lnTo>
                  <a:lnTo>
                    <a:pt x="1797" y="89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0"/>
            <p:cNvSpPr/>
            <p:nvPr/>
          </p:nvSpPr>
          <p:spPr>
            <a:xfrm>
              <a:off x="2123187" y="-1307210"/>
              <a:ext cx="1206123" cy="957511"/>
            </a:xfrm>
            <a:custGeom>
              <a:avLst/>
              <a:gdLst/>
              <a:ahLst/>
              <a:cxnLst/>
              <a:rect l="l" t="t" r="r" b="b"/>
              <a:pathLst>
                <a:path w="22074" h="17524" extrusionOk="0">
                  <a:moveTo>
                    <a:pt x="18310" y="0"/>
                  </a:moveTo>
                  <a:cubicBezTo>
                    <a:pt x="18366" y="56"/>
                    <a:pt x="18423" y="112"/>
                    <a:pt x="18479" y="225"/>
                  </a:cubicBezTo>
                  <a:lnTo>
                    <a:pt x="18029" y="618"/>
                  </a:lnTo>
                  <a:cubicBezTo>
                    <a:pt x="18086" y="674"/>
                    <a:pt x="18142" y="786"/>
                    <a:pt x="18198" y="843"/>
                  </a:cubicBezTo>
                  <a:lnTo>
                    <a:pt x="18703" y="449"/>
                  </a:lnTo>
                  <a:cubicBezTo>
                    <a:pt x="18816" y="618"/>
                    <a:pt x="18928" y="843"/>
                    <a:pt x="19097" y="1011"/>
                  </a:cubicBezTo>
                  <a:lnTo>
                    <a:pt x="18591" y="1348"/>
                  </a:lnTo>
                  <a:lnTo>
                    <a:pt x="18760" y="1573"/>
                  </a:lnTo>
                  <a:lnTo>
                    <a:pt x="19265" y="1236"/>
                  </a:lnTo>
                  <a:cubicBezTo>
                    <a:pt x="19377" y="1460"/>
                    <a:pt x="19490" y="1629"/>
                    <a:pt x="19546" y="1797"/>
                  </a:cubicBezTo>
                  <a:lnTo>
                    <a:pt x="19040" y="2078"/>
                  </a:lnTo>
                  <a:lnTo>
                    <a:pt x="19153" y="2359"/>
                  </a:lnTo>
                  <a:lnTo>
                    <a:pt x="19714" y="2078"/>
                  </a:lnTo>
                  <a:cubicBezTo>
                    <a:pt x="19827" y="2247"/>
                    <a:pt x="19939" y="2471"/>
                    <a:pt x="19995" y="2696"/>
                  </a:cubicBezTo>
                  <a:lnTo>
                    <a:pt x="19433" y="2921"/>
                  </a:lnTo>
                  <a:cubicBezTo>
                    <a:pt x="19433" y="2977"/>
                    <a:pt x="19546" y="3089"/>
                    <a:pt x="19546" y="3201"/>
                  </a:cubicBezTo>
                  <a:lnTo>
                    <a:pt x="20107" y="2977"/>
                  </a:lnTo>
                  <a:cubicBezTo>
                    <a:pt x="20164" y="3145"/>
                    <a:pt x="20276" y="3370"/>
                    <a:pt x="20332" y="3538"/>
                  </a:cubicBezTo>
                  <a:lnTo>
                    <a:pt x="19770" y="3707"/>
                  </a:lnTo>
                  <a:lnTo>
                    <a:pt x="19827" y="4044"/>
                  </a:lnTo>
                  <a:lnTo>
                    <a:pt x="20388" y="3819"/>
                  </a:lnTo>
                  <a:cubicBezTo>
                    <a:pt x="20501" y="4044"/>
                    <a:pt x="20557" y="4269"/>
                    <a:pt x="20557" y="4493"/>
                  </a:cubicBezTo>
                  <a:lnTo>
                    <a:pt x="19995" y="4606"/>
                  </a:lnTo>
                  <a:cubicBezTo>
                    <a:pt x="19995" y="4718"/>
                    <a:pt x="20051" y="4830"/>
                    <a:pt x="20051" y="4886"/>
                  </a:cubicBezTo>
                  <a:lnTo>
                    <a:pt x="20613" y="4774"/>
                  </a:lnTo>
                  <a:cubicBezTo>
                    <a:pt x="20613" y="4999"/>
                    <a:pt x="20725" y="5223"/>
                    <a:pt x="20725" y="5392"/>
                  </a:cubicBezTo>
                  <a:lnTo>
                    <a:pt x="20107" y="5448"/>
                  </a:lnTo>
                  <a:lnTo>
                    <a:pt x="20107" y="5785"/>
                  </a:lnTo>
                  <a:lnTo>
                    <a:pt x="20725" y="5729"/>
                  </a:lnTo>
                  <a:lnTo>
                    <a:pt x="20725" y="6403"/>
                  </a:lnTo>
                  <a:lnTo>
                    <a:pt x="20107" y="6403"/>
                  </a:lnTo>
                  <a:lnTo>
                    <a:pt x="20107" y="6684"/>
                  </a:lnTo>
                  <a:lnTo>
                    <a:pt x="20781" y="6684"/>
                  </a:lnTo>
                  <a:lnTo>
                    <a:pt x="20781" y="7301"/>
                  </a:lnTo>
                  <a:lnTo>
                    <a:pt x="20220" y="7245"/>
                  </a:lnTo>
                  <a:lnTo>
                    <a:pt x="20220" y="7582"/>
                  </a:lnTo>
                  <a:lnTo>
                    <a:pt x="20838" y="7638"/>
                  </a:lnTo>
                  <a:cubicBezTo>
                    <a:pt x="20838" y="7863"/>
                    <a:pt x="20725" y="8088"/>
                    <a:pt x="20725" y="8312"/>
                  </a:cubicBezTo>
                  <a:lnTo>
                    <a:pt x="20107" y="8144"/>
                  </a:lnTo>
                  <a:cubicBezTo>
                    <a:pt x="20107" y="8200"/>
                    <a:pt x="20107" y="8256"/>
                    <a:pt x="20107" y="8312"/>
                  </a:cubicBezTo>
                  <a:lnTo>
                    <a:pt x="20107" y="8481"/>
                  </a:lnTo>
                  <a:lnTo>
                    <a:pt x="20725" y="8593"/>
                  </a:lnTo>
                  <a:cubicBezTo>
                    <a:pt x="20669" y="8818"/>
                    <a:pt x="20613" y="8986"/>
                    <a:pt x="20557" y="9211"/>
                  </a:cubicBezTo>
                  <a:lnTo>
                    <a:pt x="19995" y="9043"/>
                  </a:lnTo>
                  <a:cubicBezTo>
                    <a:pt x="19995" y="9099"/>
                    <a:pt x="19939" y="9211"/>
                    <a:pt x="19883" y="9323"/>
                  </a:cubicBezTo>
                  <a:lnTo>
                    <a:pt x="20444" y="9492"/>
                  </a:lnTo>
                  <a:cubicBezTo>
                    <a:pt x="20388" y="9717"/>
                    <a:pt x="20332" y="9941"/>
                    <a:pt x="20220" y="10110"/>
                  </a:cubicBezTo>
                  <a:lnTo>
                    <a:pt x="19658" y="9885"/>
                  </a:lnTo>
                  <a:cubicBezTo>
                    <a:pt x="19658" y="9997"/>
                    <a:pt x="19602" y="10110"/>
                    <a:pt x="19546" y="10166"/>
                  </a:cubicBezTo>
                  <a:lnTo>
                    <a:pt x="20107" y="10391"/>
                  </a:lnTo>
                  <a:cubicBezTo>
                    <a:pt x="20051" y="10615"/>
                    <a:pt x="19939" y="10784"/>
                    <a:pt x="19827" y="10952"/>
                  </a:cubicBezTo>
                  <a:lnTo>
                    <a:pt x="19321" y="10671"/>
                  </a:lnTo>
                  <a:cubicBezTo>
                    <a:pt x="19265" y="10784"/>
                    <a:pt x="19209" y="10896"/>
                    <a:pt x="19153" y="10952"/>
                  </a:cubicBezTo>
                  <a:lnTo>
                    <a:pt x="19714" y="11233"/>
                  </a:lnTo>
                  <a:cubicBezTo>
                    <a:pt x="19602" y="11458"/>
                    <a:pt x="19490" y="11626"/>
                    <a:pt x="19377" y="11795"/>
                  </a:cubicBezTo>
                  <a:lnTo>
                    <a:pt x="18703" y="11458"/>
                  </a:lnTo>
                  <a:cubicBezTo>
                    <a:pt x="18647" y="11570"/>
                    <a:pt x="18591" y="11626"/>
                    <a:pt x="18535" y="11738"/>
                  </a:cubicBezTo>
                  <a:lnTo>
                    <a:pt x="19040" y="12075"/>
                  </a:lnTo>
                  <a:cubicBezTo>
                    <a:pt x="18928" y="12244"/>
                    <a:pt x="18760" y="12412"/>
                    <a:pt x="18647" y="12581"/>
                  </a:cubicBezTo>
                  <a:lnTo>
                    <a:pt x="18198" y="12188"/>
                  </a:lnTo>
                  <a:lnTo>
                    <a:pt x="17973" y="12412"/>
                  </a:lnTo>
                  <a:lnTo>
                    <a:pt x="18479" y="12806"/>
                  </a:lnTo>
                  <a:cubicBezTo>
                    <a:pt x="18310" y="12974"/>
                    <a:pt x="18142" y="13143"/>
                    <a:pt x="18029" y="13311"/>
                  </a:cubicBezTo>
                  <a:lnTo>
                    <a:pt x="17580" y="12862"/>
                  </a:lnTo>
                  <a:lnTo>
                    <a:pt x="17355" y="13086"/>
                  </a:lnTo>
                  <a:lnTo>
                    <a:pt x="17805" y="13480"/>
                  </a:lnTo>
                  <a:cubicBezTo>
                    <a:pt x="17636" y="13648"/>
                    <a:pt x="17468" y="13760"/>
                    <a:pt x="17299" y="13929"/>
                  </a:cubicBezTo>
                  <a:lnTo>
                    <a:pt x="16906" y="13480"/>
                  </a:lnTo>
                  <a:lnTo>
                    <a:pt x="16681" y="13648"/>
                  </a:lnTo>
                  <a:lnTo>
                    <a:pt x="17075" y="14097"/>
                  </a:lnTo>
                  <a:cubicBezTo>
                    <a:pt x="16906" y="14266"/>
                    <a:pt x="16738" y="14378"/>
                    <a:pt x="16569" y="14547"/>
                  </a:cubicBezTo>
                  <a:lnTo>
                    <a:pt x="16232" y="14041"/>
                  </a:lnTo>
                  <a:lnTo>
                    <a:pt x="15951" y="14210"/>
                  </a:lnTo>
                  <a:lnTo>
                    <a:pt x="16288" y="14715"/>
                  </a:lnTo>
                  <a:cubicBezTo>
                    <a:pt x="16120" y="14828"/>
                    <a:pt x="15951" y="14940"/>
                    <a:pt x="15727" y="14996"/>
                  </a:cubicBezTo>
                  <a:lnTo>
                    <a:pt x="15446" y="14491"/>
                  </a:lnTo>
                  <a:lnTo>
                    <a:pt x="15165" y="14603"/>
                  </a:lnTo>
                  <a:lnTo>
                    <a:pt x="15502" y="15165"/>
                  </a:lnTo>
                  <a:cubicBezTo>
                    <a:pt x="15277" y="15277"/>
                    <a:pt x="15109" y="15333"/>
                    <a:pt x="14884" y="15445"/>
                  </a:cubicBezTo>
                  <a:lnTo>
                    <a:pt x="14660" y="14884"/>
                  </a:lnTo>
                  <a:lnTo>
                    <a:pt x="14379" y="14996"/>
                  </a:lnTo>
                  <a:lnTo>
                    <a:pt x="14603" y="15558"/>
                  </a:lnTo>
                  <a:cubicBezTo>
                    <a:pt x="14379" y="15614"/>
                    <a:pt x="14210" y="15726"/>
                    <a:pt x="13986" y="15782"/>
                  </a:cubicBezTo>
                  <a:lnTo>
                    <a:pt x="13817" y="15165"/>
                  </a:lnTo>
                  <a:lnTo>
                    <a:pt x="13536" y="15277"/>
                  </a:lnTo>
                  <a:lnTo>
                    <a:pt x="13705" y="15839"/>
                  </a:lnTo>
                  <a:cubicBezTo>
                    <a:pt x="13480" y="15895"/>
                    <a:pt x="13255" y="15951"/>
                    <a:pt x="13031" y="16007"/>
                  </a:cubicBezTo>
                  <a:lnTo>
                    <a:pt x="12918" y="15445"/>
                  </a:lnTo>
                  <a:lnTo>
                    <a:pt x="12638" y="15502"/>
                  </a:lnTo>
                  <a:lnTo>
                    <a:pt x="12750" y="16063"/>
                  </a:lnTo>
                  <a:cubicBezTo>
                    <a:pt x="12525" y="16063"/>
                    <a:pt x="12357" y="16119"/>
                    <a:pt x="12132" y="16175"/>
                  </a:cubicBezTo>
                  <a:lnTo>
                    <a:pt x="12076" y="15558"/>
                  </a:lnTo>
                  <a:lnTo>
                    <a:pt x="11739" y="15558"/>
                  </a:lnTo>
                  <a:lnTo>
                    <a:pt x="11851" y="16175"/>
                  </a:lnTo>
                  <a:lnTo>
                    <a:pt x="11121" y="16175"/>
                  </a:lnTo>
                  <a:lnTo>
                    <a:pt x="11121" y="15670"/>
                  </a:lnTo>
                  <a:lnTo>
                    <a:pt x="10840" y="15670"/>
                  </a:lnTo>
                  <a:lnTo>
                    <a:pt x="10840" y="16288"/>
                  </a:lnTo>
                  <a:lnTo>
                    <a:pt x="10166" y="16288"/>
                  </a:lnTo>
                  <a:lnTo>
                    <a:pt x="10223" y="15670"/>
                  </a:lnTo>
                  <a:lnTo>
                    <a:pt x="9942" y="15670"/>
                  </a:lnTo>
                  <a:lnTo>
                    <a:pt x="9886" y="16288"/>
                  </a:lnTo>
                  <a:cubicBezTo>
                    <a:pt x="9661" y="16288"/>
                    <a:pt x="9436" y="16232"/>
                    <a:pt x="9155" y="16175"/>
                  </a:cubicBezTo>
                  <a:lnTo>
                    <a:pt x="9324" y="15558"/>
                  </a:lnTo>
                  <a:lnTo>
                    <a:pt x="8987" y="15558"/>
                  </a:lnTo>
                  <a:lnTo>
                    <a:pt x="8875" y="16119"/>
                  </a:lnTo>
                  <a:cubicBezTo>
                    <a:pt x="8650" y="16119"/>
                    <a:pt x="8481" y="16063"/>
                    <a:pt x="8257" y="16007"/>
                  </a:cubicBezTo>
                  <a:lnTo>
                    <a:pt x="8425" y="15389"/>
                  </a:lnTo>
                  <a:cubicBezTo>
                    <a:pt x="8369" y="15389"/>
                    <a:pt x="8257" y="15333"/>
                    <a:pt x="8144" y="15333"/>
                  </a:cubicBezTo>
                  <a:lnTo>
                    <a:pt x="7976" y="15895"/>
                  </a:lnTo>
                  <a:cubicBezTo>
                    <a:pt x="7751" y="15839"/>
                    <a:pt x="7527" y="15726"/>
                    <a:pt x="7358" y="15670"/>
                  </a:cubicBezTo>
                  <a:lnTo>
                    <a:pt x="7583" y="15108"/>
                  </a:lnTo>
                  <a:lnTo>
                    <a:pt x="7302" y="14996"/>
                  </a:lnTo>
                  <a:lnTo>
                    <a:pt x="7077" y="15558"/>
                  </a:lnTo>
                  <a:cubicBezTo>
                    <a:pt x="6853" y="15445"/>
                    <a:pt x="6684" y="15389"/>
                    <a:pt x="6516" y="15277"/>
                  </a:cubicBezTo>
                  <a:lnTo>
                    <a:pt x="6796" y="14715"/>
                  </a:lnTo>
                  <a:lnTo>
                    <a:pt x="6516" y="14603"/>
                  </a:lnTo>
                  <a:lnTo>
                    <a:pt x="6235" y="15108"/>
                  </a:lnTo>
                  <a:cubicBezTo>
                    <a:pt x="6010" y="14996"/>
                    <a:pt x="5842" y="14884"/>
                    <a:pt x="5673" y="14771"/>
                  </a:cubicBezTo>
                  <a:lnTo>
                    <a:pt x="6010" y="14266"/>
                  </a:lnTo>
                  <a:cubicBezTo>
                    <a:pt x="5898" y="14210"/>
                    <a:pt x="5842" y="14154"/>
                    <a:pt x="5729" y="14097"/>
                  </a:cubicBezTo>
                  <a:lnTo>
                    <a:pt x="5392" y="14603"/>
                  </a:lnTo>
                  <a:cubicBezTo>
                    <a:pt x="5224" y="14491"/>
                    <a:pt x="5055" y="14378"/>
                    <a:pt x="4887" y="14210"/>
                  </a:cubicBezTo>
                  <a:lnTo>
                    <a:pt x="5280" y="13760"/>
                  </a:lnTo>
                  <a:lnTo>
                    <a:pt x="5055" y="13592"/>
                  </a:lnTo>
                  <a:lnTo>
                    <a:pt x="4662" y="14041"/>
                  </a:lnTo>
                  <a:cubicBezTo>
                    <a:pt x="4494" y="13873"/>
                    <a:pt x="4325" y="13760"/>
                    <a:pt x="4157" y="13592"/>
                  </a:cubicBezTo>
                  <a:lnTo>
                    <a:pt x="4606" y="13143"/>
                  </a:lnTo>
                  <a:lnTo>
                    <a:pt x="4438" y="12862"/>
                  </a:lnTo>
                  <a:lnTo>
                    <a:pt x="4044" y="13311"/>
                  </a:lnTo>
                  <a:cubicBezTo>
                    <a:pt x="3876" y="13143"/>
                    <a:pt x="3764" y="12974"/>
                    <a:pt x="3595" y="12806"/>
                  </a:cubicBezTo>
                  <a:lnTo>
                    <a:pt x="4044" y="12412"/>
                  </a:lnTo>
                  <a:lnTo>
                    <a:pt x="3876" y="12188"/>
                  </a:lnTo>
                  <a:lnTo>
                    <a:pt x="3427" y="12581"/>
                  </a:lnTo>
                  <a:cubicBezTo>
                    <a:pt x="3258" y="12412"/>
                    <a:pt x="3146" y="12244"/>
                    <a:pt x="3033" y="12019"/>
                  </a:cubicBezTo>
                  <a:lnTo>
                    <a:pt x="3539" y="11682"/>
                  </a:lnTo>
                  <a:lnTo>
                    <a:pt x="3370" y="11458"/>
                  </a:lnTo>
                  <a:lnTo>
                    <a:pt x="2865" y="11795"/>
                  </a:lnTo>
                  <a:cubicBezTo>
                    <a:pt x="2753" y="11626"/>
                    <a:pt x="2640" y="11402"/>
                    <a:pt x="2528" y="11233"/>
                  </a:cubicBezTo>
                  <a:lnTo>
                    <a:pt x="3033" y="10952"/>
                  </a:lnTo>
                  <a:lnTo>
                    <a:pt x="2921" y="10671"/>
                  </a:lnTo>
                  <a:lnTo>
                    <a:pt x="2359" y="10952"/>
                  </a:lnTo>
                  <a:cubicBezTo>
                    <a:pt x="2247" y="10784"/>
                    <a:pt x="2191" y="10559"/>
                    <a:pt x="2079" y="10391"/>
                  </a:cubicBezTo>
                  <a:lnTo>
                    <a:pt x="2640" y="10110"/>
                  </a:lnTo>
                  <a:cubicBezTo>
                    <a:pt x="2584" y="10054"/>
                    <a:pt x="2584" y="9941"/>
                    <a:pt x="2528" y="9829"/>
                  </a:cubicBezTo>
                  <a:lnTo>
                    <a:pt x="1966" y="10054"/>
                  </a:lnTo>
                  <a:cubicBezTo>
                    <a:pt x="1910" y="9885"/>
                    <a:pt x="1798" y="9717"/>
                    <a:pt x="1742" y="9492"/>
                  </a:cubicBezTo>
                  <a:lnTo>
                    <a:pt x="2359" y="9323"/>
                  </a:lnTo>
                  <a:lnTo>
                    <a:pt x="2247" y="9043"/>
                  </a:lnTo>
                  <a:lnTo>
                    <a:pt x="1686" y="9211"/>
                  </a:lnTo>
                  <a:cubicBezTo>
                    <a:pt x="1629" y="8986"/>
                    <a:pt x="1573" y="8762"/>
                    <a:pt x="1517" y="8537"/>
                  </a:cubicBezTo>
                  <a:lnTo>
                    <a:pt x="2079" y="8425"/>
                  </a:lnTo>
                  <a:cubicBezTo>
                    <a:pt x="2079" y="8312"/>
                    <a:pt x="2079" y="8256"/>
                    <a:pt x="2023" y="8144"/>
                  </a:cubicBezTo>
                  <a:lnTo>
                    <a:pt x="1461" y="8256"/>
                  </a:lnTo>
                  <a:cubicBezTo>
                    <a:pt x="1461" y="8032"/>
                    <a:pt x="1405" y="7807"/>
                    <a:pt x="1349" y="7638"/>
                  </a:cubicBezTo>
                  <a:lnTo>
                    <a:pt x="1966" y="7582"/>
                  </a:lnTo>
                  <a:lnTo>
                    <a:pt x="1966" y="7245"/>
                  </a:lnTo>
                  <a:lnTo>
                    <a:pt x="1349" y="7301"/>
                  </a:lnTo>
                  <a:lnTo>
                    <a:pt x="1349" y="6628"/>
                  </a:lnTo>
                  <a:lnTo>
                    <a:pt x="1966" y="6628"/>
                  </a:lnTo>
                  <a:lnTo>
                    <a:pt x="1966" y="6291"/>
                  </a:lnTo>
                  <a:lnTo>
                    <a:pt x="1" y="6291"/>
                  </a:lnTo>
                  <a:lnTo>
                    <a:pt x="1" y="6571"/>
                  </a:lnTo>
                  <a:cubicBezTo>
                    <a:pt x="1" y="6908"/>
                    <a:pt x="1" y="7245"/>
                    <a:pt x="57" y="7582"/>
                  </a:cubicBezTo>
                  <a:cubicBezTo>
                    <a:pt x="57" y="7638"/>
                    <a:pt x="57" y="7695"/>
                    <a:pt x="57" y="7751"/>
                  </a:cubicBezTo>
                  <a:cubicBezTo>
                    <a:pt x="57" y="7975"/>
                    <a:pt x="113" y="8200"/>
                    <a:pt x="169" y="8481"/>
                  </a:cubicBezTo>
                  <a:cubicBezTo>
                    <a:pt x="169" y="8593"/>
                    <a:pt x="169" y="8649"/>
                    <a:pt x="225" y="8762"/>
                  </a:cubicBezTo>
                  <a:cubicBezTo>
                    <a:pt x="281" y="9043"/>
                    <a:pt x="338" y="9267"/>
                    <a:pt x="394" y="9548"/>
                  </a:cubicBezTo>
                  <a:cubicBezTo>
                    <a:pt x="450" y="9604"/>
                    <a:pt x="450" y="9717"/>
                    <a:pt x="450" y="9773"/>
                  </a:cubicBezTo>
                  <a:cubicBezTo>
                    <a:pt x="562" y="10054"/>
                    <a:pt x="675" y="10278"/>
                    <a:pt x="731" y="10559"/>
                  </a:cubicBezTo>
                  <a:cubicBezTo>
                    <a:pt x="731" y="10559"/>
                    <a:pt x="731" y="10615"/>
                    <a:pt x="731" y="10615"/>
                  </a:cubicBezTo>
                  <a:cubicBezTo>
                    <a:pt x="899" y="11008"/>
                    <a:pt x="1068" y="11402"/>
                    <a:pt x="1292" y="11738"/>
                  </a:cubicBezTo>
                  <a:lnTo>
                    <a:pt x="1349" y="11851"/>
                  </a:lnTo>
                  <a:cubicBezTo>
                    <a:pt x="1461" y="12075"/>
                    <a:pt x="1573" y="12300"/>
                    <a:pt x="1686" y="12469"/>
                  </a:cubicBezTo>
                  <a:lnTo>
                    <a:pt x="1854" y="12749"/>
                  </a:lnTo>
                  <a:cubicBezTo>
                    <a:pt x="2023" y="12974"/>
                    <a:pt x="2191" y="13199"/>
                    <a:pt x="2359" y="13367"/>
                  </a:cubicBezTo>
                  <a:lnTo>
                    <a:pt x="2472" y="13536"/>
                  </a:lnTo>
                  <a:cubicBezTo>
                    <a:pt x="2640" y="13760"/>
                    <a:pt x="2865" y="13985"/>
                    <a:pt x="3033" y="14210"/>
                  </a:cubicBezTo>
                  <a:lnTo>
                    <a:pt x="3146" y="14266"/>
                  </a:lnTo>
                  <a:cubicBezTo>
                    <a:pt x="3370" y="14491"/>
                    <a:pt x="3595" y="14771"/>
                    <a:pt x="3876" y="14996"/>
                  </a:cubicBezTo>
                  <a:lnTo>
                    <a:pt x="3932" y="15052"/>
                  </a:lnTo>
                  <a:cubicBezTo>
                    <a:pt x="4213" y="15221"/>
                    <a:pt x="4438" y="15445"/>
                    <a:pt x="4718" y="15614"/>
                  </a:cubicBezTo>
                  <a:lnTo>
                    <a:pt x="4943" y="15726"/>
                  </a:lnTo>
                  <a:cubicBezTo>
                    <a:pt x="5168" y="15895"/>
                    <a:pt x="5392" y="16063"/>
                    <a:pt x="5673" y="16175"/>
                  </a:cubicBezTo>
                  <a:lnTo>
                    <a:pt x="5842" y="16288"/>
                  </a:lnTo>
                  <a:cubicBezTo>
                    <a:pt x="6066" y="16400"/>
                    <a:pt x="6347" y="16512"/>
                    <a:pt x="6628" y="16625"/>
                  </a:cubicBezTo>
                  <a:lnTo>
                    <a:pt x="6740" y="16681"/>
                  </a:lnTo>
                  <a:cubicBezTo>
                    <a:pt x="7077" y="16849"/>
                    <a:pt x="7414" y="16962"/>
                    <a:pt x="7751" y="17074"/>
                  </a:cubicBezTo>
                  <a:lnTo>
                    <a:pt x="7976" y="17130"/>
                  </a:lnTo>
                  <a:cubicBezTo>
                    <a:pt x="8313" y="17243"/>
                    <a:pt x="8650" y="17299"/>
                    <a:pt x="8987" y="17355"/>
                  </a:cubicBezTo>
                  <a:cubicBezTo>
                    <a:pt x="9212" y="17411"/>
                    <a:pt x="9492" y="17467"/>
                    <a:pt x="9773" y="17467"/>
                  </a:cubicBezTo>
                  <a:lnTo>
                    <a:pt x="9942" y="17467"/>
                  </a:lnTo>
                  <a:cubicBezTo>
                    <a:pt x="10279" y="17467"/>
                    <a:pt x="10672" y="17523"/>
                    <a:pt x="11009" y="17523"/>
                  </a:cubicBezTo>
                  <a:cubicBezTo>
                    <a:pt x="12020" y="17523"/>
                    <a:pt x="13087" y="17411"/>
                    <a:pt x="14042" y="17130"/>
                  </a:cubicBezTo>
                  <a:lnTo>
                    <a:pt x="14323" y="17018"/>
                  </a:lnTo>
                  <a:cubicBezTo>
                    <a:pt x="15277" y="16737"/>
                    <a:pt x="16176" y="16344"/>
                    <a:pt x="17018" y="15782"/>
                  </a:cubicBezTo>
                  <a:lnTo>
                    <a:pt x="17131" y="15726"/>
                  </a:lnTo>
                  <a:cubicBezTo>
                    <a:pt x="17412" y="15502"/>
                    <a:pt x="17636" y="15333"/>
                    <a:pt x="17917" y="15165"/>
                  </a:cubicBezTo>
                  <a:lnTo>
                    <a:pt x="18142" y="14940"/>
                  </a:lnTo>
                  <a:cubicBezTo>
                    <a:pt x="18310" y="14771"/>
                    <a:pt x="18535" y="14603"/>
                    <a:pt x="18703" y="14434"/>
                  </a:cubicBezTo>
                  <a:lnTo>
                    <a:pt x="18928" y="14210"/>
                  </a:lnTo>
                  <a:cubicBezTo>
                    <a:pt x="19097" y="14041"/>
                    <a:pt x="19265" y="13817"/>
                    <a:pt x="19490" y="13648"/>
                  </a:cubicBezTo>
                  <a:cubicBezTo>
                    <a:pt x="19490" y="13592"/>
                    <a:pt x="19546" y="13536"/>
                    <a:pt x="19602" y="13480"/>
                  </a:cubicBezTo>
                  <a:lnTo>
                    <a:pt x="19658" y="13423"/>
                  </a:lnTo>
                  <a:cubicBezTo>
                    <a:pt x="20107" y="12862"/>
                    <a:pt x="20444" y="12300"/>
                    <a:pt x="20781" y="11682"/>
                  </a:cubicBezTo>
                  <a:lnTo>
                    <a:pt x="20894" y="11570"/>
                  </a:lnTo>
                  <a:cubicBezTo>
                    <a:pt x="21006" y="11345"/>
                    <a:pt x="21062" y="11121"/>
                    <a:pt x="21175" y="10896"/>
                  </a:cubicBezTo>
                  <a:cubicBezTo>
                    <a:pt x="21343" y="10503"/>
                    <a:pt x="21512" y="10166"/>
                    <a:pt x="21624" y="9773"/>
                  </a:cubicBezTo>
                  <a:cubicBezTo>
                    <a:pt x="21624" y="9717"/>
                    <a:pt x="21624" y="9660"/>
                    <a:pt x="21680" y="9548"/>
                  </a:cubicBezTo>
                  <a:cubicBezTo>
                    <a:pt x="21736" y="9211"/>
                    <a:pt x="21849" y="8874"/>
                    <a:pt x="21905" y="8537"/>
                  </a:cubicBezTo>
                  <a:cubicBezTo>
                    <a:pt x="21961" y="8144"/>
                    <a:pt x="22017" y="7807"/>
                    <a:pt x="22073" y="7414"/>
                  </a:cubicBezTo>
                  <a:lnTo>
                    <a:pt x="22073" y="6684"/>
                  </a:lnTo>
                  <a:cubicBezTo>
                    <a:pt x="22073" y="5954"/>
                    <a:pt x="22017" y="5223"/>
                    <a:pt x="21905" y="4493"/>
                  </a:cubicBezTo>
                  <a:cubicBezTo>
                    <a:pt x="21849" y="4156"/>
                    <a:pt x="21736" y="3819"/>
                    <a:pt x="21624" y="3426"/>
                  </a:cubicBezTo>
                  <a:cubicBezTo>
                    <a:pt x="21512" y="2977"/>
                    <a:pt x="21343" y="2584"/>
                    <a:pt x="21175" y="2134"/>
                  </a:cubicBezTo>
                  <a:cubicBezTo>
                    <a:pt x="20950" y="1573"/>
                    <a:pt x="20669" y="1011"/>
                    <a:pt x="20332" y="506"/>
                  </a:cubicBezTo>
                  <a:cubicBezTo>
                    <a:pt x="20164" y="337"/>
                    <a:pt x="20051" y="169"/>
                    <a:pt x="199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0"/>
            <p:cNvSpPr/>
            <p:nvPr/>
          </p:nvSpPr>
          <p:spPr>
            <a:xfrm>
              <a:off x="3077595" y="-1307210"/>
              <a:ext cx="18468" cy="9234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lnTo>
                    <a:pt x="169" y="16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0"/>
            <p:cNvSpPr/>
            <p:nvPr/>
          </p:nvSpPr>
          <p:spPr>
            <a:xfrm>
              <a:off x="2334920" y="-1282677"/>
              <a:ext cx="816376" cy="721357"/>
            </a:xfrm>
            <a:custGeom>
              <a:avLst/>
              <a:gdLst/>
              <a:ahLst/>
              <a:cxnLst/>
              <a:rect l="l" t="t" r="r" b="b"/>
              <a:pathLst>
                <a:path w="14941" h="13202" extrusionOk="0">
                  <a:moveTo>
                    <a:pt x="11009" y="0"/>
                  </a:moveTo>
                  <a:lnTo>
                    <a:pt x="10672" y="618"/>
                  </a:lnTo>
                  <a:cubicBezTo>
                    <a:pt x="13031" y="2135"/>
                    <a:pt x="14154" y="5055"/>
                    <a:pt x="13424" y="7807"/>
                  </a:cubicBezTo>
                  <a:cubicBezTo>
                    <a:pt x="12975" y="9492"/>
                    <a:pt x="11852" y="10896"/>
                    <a:pt x="10335" y="11739"/>
                  </a:cubicBezTo>
                  <a:cubicBezTo>
                    <a:pt x="9313" y="12304"/>
                    <a:pt x="8236" y="12563"/>
                    <a:pt x="7187" y="12563"/>
                  </a:cubicBezTo>
                  <a:cubicBezTo>
                    <a:pt x="3855" y="12563"/>
                    <a:pt x="803" y="9951"/>
                    <a:pt x="675" y="6235"/>
                  </a:cubicBezTo>
                  <a:lnTo>
                    <a:pt x="1" y="6235"/>
                  </a:lnTo>
                  <a:cubicBezTo>
                    <a:pt x="113" y="9773"/>
                    <a:pt x="2753" y="12694"/>
                    <a:pt x="6291" y="13143"/>
                  </a:cubicBezTo>
                  <a:cubicBezTo>
                    <a:pt x="6595" y="13182"/>
                    <a:pt x="6897" y="13201"/>
                    <a:pt x="7196" y="13201"/>
                  </a:cubicBezTo>
                  <a:cubicBezTo>
                    <a:pt x="10333" y="13201"/>
                    <a:pt x="13170" y="11103"/>
                    <a:pt x="14042" y="7976"/>
                  </a:cubicBezTo>
                  <a:cubicBezTo>
                    <a:pt x="14941" y="4943"/>
                    <a:pt x="13705" y="1685"/>
                    <a:pt x="110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0"/>
            <p:cNvSpPr/>
            <p:nvPr/>
          </p:nvSpPr>
          <p:spPr>
            <a:xfrm>
              <a:off x="2460757" y="-1150720"/>
              <a:ext cx="463456" cy="395921"/>
            </a:xfrm>
            <a:custGeom>
              <a:avLst/>
              <a:gdLst/>
              <a:ahLst/>
              <a:cxnLst/>
              <a:rect l="l" t="t" r="r" b="b"/>
              <a:pathLst>
                <a:path w="8482" h="7246" extrusionOk="0">
                  <a:moveTo>
                    <a:pt x="4944" y="1009"/>
                  </a:moveTo>
                  <a:cubicBezTo>
                    <a:pt x="7058" y="1009"/>
                    <a:pt x="8481" y="3708"/>
                    <a:pt x="6740" y="5448"/>
                  </a:cubicBezTo>
                  <a:lnTo>
                    <a:pt x="6684" y="5448"/>
                  </a:lnTo>
                  <a:cubicBezTo>
                    <a:pt x="6235" y="5954"/>
                    <a:pt x="5561" y="6235"/>
                    <a:pt x="4887" y="6235"/>
                  </a:cubicBezTo>
                  <a:cubicBezTo>
                    <a:pt x="2023" y="6235"/>
                    <a:pt x="1236" y="2303"/>
                    <a:pt x="3876" y="1236"/>
                  </a:cubicBezTo>
                  <a:cubicBezTo>
                    <a:pt x="4243" y="1080"/>
                    <a:pt x="4603" y="1009"/>
                    <a:pt x="4944" y="1009"/>
                  </a:cubicBezTo>
                  <a:close/>
                  <a:moveTo>
                    <a:pt x="4831" y="0"/>
                  </a:moveTo>
                  <a:cubicBezTo>
                    <a:pt x="1" y="0"/>
                    <a:pt x="1" y="7246"/>
                    <a:pt x="4831" y="7246"/>
                  </a:cubicBezTo>
                  <a:cubicBezTo>
                    <a:pt x="6853" y="7246"/>
                    <a:pt x="8482" y="5617"/>
                    <a:pt x="8482" y="3595"/>
                  </a:cubicBezTo>
                  <a:cubicBezTo>
                    <a:pt x="8482" y="1629"/>
                    <a:pt x="6853" y="0"/>
                    <a:pt x="483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0"/>
            <p:cNvSpPr/>
            <p:nvPr/>
          </p:nvSpPr>
          <p:spPr>
            <a:xfrm>
              <a:off x="6312211" y="-1132306"/>
              <a:ext cx="196431" cy="187251"/>
            </a:xfrm>
            <a:custGeom>
              <a:avLst/>
              <a:gdLst/>
              <a:ahLst/>
              <a:cxnLst/>
              <a:rect l="l" t="t" r="r" b="b"/>
              <a:pathLst>
                <a:path w="3595" h="3427" extrusionOk="0">
                  <a:moveTo>
                    <a:pt x="955" y="0"/>
                  </a:moveTo>
                  <a:lnTo>
                    <a:pt x="0" y="2191"/>
                  </a:lnTo>
                  <a:cubicBezTo>
                    <a:pt x="786" y="2528"/>
                    <a:pt x="1517" y="2977"/>
                    <a:pt x="2247" y="3427"/>
                  </a:cubicBezTo>
                  <a:lnTo>
                    <a:pt x="3595" y="1517"/>
                  </a:lnTo>
                  <a:cubicBezTo>
                    <a:pt x="2752" y="955"/>
                    <a:pt x="1854" y="450"/>
                    <a:pt x="95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0"/>
            <p:cNvSpPr/>
            <p:nvPr/>
          </p:nvSpPr>
          <p:spPr>
            <a:xfrm>
              <a:off x="6115778" y="-1209021"/>
              <a:ext cx="184191" cy="168838"/>
            </a:xfrm>
            <a:custGeom>
              <a:avLst/>
              <a:gdLst/>
              <a:ahLst/>
              <a:cxnLst/>
              <a:rect l="l" t="t" r="r" b="b"/>
              <a:pathLst>
                <a:path w="3371" h="3090" extrusionOk="0">
                  <a:moveTo>
                    <a:pt x="506" y="0"/>
                  </a:moveTo>
                  <a:lnTo>
                    <a:pt x="1" y="2303"/>
                  </a:lnTo>
                  <a:cubicBezTo>
                    <a:pt x="843" y="2528"/>
                    <a:pt x="1629" y="2752"/>
                    <a:pt x="2416" y="3089"/>
                  </a:cubicBezTo>
                  <a:lnTo>
                    <a:pt x="3370" y="899"/>
                  </a:lnTo>
                  <a:cubicBezTo>
                    <a:pt x="2472" y="562"/>
                    <a:pt x="1461" y="225"/>
                    <a:pt x="5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0"/>
            <p:cNvSpPr/>
            <p:nvPr/>
          </p:nvSpPr>
          <p:spPr>
            <a:xfrm>
              <a:off x="6766384" y="-665840"/>
              <a:ext cx="187251" cy="196485"/>
            </a:xfrm>
            <a:custGeom>
              <a:avLst/>
              <a:gdLst/>
              <a:ahLst/>
              <a:cxnLst/>
              <a:rect l="l" t="t" r="r" b="b"/>
              <a:pathLst>
                <a:path w="3427" h="3596" extrusionOk="0">
                  <a:moveTo>
                    <a:pt x="2022" y="0"/>
                  </a:moveTo>
                  <a:lnTo>
                    <a:pt x="0" y="1292"/>
                  </a:lnTo>
                  <a:cubicBezTo>
                    <a:pt x="450" y="2022"/>
                    <a:pt x="899" y="2809"/>
                    <a:pt x="1236" y="3595"/>
                  </a:cubicBezTo>
                  <a:lnTo>
                    <a:pt x="3426" y="2696"/>
                  </a:lnTo>
                  <a:cubicBezTo>
                    <a:pt x="3033" y="1798"/>
                    <a:pt x="2584" y="843"/>
                    <a:pt x="202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0"/>
            <p:cNvSpPr/>
            <p:nvPr/>
          </p:nvSpPr>
          <p:spPr>
            <a:xfrm>
              <a:off x="5910165" y="-1242789"/>
              <a:ext cx="165778" cy="144304"/>
            </a:xfrm>
            <a:custGeom>
              <a:avLst/>
              <a:gdLst/>
              <a:ahLst/>
              <a:cxnLst/>
              <a:rect l="l" t="t" r="r" b="b"/>
              <a:pathLst>
                <a:path w="3034" h="2641" extrusionOk="0">
                  <a:moveTo>
                    <a:pt x="57" y="1"/>
                  </a:moveTo>
                  <a:lnTo>
                    <a:pt x="1" y="2359"/>
                  </a:lnTo>
                  <a:cubicBezTo>
                    <a:pt x="843" y="2416"/>
                    <a:pt x="1685" y="2528"/>
                    <a:pt x="2528" y="2640"/>
                  </a:cubicBezTo>
                  <a:lnTo>
                    <a:pt x="3033" y="338"/>
                  </a:lnTo>
                  <a:cubicBezTo>
                    <a:pt x="2022" y="169"/>
                    <a:pt x="1068" y="57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10"/>
            <p:cNvSpPr/>
            <p:nvPr/>
          </p:nvSpPr>
          <p:spPr>
            <a:xfrm>
              <a:off x="6643606" y="-853038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742" y="0"/>
                  </a:moveTo>
                  <a:lnTo>
                    <a:pt x="1" y="1629"/>
                  </a:lnTo>
                  <a:cubicBezTo>
                    <a:pt x="619" y="2247"/>
                    <a:pt x="1124" y="2921"/>
                    <a:pt x="1630" y="3651"/>
                  </a:cubicBezTo>
                  <a:lnTo>
                    <a:pt x="3652" y="2359"/>
                  </a:lnTo>
                  <a:cubicBezTo>
                    <a:pt x="3034" y="1517"/>
                    <a:pt x="2416" y="731"/>
                    <a:pt x="17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10"/>
            <p:cNvSpPr/>
            <p:nvPr/>
          </p:nvSpPr>
          <p:spPr>
            <a:xfrm>
              <a:off x="6490175" y="-1012643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349" y="1"/>
                  </a:moveTo>
                  <a:lnTo>
                    <a:pt x="1" y="1967"/>
                  </a:lnTo>
                  <a:cubicBezTo>
                    <a:pt x="675" y="2472"/>
                    <a:pt x="1349" y="3034"/>
                    <a:pt x="1966" y="3652"/>
                  </a:cubicBezTo>
                  <a:lnTo>
                    <a:pt x="3651" y="2023"/>
                  </a:lnTo>
                  <a:cubicBezTo>
                    <a:pt x="2977" y="1293"/>
                    <a:pt x="2191" y="619"/>
                    <a:pt x="134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10"/>
            <p:cNvSpPr/>
            <p:nvPr/>
          </p:nvSpPr>
          <p:spPr>
            <a:xfrm>
              <a:off x="4783913" y="-705727"/>
              <a:ext cx="184191" cy="196431"/>
            </a:xfrm>
            <a:custGeom>
              <a:avLst/>
              <a:gdLst/>
              <a:ahLst/>
              <a:cxnLst/>
              <a:rect l="l" t="t" r="r" b="b"/>
              <a:pathLst>
                <a:path w="3371" h="3595" extrusionOk="0">
                  <a:moveTo>
                    <a:pt x="1460" y="0"/>
                  </a:moveTo>
                  <a:cubicBezTo>
                    <a:pt x="899" y="843"/>
                    <a:pt x="393" y="1741"/>
                    <a:pt x="0" y="2640"/>
                  </a:cubicBezTo>
                  <a:lnTo>
                    <a:pt x="2191" y="3595"/>
                  </a:lnTo>
                  <a:cubicBezTo>
                    <a:pt x="2528" y="2809"/>
                    <a:pt x="2921" y="2078"/>
                    <a:pt x="3370" y="1404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0"/>
            <p:cNvSpPr/>
            <p:nvPr/>
          </p:nvSpPr>
          <p:spPr>
            <a:xfrm>
              <a:off x="5680019" y="-1242789"/>
              <a:ext cx="162663" cy="141244"/>
            </a:xfrm>
            <a:custGeom>
              <a:avLst/>
              <a:gdLst/>
              <a:ahLst/>
              <a:cxnLst/>
              <a:rect l="l" t="t" r="r" b="b"/>
              <a:pathLst>
                <a:path w="2977" h="2585" extrusionOk="0">
                  <a:moveTo>
                    <a:pt x="2977" y="1"/>
                  </a:moveTo>
                  <a:cubicBezTo>
                    <a:pt x="1966" y="1"/>
                    <a:pt x="1011" y="57"/>
                    <a:pt x="0" y="225"/>
                  </a:cubicBezTo>
                  <a:lnTo>
                    <a:pt x="393" y="2584"/>
                  </a:lnTo>
                  <a:cubicBezTo>
                    <a:pt x="1236" y="2416"/>
                    <a:pt x="2078" y="2359"/>
                    <a:pt x="2921" y="2359"/>
                  </a:cubicBezTo>
                  <a:lnTo>
                    <a:pt x="297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0"/>
            <p:cNvSpPr/>
            <p:nvPr/>
          </p:nvSpPr>
          <p:spPr>
            <a:xfrm>
              <a:off x="4903576" y="-886806"/>
              <a:ext cx="193371" cy="199545"/>
            </a:xfrm>
            <a:custGeom>
              <a:avLst/>
              <a:gdLst/>
              <a:ahLst/>
              <a:cxnLst/>
              <a:rect l="l" t="t" r="r" b="b"/>
              <a:pathLst>
                <a:path w="3539" h="3652" extrusionOk="0">
                  <a:moveTo>
                    <a:pt x="1910" y="1"/>
                  </a:moveTo>
                  <a:cubicBezTo>
                    <a:pt x="1236" y="731"/>
                    <a:pt x="562" y="1517"/>
                    <a:pt x="1" y="2303"/>
                  </a:cubicBezTo>
                  <a:lnTo>
                    <a:pt x="1910" y="3651"/>
                  </a:lnTo>
                  <a:cubicBezTo>
                    <a:pt x="2416" y="2977"/>
                    <a:pt x="2977" y="2360"/>
                    <a:pt x="3539" y="1742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0"/>
            <p:cNvSpPr/>
            <p:nvPr/>
          </p:nvSpPr>
          <p:spPr>
            <a:xfrm>
              <a:off x="4707197" y="-500115"/>
              <a:ext cx="168838" cy="184191"/>
            </a:xfrm>
            <a:custGeom>
              <a:avLst/>
              <a:gdLst/>
              <a:ahLst/>
              <a:cxnLst/>
              <a:rect l="l" t="t" r="r" b="b"/>
              <a:pathLst>
                <a:path w="3090" h="3371" extrusionOk="0">
                  <a:moveTo>
                    <a:pt x="899" y="0"/>
                  </a:moveTo>
                  <a:cubicBezTo>
                    <a:pt x="506" y="955"/>
                    <a:pt x="225" y="1910"/>
                    <a:pt x="0" y="2865"/>
                  </a:cubicBezTo>
                  <a:lnTo>
                    <a:pt x="2303" y="3370"/>
                  </a:lnTo>
                  <a:cubicBezTo>
                    <a:pt x="2471" y="2584"/>
                    <a:pt x="2752" y="1741"/>
                    <a:pt x="3089" y="955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0"/>
            <p:cNvSpPr/>
            <p:nvPr/>
          </p:nvSpPr>
          <p:spPr>
            <a:xfrm>
              <a:off x="5452932" y="-1218256"/>
              <a:ext cx="181077" cy="165778"/>
            </a:xfrm>
            <a:custGeom>
              <a:avLst/>
              <a:gdLst/>
              <a:ahLst/>
              <a:cxnLst/>
              <a:rect l="l" t="t" r="r" b="b"/>
              <a:pathLst>
                <a:path w="3314" h="3034" extrusionOk="0">
                  <a:moveTo>
                    <a:pt x="2921" y="1"/>
                  </a:moveTo>
                  <a:cubicBezTo>
                    <a:pt x="1910" y="226"/>
                    <a:pt x="955" y="506"/>
                    <a:pt x="0" y="843"/>
                  </a:cubicBezTo>
                  <a:lnTo>
                    <a:pt x="842" y="3034"/>
                  </a:lnTo>
                  <a:cubicBezTo>
                    <a:pt x="1685" y="2753"/>
                    <a:pt x="2471" y="2528"/>
                    <a:pt x="3314" y="2360"/>
                  </a:cubicBezTo>
                  <a:lnTo>
                    <a:pt x="292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0"/>
            <p:cNvSpPr/>
            <p:nvPr/>
          </p:nvSpPr>
          <p:spPr>
            <a:xfrm>
              <a:off x="5244205" y="-1147660"/>
              <a:ext cx="193426" cy="187251"/>
            </a:xfrm>
            <a:custGeom>
              <a:avLst/>
              <a:gdLst/>
              <a:ahLst/>
              <a:cxnLst/>
              <a:rect l="l" t="t" r="r" b="b"/>
              <a:pathLst>
                <a:path w="3540" h="3427" extrusionOk="0">
                  <a:moveTo>
                    <a:pt x="2641" y="1"/>
                  </a:moveTo>
                  <a:cubicBezTo>
                    <a:pt x="1742" y="394"/>
                    <a:pt x="843" y="899"/>
                    <a:pt x="1" y="1405"/>
                  </a:cubicBezTo>
                  <a:lnTo>
                    <a:pt x="1236" y="3427"/>
                  </a:lnTo>
                  <a:cubicBezTo>
                    <a:pt x="1967" y="2977"/>
                    <a:pt x="2753" y="2584"/>
                    <a:pt x="3539" y="2247"/>
                  </a:cubicBezTo>
                  <a:lnTo>
                    <a:pt x="264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0"/>
            <p:cNvSpPr/>
            <p:nvPr/>
          </p:nvSpPr>
          <p:spPr>
            <a:xfrm>
              <a:off x="5057006" y="-1034117"/>
              <a:ext cx="196485" cy="193426"/>
            </a:xfrm>
            <a:custGeom>
              <a:avLst/>
              <a:gdLst/>
              <a:ahLst/>
              <a:cxnLst/>
              <a:rect l="l" t="t" r="r" b="b"/>
              <a:pathLst>
                <a:path w="3596" h="3540" extrusionOk="0">
                  <a:moveTo>
                    <a:pt x="2360" y="1"/>
                  </a:moveTo>
                  <a:cubicBezTo>
                    <a:pt x="1517" y="562"/>
                    <a:pt x="731" y="1180"/>
                    <a:pt x="1" y="1854"/>
                  </a:cubicBezTo>
                  <a:lnTo>
                    <a:pt x="1630" y="3539"/>
                  </a:lnTo>
                  <a:cubicBezTo>
                    <a:pt x="2247" y="2977"/>
                    <a:pt x="2921" y="2472"/>
                    <a:pt x="3595" y="1967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0"/>
            <p:cNvSpPr/>
            <p:nvPr/>
          </p:nvSpPr>
          <p:spPr>
            <a:xfrm>
              <a:off x="6855393" y="-454108"/>
              <a:ext cx="162663" cy="153538"/>
            </a:xfrm>
            <a:custGeom>
              <a:avLst/>
              <a:gdLst/>
              <a:ahLst/>
              <a:cxnLst/>
              <a:rect l="l" t="t" r="r" b="b"/>
              <a:pathLst>
                <a:path w="2977" h="2810" extrusionOk="0">
                  <a:moveTo>
                    <a:pt x="2247" y="1"/>
                  </a:moveTo>
                  <a:lnTo>
                    <a:pt x="0" y="843"/>
                  </a:lnTo>
                  <a:cubicBezTo>
                    <a:pt x="225" y="1461"/>
                    <a:pt x="393" y="2135"/>
                    <a:pt x="562" y="2809"/>
                  </a:cubicBezTo>
                  <a:lnTo>
                    <a:pt x="2977" y="2809"/>
                  </a:lnTo>
                  <a:cubicBezTo>
                    <a:pt x="2808" y="1854"/>
                    <a:pt x="2584" y="899"/>
                    <a:pt x="224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0"/>
            <p:cNvSpPr/>
            <p:nvPr/>
          </p:nvSpPr>
          <p:spPr>
            <a:xfrm>
              <a:off x="4903576" y="-1040237"/>
              <a:ext cx="1908848" cy="739662"/>
            </a:xfrm>
            <a:custGeom>
              <a:avLst/>
              <a:gdLst/>
              <a:ahLst/>
              <a:cxnLst/>
              <a:rect l="l" t="t" r="r" b="b"/>
              <a:pathLst>
                <a:path w="34935" h="13537" extrusionOk="0">
                  <a:moveTo>
                    <a:pt x="17468" y="0"/>
                  </a:moveTo>
                  <a:cubicBezTo>
                    <a:pt x="9268" y="0"/>
                    <a:pt x="2079" y="5561"/>
                    <a:pt x="1" y="13536"/>
                  </a:cubicBezTo>
                  <a:lnTo>
                    <a:pt x="338" y="13536"/>
                  </a:lnTo>
                  <a:cubicBezTo>
                    <a:pt x="2375" y="5773"/>
                    <a:pt x="9431" y="331"/>
                    <a:pt x="17433" y="331"/>
                  </a:cubicBezTo>
                  <a:cubicBezTo>
                    <a:pt x="17594" y="331"/>
                    <a:pt x="17755" y="333"/>
                    <a:pt x="17917" y="337"/>
                  </a:cubicBezTo>
                  <a:cubicBezTo>
                    <a:pt x="25780" y="506"/>
                    <a:pt x="32632" y="5898"/>
                    <a:pt x="34598" y="13536"/>
                  </a:cubicBezTo>
                  <a:lnTo>
                    <a:pt x="34935" y="13536"/>
                  </a:lnTo>
                  <a:cubicBezTo>
                    <a:pt x="32857" y="5561"/>
                    <a:pt x="25668" y="0"/>
                    <a:pt x="1746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0"/>
            <p:cNvSpPr/>
            <p:nvPr/>
          </p:nvSpPr>
          <p:spPr>
            <a:xfrm>
              <a:off x="5023293" y="-949424"/>
              <a:ext cx="1694004" cy="648850"/>
            </a:xfrm>
            <a:custGeom>
              <a:avLst/>
              <a:gdLst/>
              <a:ahLst/>
              <a:cxnLst/>
              <a:rect l="l" t="t" r="r" b="b"/>
              <a:pathLst>
                <a:path w="31003" h="11875" extrusionOk="0">
                  <a:moveTo>
                    <a:pt x="15289" y="1"/>
                  </a:moveTo>
                  <a:cubicBezTo>
                    <a:pt x="9303" y="1"/>
                    <a:pt x="3606" y="3317"/>
                    <a:pt x="730" y="8897"/>
                  </a:cubicBezTo>
                  <a:lnTo>
                    <a:pt x="1123" y="9122"/>
                  </a:lnTo>
                  <a:cubicBezTo>
                    <a:pt x="674" y="9964"/>
                    <a:pt x="281" y="10919"/>
                    <a:pt x="0" y="11874"/>
                  </a:cubicBezTo>
                  <a:lnTo>
                    <a:pt x="2640" y="11874"/>
                  </a:lnTo>
                  <a:cubicBezTo>
                    <a:pt x="3033" y="10751"/>
                    <a:pt x="3595" y="9684"/>
                    <a:pt x="4269" y="8729"/>
                  </a:cubicBezTo>
                  <a:cubicBezTo>
                    <a:pt x="4774" y="7943"/>
                    <a:pt x="5336" y="7269"/>
                    <a:pt x="6010" y="6651"/>
                  </a:cubicBezTo>
                  <a:lnTo>
                    <a:pt x="5279" y="5864"/>
                  </a:lnTo>
                  <a:cubicBezTo>
                    <a:pt x="7979" y="3276"/>
                    <a:pt x="11542" y="1875"/>
                    <a:pt x="15228" y="1875"/>
                  </a:cubicBezTo>
                  <a:cubicBezTo>
                    <a:pt x="15300" y="1875"/>
                    <a:pt x="15373" y="1876"/>
                    <a:pt x="15445" y="1877"/>
                  </a:cubicBezTo>
                  <a:lnTo>
                    <a:pt x="15445" y="2944"/>
                  </a:lnTo>
                  <a:cubicBezTo>
                    <a:pt x="19096" y="2944"/>
                    <a:pt x="22522" y="4460"/>
                    <a:pt x="24993" y="7100"/>
                  </a:cubicBezTo>
                  <a:cubicBezTo>
                    <a:pt x="25555" y="7718"/>
                    <a:pt x="26116" y="8336"/>
                    <a:pt x="26566" y="9066"/>
                  </a:cubicBezTo>
                  <a:lnTo>
                    <a:pt x="27464" y="8504"/>
                  </a:lnTo>
                  <a:cubicBezTo>
                    <a:pt x="28138" y="9571"/>
                    <a:pt x="28644" y="10695"/>
                    <a:pt x="29037" y="11874"/>
                  </a:cubicBezTo>
                  <a:lnTo>
                    <a:pt x="31003" y="11874"/>
                  </a:lnTo>
                  <a:cubicBezTo>
                    <a:pt x="30273" y="9291"/>
                    <a:pt x="28981" y="6988"/>
                    <a:pt x="27127" y="5078"/>
                  </a:cubicBezTo>
                  <a:cubicBezTo>
                    <a:pt x="26173" y="4067"/>
                    <a:pt x="25106" y="3169"/>
                    <a:pt x="23926" y="2438"/>
                  </a:cubicBezTo>
                  <a:lnTo>
                    <a:pt x="23701" y="2832"/>
                  </a:lnTo>
                  <a:cubicBezTo>
                    <a:pt x="22747" y="2214"/>
                    <a:pt x="21736" y="1764"/>
                    <a:pt x="20669" y="1371"/>
                  </a:cubicBezTo>
                  <a:lnTo>
                    <a:pt x="20837" y="978"/>
                  </a:lnTo>
                  <a:cubicBezTo>
                    <a:pt x="19010" y="316"/>
                    <a:pt x="17136" y="1"/>
                    <a:pt x="1528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10"/>
            <p:cNvSpPr/>
            <p:nvPr/>
          </p:nvSpPr>
          <p:spPr>
            <a:xfrm>
              <a:off x="5152136" y="-543062"/>
              <a:ext cx="1285898" cy="1122251"/>
            </a:xfrm>
            <a:custGeom>
              <a:avLst/>
              <a:gdLst/>
              <a:ahLst/>
              <a:cxnLst/>
              <a:rect l="l" t="t" r="r" b="b"/>
              <a:pathLst>
                <a:path w="23534" h="20539" extrusionOk="0">
                  <a:moveTo>
                    <a:pt x="13200" y="0"/>
                  </a:moveTo>
                  <a:cubicBezTo>
                    <a:pt x="4831" y="56"/>
                    <a:pt x="1" y="9604"/>
                    <a:pt x="5000" y="16344"/>
                  </a:cubicBezTo>
                  <a:cubicBezTo>
                    <a:pt x="7100" y="19200"/>
                    <a:pt x="10183" y="20538"/>
                    <a:pt x="13234" y="20538"/>
                  </a:cubicBezTo>
                  <a:cubicBezTo>
                    <a:pt x="17444" y="20538"/>
                    <a:pt x="21596" y="17991"/>
                    <a:pt x="23028" y="13367"/>
                  </a:cubicBezTo>
                  <a:lnTo>
                    <a:pt x="23028" y="13311"/>
                  </a:lnTo>
                  <a:cubicBezTo>
                    <a:pt x="23365" y="12300"/>
                    <a:pt x="23534" y="11289"/>
                    <a:pt x="23534" y="10222"/>
                  </a:cubicBezTo>
                  <a:lnTo>
                    <a:pt x="22298" y="10222"/>
                  </a:lnTo>
                  <a:lnTo>
                    <a:pt x="22298" y="10278"/>
                  </a:lnTo>
                  <a:cubicBezTo>
                    <a:pt x="22298" y="15719"/>
                    <a:pt x="17839" y="19330"/>
                    <a:pt x="13182" y="19330"/>
                  </a:cubicBezTo>
                  <a:cubicBezTo>
                    <a:pt x="10964" y="19330"/>
                    <a:pt x="8701" y="18511"/>
                    <a:pt x="6853" y="16681"/>
                  </a:cubicBezTo>
                  <a:cubicBezTo>
                    <a:pt x="1180" y="11008"/>
                    <a:pt x="5168" y="1236"/>
                    <a:pt x="13200" y="1236"/>
                  </a:cubicBezTo>
                  <a:lnTo>
                    <a:pt x="1320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10"/>
            <p:cNvSpPr/>
            <p:nvPr/>
          </p:nvSpPr>
          <p:spPr>
            <a:xfrm>
              <a:off x="5526533" y="-341056"/>
              <a:ext cx="758075" cy="694147"/>
            </a:xfrm>
            <a:custGeom>
              <a:avLst/>
              <a:gdLst/>
              <a:ahLst/>
              <a:cxnLst/>
              <a:rect l="l" t="t" r="r" b="b"/>
              <a:pathLst>
                <a:path w="13874" h="12704" extrusionOk="0">
                  <a:moveTo>
                    <a:pt x="6362" y="1"/>
                  </a:moveTo>
                  <a:cubicBezTo>
                    <a:pt x="6245" y="1"/>
                    <a:pt x="6128" y="4"/>
                    <a:pt x="6011" y="10"/>
                  </a:cubicBezTo>
                  <a:lnTo>
                    <a:pt x="6067" y="10"/>
                  </a:lnTo>
                  <a:cubicBezTo>
                    <a:pt x="3146" y="178"/>
                    <a:pt x="675" y="2200"/>
                    <a:pt x="1" y="5009"/>
                  </a:cubicBezTo>
                  <a:lnTo>
                    <a:pt x="450" y="5121"/>
                  </a:lnTo>
                  <a:cubicBezTo>
                    <a:pt x="1185" y="2220"/>
                    <a:pt x="3767" y="472"/>
                    <a:pt x="6425" y="472"/>
                  </a:cubicBezTo>
                  <a:cubicBezTo>
                    <a:pt x="7833" y="472"/>
                    <a:pt x="9261" y="962"/>
                    <a:pt x="10448" y="2032"/>
                  </a:cubicBezTo>
                  <a:cubicBezTo>
                    <a:pt x="13874" y="5065"/>
                    <a:pt x="12806" y="10681"/>
                    <a:pt x="8482" y="12310"/>
                  </a:cubicBezTo>
                  <a:lnTo>
                    <a:pt x="8650" y="12703"/>
                  </a:lnTo>
                  <a:cubicBezTo>
                    <a:pt x="11739" y="11580"/>
                    <a:pt x="13480" y="8435"/>
                    <a:pt x="12806" y="5233"/>
                  </a:cubicBezTo>
                  <a:cubicBezTo>
                    <a:pt x="12211" y="2147"/>
                    <a:pt x="9476" y="1"/>
                    <a:pt x="636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10"/>
            <p:cNvSpPr/>
            <p:nvPr/>
          </p:nvSpPr>
          <p:spPr>
            <a:xfrm>
              <a:off x="5722966" y="-154295"/>
              <a:ext cx="368328" cy="317076"/>
            </a:xfrm>
            <a:custGeom>
              <a:avLst/>
              <a:gdLst/>
              <a:ahLst/>
              <a:cxnLst/>
              <a:rect l="l" t="t" r="r" b="b"/>
              <a:pathLst>
                <a:path w="6741" h="5803" extrusionOk="0">
                  <a:moveTo>
                    <a:pt x="2918" y="0"/>
                  </a:moveTo>
                  <a:cubicBezTo>
                    <a:pt x="1424" y="0"/>
                    <a:pt x="0" y="1185"/>
                    <a:pt x="0" y="2939"/>
                  </a:cubicBezTo>
                  <a:cubicBezTo>
                    <a:pt x="0" y="4511"/>
                    <a:pt x="1292" y="5803"/>
                    <a:pt x="2921" y="5803"/>
                  </a:cubicBezTo>
                  <a:cubicBezTo>
                    <a:pt x="5505" y="5803"/>
                    <a:pt x="6740" y="2658"/>
                    <a:pt x="4943" y="860"/>
                  </a:cubicBezTo>
                  <a:cubicBezTo>
                    <a:pt x="4348" y="265"/>
                    <a:pt x="3625" y="0"/>
                    <a:pt x="291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10"/>
            <p:cNvSpPr/>
            <p:nvPr/>
          </p:nvSpPr>
          <p:spPr>
            <a:xfrm>
              <a:off x="5600189" y="-138012"/>
              <a:ext cx="633879" cy="427940"/>
            </a:xfrm>
            <a:custGeom>
              <a:avLst/>
              <a:gdLst/>
              <a:ahLst/>
              <a:cxnLst/>
              <a:rect l="l" t="t" r="r" b="b"/>
              <a:pathLst>
                <a:path w="11601" h="7832" extrusionOk="0">
                  <a:moveTo>
                    <a:pt x="9100" y="1"/>
                  </a:moveTo>
                  <a:lnTo>
                    <a:pt x="8763" y="282"/>
                  </a:lnTo>
                  <a:cubicBezTo>
                    <a:pt x="11035" y="3602"/>
                    <a:pt x="8276" y="7365"/>
                    <a:pt x="5009" y="7365"/>
                  </a:cubicBezTo>
                  <a:cubicBezTo>
                    <a:pt x="4076" y="7365"/>
                    <a:pt x="3102" y="7058"/>
                    <a:pt x="2191" y="6347"/>
                  </a:cubicBezTo>
                  <a:cubicBezTo>
                    <a:pt x="619" y="5112"/>
                    <a:pt x="57" y="3034"/>
                    <a:pt x="787" y="1180"/>
                  </a:cubicBezTo>
                  <a:lnTo>
                    <a:pt x="338" y="1012"/>
                  </a:lnTo>
                  <a:cubicBezTo>
                    <a:pt x="113" y="1573"/>
                    <a:pt x="1" y="2191"/>
                    <a:pt x="1" y="2809"/>
                  </a:cubicBezTo>
                  <a:cubicBezTo>
                    <a:pt x="1" y="4325"/>
                    <a:pt x="731" y="5786"/>
                    <a:pt x="1911" y="6741"/>
                  </a:cubicBezTo>
                  <a:cubicBezTo>
                    <a:pt x="2894" y="7503"/>
                    <a:pt x="3945" y="7832"/>
                    <a:pt x="4953" y="7832"/>
                  </a:cubicBezTo>
                  <a:cubicBezTo>
                    <a:pt x="8549" y="7832"/>
                    <a:pt x="11600" y="3642"/>
                    <a:pt x="910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10"/>
            <p:cNvSpPr/>
            <p:nvPr/>
          </p:nvSpPr>
          <p:spPr>
            <a:xfrm>
              <a:off x="1398926" y="-1267323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573" y="0"/>
                  </a:moveTo>
                  <a:lnTo>
                    <a:pt x="1" y="674"/>
                  </a:lnTo>
                  <a:lnTo>
                    <a:pt x="57" y="899"/>
                  </a:lnTo>
                  <a:lnTo>
                    <a:pt x="1686" y="281"/>
                  </a:lnTo>
                  <a:cubicBezTo>
                    <a:pt x="1742" y="225"/>
                    <a:pt x="1742" y="169"/>
                    <a:pt x="1742" y="113"/>
                  </a:cubicBezTo>
                  <a:cubicBezTo>
                    <a:pt x="1686" y="0"/>
                    <a:pt x="1630" y="0"/>
                    <a:pt x="157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10"/>
            <p:cNvSpPr/>
            <p:nvPr/>
          </p:nvSpPr>
          <p:spPr>
            <a:xfrm>
              <a:off x="1478756" y="-923962"/>
              <a:ext cx="101248" cy="24916"/>
            </a:xfrm>
            <a:custGeom>
              <a:avLst/>
              <a:gdLst/>
              <a:ahLst/>
              <a:cxnLst/>
              <a:rect l="l" t="t" r="r" b="b"/>
              <a:pathLst>
                <a:path w="1853" h="456" extrusionOk="0">
                  <a:moveTo>
                    <a:pt x="1721" y="0"/>
                  </a:moveTo>
                  <a:cubicBezTo>
                    <a:pt x="1710" y="0"/>
                    <a:pt x="1698" y="2"/>
                    <a:pt x="1685" y="7"/>
                  </a:cubicBezTo>
                  <a:lnTo>
                    <a:pt x="0" y="175"/>
                  </a:lnTo>
                  <a:lnTo>
                    <a:pt x="0" y="456"/>
                  </a:lnTo>
                  <a:lnTo>
                    <a:pt x="1685" y="287"/>
                  </a:lnTo>
                  <a:cubicBezTo>
                    <a:pt x="1841" y="287"/>
                    <a:pt x="1852" y="0"/>
                    <a:pt x="17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10"/>
            <p:cNvSpPr/>
            <p:nvPr/>
          </p:nvSpPr>
          <p:spPr>
            <a:xfrm>
              <a:off x="1435753" y="-1157277"/>
              <a:ext cx="100483" cy="43439"/>
            </a:xfrm>
            <a:custGeom>
              <a:avLst/>
              <a:gdLst/>
              <a:ahLst/>
              <a:cxnLst/>
              <a:rect l="l" t="t" r="r" b="b"/>
              <a:pathLst>
                <a:path w="1839" h="795" extrusionOk="0">
                  <a:moveTo>
                    <a:pt x="1672" y="1"/>
                  </a:moveTo>
                  <a:cubicBezTo>
                    <a:pt x="1659" y="1"/>
                    <a:pt x="1645" y="3"/>
                    <a:pt x="1630" y="8"/>
                  </a:cubicBezTo>
                  <a:lnTo>
                    <a:pt x="1" y="514"/>
                  </a:lnTo>
                  <a:cubicBezTo>
                    <a:pt x="1" y="626"/>
                    <a:pt x="57" y="682"/>
                    <a:pt x="57" y="794"/>
                  </a:cubicBezTo>
                  <a:lnTo>
                    <a:pt x="1686" y="289"/>
                  </a:lnTo>
                  <a:cubicBezTo>
                    <a:pt x="1839" y="238"/>
                    <a:pt x="1806" y="1"/>
                    <a:pt x="167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10"/>
            <p:cNvSpPr/>
            <p:nvPr/>
          </p:nvSpPr>
          <p:spPr>
            <a:xfrm>
              <a:off x="1463402" y="-1037559"/>
              <a:ext cx="100483" cy="31145"/>
            </a:xfrm>
            <a:custGeom>
              <a:avLst/>
              <a:gdLst/>
              <a:ahLst/>
              <a:cxnLst/>
              <a:rect l="l" t="t" r="r" b="b"/>
              <a:pathLst>
                <a:path w="1839" h="570" extrusionOk="0">
                  <a:moveTo>
                    <a:pt x="1672" y="0"/>
                  </a:moveTo>
                  <a:cubicBezTo>
                    <a:pt x="1659" y="0"/>
                    <a:pt x="1644" y="2"/>
                    <a:pt x="1629" y="8"/>
                  </a:cubicBezTo>
                  <a:lnTo>
                    <a:pt x="0" y="288"/>
                  </a:lnTo>
                  <a:lnTo>
                    <a:pt x="0" y="569"/>
                  </a:lnTo>
                  <a:lnTo>
                    <a:pt x="1685" y="232"/>
                  </a:lnTo>
                  <a:cubicBezTo>
                    <a:pt x="1838" y="232"/>
                    <a:pt x="1806" y="0"/>
                    <a:pt x="16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10"/>
            <p:cNvSpPr/>
            <p:nvPr/>
          </p:nvSpPr>
          <p:spPr>
            <a:xfrm>
              <a:off x="-212208" y="181144"/>
              <a:ext cx="58356" cy="92123"/>
            </a:xfrm>
            <a:custGeom>
              <a:avLst/>
              <a:gdLst/>
              <a:ahLst/>
              <a:cxnLst/>
              <a:rect l="l" t="t" r="r" b="b"/>
              <a:pathLst>
                <a:path w="1068" h="1686" extrusionOk="0">
                  <a:moveTo>
                    <a:pt x="843" y="1"/>
                  </a:moveTo>
                  <a:lnTo>
                    <a:pt x="0" y="1517"/>
                  </a:lnTo>
                  <a:cubicBezTo>
                    <a:pt x="0" y="1574"/>
                    <a:pt x="0" y="1630"/>
                    <a:pt x="57" y="1686"/>
                  </a:cubicBezTo>
                  <a:lnTo>
                    <a:pt x="113" y="1686"/>
                  </a:lnTo>
                  <a:cubicBezTo>
                    <a:pt x="169" y="1686"/>
                    <a:pt x="225" y="1686"/>
                    <a:pt x="225" y="1630"/>
                  </a:cubicBezTo>
                  <a:lnTo>
                    <a:pt x="1068" y="1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10"/>
            <p:cNvSpPr/>
            <p:nvPr/>
          </p:nvSpPr>
          <p:spPr>
            <a:xfrm>
              <a:off x="978521" y="129016"/>
              <a:ext cx="64475" cy="85949"/>
            </a:xfrm>
            <a:custGeom>
              <a:avLst/>
              <a:gdLst/>
              <a:ahLst/>
              <a:cxnLst/>
              <a:rect l="l" t="t" r="r" b="b"/>
              <a:pathLst>
                <a:path w="1180" h="1573" extrusionOk="0">
                  <a:moveTo>
                    <a:pt x="225" y="0"/>
                  </a:moveTo>
                  <a:lnTo>
                    <a:pt x="0" y="112"/>
                  </a:lnTo>
                  <a:lnTo>
                    <a:pt x="955" y="1517"/>
                  </a:lnTo>
                  <a:cubicBezTo>
                    <a:pt x="955" y="1573"/>
                    <a:pt x="1011" y="1573"/>
                    <a:pt x="1067" y="1573"/>
                  </a:cubicBezTo>
                  <a:lnTo>
                    <a:pt x="1124" y="1573"/>
                  </a:lnTo>
                  <a:cubicBezTo>
                    <a:pt x="1180" y="1517"/>
                    <a:pt x="1180" y="1460"/>
                    <a:pt x="1124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10"/>
            <p:cNvSpPr/>
            <p:nvPr/>
          </p:nvSpPr>
          <p:spPr>
            <a:xfrm>
              <a:off x="1067530" y="61481"/>
              <a:ext cx="73655" cy="82889"/>
            </a:xfrm>
            <a:custGeom>
              <a:avLst/>
              <a:gdLst/>
              <a:ahLst/>
              <a:cxnLst/>
              <a:rect l="l" t="t" r="r" b="b"/>
              <a:pathLst>
                <a:path w="1348" h="1517" extrusionOk="0">
                  <a:moveTo>
                    <a:pt x="225" y="0"/>
                  </a:moveTo>
                  <a:lnTo>
                    <a:pt x="0" y="169"/>
                  </a:lnTo>
                  <a:lnTo>
                    <a:pt x="1123" y="1461"/>
                  </a:lnTo>
                  <a:cubicBezTo>
                    <a:pt x="1123" y="1517"/>
                    <a:pt x="1179" y="1517"/>
                    <a:pt x="1236" y="1517"/>
                  </a:cubicBezTo>
                  <a:lnTo>
                    <a:pt x="1292" y="1517"/>
                  </a:lnTo>
                  <a:cubicBezTo>
                    <a:pt x="1348" y="1461"/>
                    <a:pt x="1348" y="1405"/>
                    <a:pt x="1292" y="1348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10"/>
            <p:cNvSpPr/>
            <p:nvPr/>
          </p:nvSpPr>
          <p:spPr>
            <a:xfrm>
              <a:off x="1150365" y="-12175"/>
              <a:ext cx="76769" cy="79829"/>
            </a:xfrm>
            <a:custGeom>
              <a:avLst/>
              <a:gdLst/>
              <a:ahLst/>
              <a:cxnLst/>
              <a:rect l="l" t="t" r="r" b="b"/>
              <a:pathLst>
                <a:path w="1405" h="1461" extrusionOk="0">
                  <a:moveTo>
                    <a:pt x="169" y="1"/>
                  </a:moveTo>
                  <a:lnTo>
                    <a:pt x="0" y="169"/>
                  </a:lnTo>
                  <a:lnTo>
                    <a:pt x="1180" y="1405"/>
                  </a:lnTo>
                  <a:cubicBezTo>
                    <a:pt x="1180" y="1405"/>
                    <a:pt x="1236" y="1461"/>
                    <a:pt x="1292" y="1461"/>
                  </a:cubicBezTo>
                  <a:cubicBezTo>
                    <a:pt x="1292" y="1461"/>
                    <a:pt x="1348" y="1405"/>
                    <a:pt x="1348" y="1405"/>
                  </a:cubicBezTo>
                  <a:cubicBezTo>
                    <a:pt x="1405" y="1348"/>
                    <a:pt x="1405" y="1292"/>
                    <a:pt x="1348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10"/>
            <p:cNvSpPr/>
            <p:nvPr/>
          </p:nvSpPr>
          <p:spPr>
            <a:xfrm>
              <a:off x="886451" y="184258"/>
              <a:ext cx="58356" cy="92068"/>
            </a:xfrm>
            <a:custGeom>
              <a:avLst/>
              <a:gdLst/>
              <a:ahLst/>
              <a:cxnLst/>
              <a:rect l="l" t="t" r="r" b="b"/>
              <a:pathLst>
                <a:path w="1068" h="1685" extrusionOk="0">
                  <a:moveTo>
                    <a:pt x="225" y="0"/>
                  </a:moveTo>
                  <a:lnTo>
                    <a:pt x="0" y="112"/>
                  </a:lnTo>
                  <a:lnTo>
                    <a:pt x="787" y="1629"/>
                  </a:lnTo>
                  <a:cubicBezTo>
                    <a:pt x="787" y="1629"/>
                    <a:pt x="843" y="1685"/>
                    <a:pt x="899" y="1685"/>
                  </a:cubicBezTo>
                  <a:lnTo>
                    <a:pt x="955" y="1685"/>
                  </a:lnTo>
                  <a:cubicBezTo>
                    <a:pt x="1011" y="1629"/>
                    <a:pt x="1067" y="1573"/>
                    <a:pt x="1011" y="151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10"/>
            <p:cNvSpPr/>
            <p:nvPr/>
          </p:nvSpPr>
          <p:spPr>
            <a:xfrm>
              <a:off x="683898" y="270153"/>
              <a:ext cx="39942" cy="95183"/>
            </a:xfrm>
            <a:custGeom>
              <a:avLst/>
              <a:gdLst/>
              <a:ahLst/>
              <a:cxnLst/>
              <a:rect l="l" t="t" r="r" b="b"/>
              <a:pathLst>
                <a:path w="731" h="1742" extrusionOk="0">
                  <a:moveTo>
                    <a:pt x="225" y="1"/>
                  </a:moveTo>
                  <a:lnTo>
                    <a:pt x="0" y="57"/>
                  </a:lnTo>
                  <a:lnTo>
                    <a:pt x="450" y="1686"/>
                  </a:lnTo>
                  <a:cubicBezTo>
                    <a:pt x="506" y="1742"/>
                    <a:pt x="562" y="1742"/>
                    <a:pt x="618" y="1742"/>
                  </a:cubicBezTo>
                  <a:cubicBezTo>
                    <a:pt x="674" y="1742"/>
                    <a:pt x="731" y="1686"/>
                    <a:pt x="731" y="162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10"/>
            <p:cNvSpPr/>
            <p:nvPr/>
          </p:nvSpPr>
          <p:spPr>
            <a:xfrm>
              <a:off x="573415" y="294741"/>
              <a:ext cx="33822" cy="101303"/>
            </a:xfrm>
            <a:custGeom>
              <a:avLst/>
              <a:gdLst/>
              <a:ahLst/>
              <a:cxnLst/>
              <a:rect l="l" t="t" r="r" b="b"/>
              <a:pathLst>
                <a:path w="619" h="1854" extrusionOk="0">
                  <a:moveTo>
                    <a:pt x="281" y="0"/>
                  </a:moveTo>
                  <a:lnTo>
                    <a:pt x="1" y="56"/>
                  </a:lnTo>
                  <a:lnTo>
                    <a:pt x="338" y="1741"/>
                  </a:lnTo>
                  <a:cubicBezTo>
                    <a:pt x="338" y="1797"/>
                    <a:pt x="394" y="1853"/>
                    <a:pt x="506" y="1853"/>
                  </a:cubicBezTo>
                  <a:cubicBezTo>
                    <a:pt x="562" y="1853"/>
                    <a:pt x="618" y="1741"/>
                    <a:pt x="562" y="1685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10"/>
            <p:cNvSpPr/>
            <p:nvPr/>
          </p:nvSpPr>
          <p:spPr>
            <a:xfrm>
              <a:off x="785147" y="233325"/>
              <a:ext cx="49176" cy="95183"/>
            </a:xfrm>
            <a:custGeom>
              <a:avLst/>
              <a:gdLst/>
              <a:ahLst/>
              <a:cxnLst/>
              <a:rect l="l" t="t" r="r" b="b"/>
              <a:pathLst>
                <a:path w="900" h="1742" extrusionOk="0">
                  <a:moveTo>
                    <a:pt x="226" y="1"/>
                  </a:moveTo>
                  <a:lnTo>
                    <a:pt x="1" y="57"/>
                  </a:lnTo>
                  <a:lnTo>
                    <a:pt x="619" y="1629"/>
                  </a:lnTo>
                  <a:cubicBezTo>
                    <a:pt x="675" y="1686"/>
                    <a:pt x="675" y="1742"/>
                    <a:pt x="731" y="1742"/>
                  </a:cubicBezTo>
                  <a:lnTo>
                    <a:pt x="787" y="1742"/>
                  </a:lnTo>
                  <a:cubicBezTo>
                    <a:pt x="843" y="1686"/>
                    <a:pt x="900" y="1629"/>
                    <a:pt x="900" y="1573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10"/>
            <p:cNvSpPr/>
            <p:nvPr/>
          </p:nvSpPr>
          <p:spPr>
            <a:xfrm>
              <a:off x="1224021" y="-95010"/>
              <a:ext cx="85949" cy="70595"/>
            </a:xfrm>
            <a:custGeom>
              <a:avLst/>
              <a:gdLst/>
              <a:ahLst/>
              <a:cxnLst/>
              <a:rect l="l" t="t" r="r" b="b"/>
              <a:pathLst>
                <a:path w="1573" h="1292" extrusionOk="0">
                  <a:moveTo>
                    <a:pt x="169" y="0"/>
                  </a:moveTo>
                  <a:lnTo>
                    <a:pt x="0" y="225"/>
                  </a:lnTo>
                  <a:lnTo>
                    <a:pt x="1348" y="1292"/>
                  </a:lnTo>
                  <a:lnTo>
                    <a:pt x="1405" y="1292"/>
                  </a:lnTo>
                  <a:cubicBezTo>
                    <a:pt x="1461" y="1292"/>
                    <a:pt x="1517" y="1292"/>
                    <a:pt x="1517" y="1236"/>
                  </a:cubicBezTo>
                  <a:cubicBezTo>
                    <a:pt x="1573" y="1180"/>
                    <a:pt x="1573" y="1123"/>
                    <a:pt x="1517" y="106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10"/>
            <p:cNvSpPr/>
            <p:nvPr/>
          </p:nvSpPr>
          <p:spPr>
            <a:xfrm>
              <a:off x="1478756" y="-696548"/>
              <a:ext cx="101303" cy="24643"/>
            </a:xfrm>
            <a:custGeom>
              <a:avLst/>
              <a:gdLst/>
              <a:ahLst/>
              <a:cxnLst/>
              <a:rect l="l" t="t" r="r" b="b"/>
              <a:pathLst>
                <a:path w="1854" h="451" extrusionOk="0">
                  <a:moveTo>
                    <a:pt x="0" y="1"/>
                  </a:moveTo>
                  <a:lnTo>
                    <a:pt x="0" y="282"/>
                  </a:lnTo>
                  <a:lnTo>
                    <a:pt x="1685" y="450"/>
                  </a:lnTo>
                  <a:cubicBezTo>
                    <a:pt x="1741" y="450"/>
                    <a:pt x="1797" y="394"/>
                    <a:pt x="1853" y="338"/>
                  </a:cubicBezTo>
                  <a:cubicBezTo>
                    <a:pt x="1853" y="282"/>
                    <a:pt x="1797" y="169"/>
                    <a:pt x="1685" y="1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10"/>
            <p:cNvSpPr/>
            <p:nvPr/>
          </p:nvSpPr>
          <p:spPr>
            <a:xfrm>
              <a:off x="1288442" y="-180959"/>
              <a:ext cx="92123" cy="61415"/>
            </a:xfrm>
            <a:custGeom>
              <a:avLst/>
              <a:gdLst/>
              <a:ahLst/>
              <a:cxnLst/>
              <a:rect l="l" t="t" r="r" b="b"/>
              <a:pathLst>
                <a:path w="1686" h="1124" extrusionOk="0">
                  <a:moveTo>
                    <a:pt x="169" y="0"/>
                  </a:moveTo>
                  <a:lnTo>
                    <a:pt x="1" y="169"/>
                  </a:lnTo>
                  <a:lnTo>
                    <a:pt x="1405" y="1124"/>
                  </a:lnTo>
                  <a:lnTo>
                    <a:pt x="1517" y="1124"/>
                  </a:lnTo>
                  <a:cubicBezTo>
                    <a:pt x="1573" y="1124"/>
                    <a:pt x="1573" y="1124"/>
                    <a:pt x="1630" y="1068"/>
                  </a:cubicBezTo>
                  <a:cubicBezTo>
                    <a:pt x="1686" y="1011"/>
                    <a:pt x="1686" y="955"/>
                    <a:pt x="1630" y="8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10"/>
            <p:cNvSpPr/>
            <p:nvPr/>
          </p:nvSpPr>
          <p:spPr>
            <a:xfrm>
              <a:off x="1460342" y="-583005"/>
              <a:ext cx="98243" cy="30762"/>
            </a:xfrm>
            <a:custGeom>
              <a:avLst/>
              <a:gdLst/>
              <a:ahLst/>
              <a:cxnLst/>
              <a:rect l="l" t="t" r="r" b="b"/>
              <a:pathLst>
                <a:path w="1798" h="563" extrusionOk="0">
                  <a:moveTo>
                    <a:pt x="56" y="1"/>
                  </a:moveTo>
                  <a:cubicBezTo>
                    <a:pt x="56" y="57"/>
                    <a:pt x="0" y="169"/>
                    <a:pt x="0" y="226"/>
                  </a:cubicBezTo>
                  <a:lnTo>
                    <a:pt x="1685" y="563"/>
                  </a:lnTo>
                  <a:cubicBezTo>
                    <a:pt x="1741" y="563"/>
                    <a:pt x="1797" y="506"/>
                    <a:pt x="1797" y="450"/>
                  </a:cubicBezTo>
                  <a:cubicBezTo>
                    <a:pt x="1797" y="394"/>
                    <a:pt x="1797" y="338"/>
                    <a:pt x="1741" y="338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10"/>
            <p:cNvSpPr/>
            <p:nvPr/>
          </p:nvSpPr>
          <p:spPr>
            <a:xfrm>
              <a:off x="1484875" y="-802059"/>
              <a:ext cx="101303" cy="13496"/>
            </a:xfrm>
            <a:custGeom>
              <a:avLst/>
              <a:gdLst/>
              <a:ahLst/>
              <a:cxnLst/>
              <a:rect l="l" t="t" r="r" b="b"/>
              <a:pathLst>
                <a:path w="1854" h="247" extrusionOk="0">
                  <a:moveTo>
                    <a:pt x="1739" y="0"/>
                  </a:moveTo>
                  <a:cubicBezTo>
                    <a:pt x="1719" y="0"/>
                    <a:pt x="1700" y="7"/>
                    <a:pt x="1685" y="22"/>
                  </a:cubicBezTo>
                  <a:lnTo>
                    <a:pt x="0" y="22"/>
                  </a:lnTo>
                  <a:lnTo>
                    <a:pt x="0" y="78"/>
                  </a:lnTo>
                  <a:lnTo>
                    <a:pt x="0" y="247"/>
                  </a:lnTo>
                  <a:lnTo>
                    <a:pt x="1685" y="247"/>
                  </a:lnTo>
                  <a:cubicBezTo>
                    <a:pt x="1741" y="247"/>
                    <a:pt x="1854" y="191"/>
                    <a:pt x="1854" y="135"/>
                  </a:cubicBezTo>
                  <a:cubicBezTo>
                    <a:pt x="1854" y="52"/>
                    <a:pt x="1794" y="0"/>
                    <a:pt x="17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10"/>
            <p:cNvSpPr/>
            <p:nvPr/>
          </p:nvSpPr>
          <p:spPr>
            <a:xfrm>
              <a:off x="1346744" y="-276089"/>
              <a:ext cx="95238" cy="55296"/>
            </a:xfrm>
            <a:custGeom>
              <a:avLst/>
              <a:gdLst/>
              <a:ahLst/>
              <a:cxnLst/>
              <a:rect l="l" t="t" r="r" b="b"/>
              <a:pathLst>
                <a:path w="1743" h="1012" extrusionOk="0">
                  <a:moveTo>
                    <a:pt x="169" y="0"/>
                  </a:moveTo>
                  <a:lnTo>
                    <a:pt x="1" y="225"/>
                  </a:lnTo>
                  <a:lnTo>
                    <a:pt x="1517" y="1011"/>
                  </a:lnTo>
                  <a:lnTo>
                    <a:pt x="1574" y="1011"/>
                  </a:lnTo>
                  <a:cubicBezTo>
                    <a:pt x="1630" y="1011"/>
                    <a:pt x="1686" y="955"/>
                    <a:pt x="1686" y="955"/>
                  </a:cubicBezTo>
                  <a:cubicBezTo>
                    <a:pt x="1742" y="899"/>
                    <a:pt x="1742" y="787"/>
                    <a:pt x="1630" y="78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10"/>
            <p:cNvSpPr/>
            <p:nvPr/>
          </p:nvSpPr>
          <p:spPr>
            <a:xfrm>
              <a:off x="1432693" y="-481701"/>
              <a:ext cx="101357" cy="43002"/>
            </a:xfrm>
            <a:custGeom>
              <a:avLst/>
              <a:gdLst/>
              <a:ahLst/>
              <a:cxnLst/>
              <a:rect l="l" t="t" r="r" b="b"/>
              <a:pathLst>
                <a:path w="1855" h="787" extrusionOk="0">
                  <a:moveTo>
                    <a:pt x="113" y="0"/>
                  </a:moveTo>
                  <a:cubicBezTo>
                    <a:pt x="113" y="113"/>
                    <a:pt x="57" y="169"/>
                    <a:pt x="1" y="281"/>
                  </a:cubicBezTo>
                  <a:lnTo>
                    <a:pt x="1629" y="787"/>
                  </a:lnTo>
                  <a:lnTo>
                    <a:pt x="1686" y="787"/>
                  </a:lnTo>
                  <a:cubicBezTo>
                    <a:pt x="1742" y="787"/>
                    <a:pt x="1798" y="731"/>
                    <a:pt x="1798" y="674"/>
                  </a:cubicBezTo>
                  <a:cubicBezTo>
                    <a:pt x="1854" y="618"/>
                    <a:pt x="1798" y="562"/>
                    <a:pt x="1742" y="506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10"/>
            <p:cNvSpPr/>
            <p:nvPr/>
          </p:nvSpPr>
          <p:spPr>
            <a:xfrm>
              <a:off x="1395866" y="-374278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13" y="0"/>
                  </a:moveTo>
                  <a:cubicBezTo>
                    <a:pt x="57" y="112"/>
                    <a:pt x="1" y="169"/>
                    <a:pt x="1" y="225"/>
                  </a:cubicBezTo>
                  <a:lnTo>
                    <a:pt x="1573" y="899"/>
                  </a:lnTo>
                  <a:lnTo>
                    <a:pt x="1629" y="899"/>
                  </a:lnTo>
                  <a:cubicBezTo>
                    <a:pt x="1686" y="899"/>
                    <a:pt x="1686" y="843"/>
                    <a:pt x="1742" y="843"/>
                  </a:cubicBezTo>
                  <a:cubicBezTo>
                    <a:pt x="1742" y="730"/>
                    <a:pt x="1742" y="674"/>
                    <a:pt x="1686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10"/>
            <p:cNvSpPr/>
            <p:nvPr/>
          </p:nvSpPr>
          <p:spPr>
            <a:xfrm>
              <a:off x="355508" y="316215"/>
              <a:ext cx="15408" cy="101303"/>
            </a:xfrm>
            <a:custGeom>
              <a:avLst/>
              <a:gdLst/>
              <a:ahLst/>
              <a:cxnLst/>
              <a:rect l="l" t="t" r="r" b="b"/>
              <a:pathLst>
                <a:path w="282" h="1854" extrusionOk="0">
                  <a:moveTo>
                    <a:pt x="1" y="0"/>
                  </a:moveTo>
                  <a:lnTo>
                    <a:pt x="1" y="1685"/>
                  </a:lnTo>
                  <a:cubicBezTo>
                    <a:pt x="1" y="1797"/>
                    <a:pt x="57" y="1854"/>
                    <a:pt x="113" y="1854"/>
                  </a:cubicBezTo>
                  <a:cubicBezTo>
                    <a:pt x="226" y="1854"/>
                    <a:pt x="282" y="1797"/>
                    <a:pt x="282" y="1741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10"/>
            <p:cNvSpPr/>
            <p:nvPr/>
          </p:nvSpPr>
          <p:spPr>
            <a:xfrm>
              <a:off x="238905" y="313101"/>
              <a:ext cx="24588" cy="98297"/>
            </a:xfrm>
            <a:custGeom>
              <a:avLst/>
              <a:gdLst/>
              <a:ahLst/>
              <a:cxnLst/>
              <a:rect l="l" t="t" r="r" b="b"/>
              <a:pathLst>
                <a:path w="450" h="1799" extrusionOk="0">
                  <a:moveTo>
                    <a:pt x="169" y="1"/>
                  </a:moveTo>
                  <a:lnTo>
                    <a:pt x="1" y="1686"/>
                  </a:lnTo>
                  <a:cubicBezTo>
                    <a:pt x="1" y="1742"/>
                    <a:pt x="57" y="1798"/>
                    <a:pt x="113" y="1798"/>
                  </a:cubicBezTo>
                  <a:cubicBezTo>
                    <a:pt x="169" y="1798"/>
                    <a:pt x="225" y="1742"/>
                    <a:pt x="281" y="1686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10"/>
            <p:cNvSpPr/>
            <p:nvPr/>
          </p:nvSpPr>
          <p:spPr>
            <a:xfrm>
              <a:off x="119242" y="294741"/>
              <a:ext cx="30708" cy="98243"/>
            </a:xfrm>
            <a:custGeom>
              <a:avLst/>
              <a:gdLst/>
              <a:ahLst/>
              <a:cxnLst/>
              <a:rect l="l" t="t" r="r" b="b"/>
              <a:pathLst>
                <a:path w="562" h="1798" extrusionOk="0">
                  <a:moveTo>
                    <a:pt x="337" y="0"/>
                  </a:moveTo>
                  <a:lnTo>
                    <a:pt x="0" y="1685"/>
                  </a:lnTo>
                  <a:cubicBezTo>
                    <a:pt x="0" y="1741"/>
                    <a:pt x="56" y="1797"/>
                    <a:pt x="113" y="1797"/>
                  </a:cubicBezTo>
                  <a:cubicBezTo>
                    <a:pt x="169" y="1797"/>
                    <a:pt x="225" y="1741"/>
                    <a:pt x="225" y="1685"/>
                  </a:cubicBezTo>
                  <a:lnTo>
                    <a:pt x="562" y="56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10"/>
            <p:cNvSpPr/>
            <p:nvPr/>
          </p:nvSpPr>
          <p:spPr>
            <a:xfrm>
              <a:off x="-347225" y="58421"/>
              <a:ext cx="12294" cy="21528"/>
            </a:xfrm>
            <a:custGeom>
              <a:avLst/>
              <a:gdLst/>
              <a:ahLst/>
              <a:cxnLst/>
              <a:rect l="l" t="t" r="r" b="b"/>
              <a:pathLst>
                <a:path w="22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25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0"/>
            <p:cNvSpPr/>
            <p:nvPr/>
          </p:nvSpPr>
          <p:spPr>
            <a:xfrm>
              <a:off x="469051" y="313101"/>
              <a:ext cx="21583" cy="98297"/>
            </a:xfrm>
            <a:custGeom>
              <a:avLst/>
              <a:gdLst/>
              <a:ahLst/>
              <a:cxnLst/>
              <a:rect l="l" t="t" r="r" b="b"/>
              <a:pathLst>
                <a:path w="395" h="1799" extrusionOk="0">
                  <a:moveTo>
                    <a:pt x="1" y="1"/>
                  </a:moveTo>
                  <a:lnTo>
                    <a:pt x="113" y="1686"/>
                  </a:lnTo>
                  <a:cubicBezTo>
                    <a:pt x="169" y="1742"/>
                    <a:pt x="226" y="1798"/>
                    <a:pt x="282" y="1798"/>
                  </a:cubicBezTo>
                  <a:cubicBezTo>
                    <a:pt x="338" y="1798"/>
                    <a:pt x="394" y="1742"/>
                    <a:pt x="394" y="1686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0"/>
            <p:cNvSpPr/>
            <p:nvPr/>
          </p:nvSpPr>
          <p:spPr>
            <a:xfrm>
              <a:off x="-316572" y="125902"/>
              <a:ext cx="64530" cy="86003"/>
            </a:xfrm>
            <a:custGeom>
              <a:avLst/>
              <a:gdLst/>
              <a:ahLst/>
              <a:cxnLst/>
              <a:rect l="l" t="t" r="r" b="b"/>
              <a:pathLst>
                <a:path w="1181" h="1574" extrusionOk="0">
                  <a:moveTo>
                    <a:pt x="956" y="1"/>
                  </a:moveTo>
                  <a:lnTo>
                    <a:pt x="1" y="1405"/>
                  </a:lnTo>
                  <a:cubicBezTo>
                    <a:pt x="1" y="1461"/>
                    <a:pt x="1" y="1517"/>
                    <a:pt x="57" y="1574"/>
                  </a:cubicBezTo>
                  <a:lnTo>
                    <a:pt x="113" y="1574"/>
                  </a:lnTo>
                  <a:cubicBezTo>
                    <a:pt x="169" y="1574"/>
                    <a:pt x="226" y="1517"/>
                    <a:pt x="226" y="1517"/>
                  </a:cubicBezTo>
                  <a:lnTo>
                    <a:pt x="1180" y="113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0"/>
            <p:cNvSpPr/>
            <p:nvPr/>
          </p:nvSpPr>
          <p:spPr>
            <a:xfrm>
              <a:off x="5699" y="264033"/>
              <a:ext cx="43002" cy="98243"/>
            </a:xfrm>
            <a:custGeom>
              <a:avLst/>
              <a:gdLst/>
              <a:ahLst/>
              <a:cxnLst/>
              <a:rect l="l" t="t" r="r" b="b"/>
              <a:pathLst>
                <a:path w="787" h="1798" extrusionOk="0">
                  <a:moveTo>
                    <a:pt x="506" y="0"/>
                  </a:moveTo>
                  <a:lnTo>
                    <a:pt x="0" y="1685"/>
                  </a:lnTo>
                  <a:cubicBezTo>
                    <a:pt x="0" y="1741"/>
                    <a:pt x="56" y="1798"/>
                    <a:pt x="112" y="1798"/>
                  </a:cubicBezTo>
                  <a:lnTo>
                    <a:pt x="169" y="1798"/>
                  </a:lnTo>
                  <a:cubicBezTo>
                    <a:pt x="225" y="1798"/>
                    <a:pt x="281" y="1798"/>
                    <a:pt x="281" y="1741"/>
                  </a:cubicBezTo>
                  <a:lnTo>
                    <a:pt x="786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0"/>
            <p:cNvSpPr/>
            <p:nvPr/>
          </p:nvSpPr>
          <p:spPr>
            <a:xfrm>
              <a:off x="-107844" y="230265"/>
              <a:ext cx="49121" cy="95183"/>
            </a:xfrm>
            <a:custGeom>
              <a:avLst/>
              <a:gdLst/>
              <a:ahLst/>
              <a:cxnLst/>
              <a:rect l="l" t="t" r="r" b="b"/>
              <a:pathLst>
                <a:path w="899" h="1742" extrusionOk="0">
                  <a:moveTo>
                    <a:pt x="674" y="1"/>
                  </a:moveTo>
                  <a:lnTo>
                    <a:pt x="0" y="1573"/>
                  </a:lnTo>
                  <a:cubicBezTo>
                    <a:pt x="0" y="1629"/>
                    <a:pt x="0" y="1685"/>
                    <a:pt x="112" y="1742"/>
                  </a:cubicBezTo>
                  <a:cubicBezTo>
                    <a:pt x="169" y="1742"/>
                    <a:pt x="225" y="1685"/>
                    <a:pt x="281" y="1685"/>
                  </a:cubicBezTo>
                  <a:lnTo>
                    <a:pt x="899" y="113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10"/>
            <p:cNvSpPr/>
            <p:nvPr/>
          </p:nvSpPr>
          <p:spPr>
            <a:xfrm>
              <a:off x="1337564" y="-1212081"/>
              <a:ext cx="178072" cy="73709"/>
            </a:xfrm>
            <a:custGeom>
              <a:avLst/>
              <a:gdLst/>
              <a:ahLst/>
              <a:cxnLst/>
              <a:rect l="l" t="t" r="r" b="b"/>
              <a:pathLst>
                <a:path w="3259" h="1349" extrusionOk="0">
                  <a:moveTo>
                    <a:pt x="3090" y="0"/>
                  </a:moveTo>
                  <a:lnTo>
                    <a:pt x="0" y="1067"/>
                  </a:lnTo>
                  <a:cubicBezTo>
                    <a:pt x="57" y="1180"/>
                    <a:pt x="113" y="1236"/>
                    <a:pt x="113" y="1348"/>
                  </a:cubicBezTo>
                  <a:lnTo>
                    <a:pt x="3146" y="281"/>
                  </a:lnTo>
                  <a:cubicBezTo>
                    <a:pt x="3202" y="225"/>
                    <a:pt x="3258" y="169"/>
                    <a:pt x="3258" y="113"/>
                  </a:cubicBezTo>
                  <a:cubicBezTo>
                    <a:pt x="3202" y="0"/>
                    <a:pt x="3146" y="0"/>
                    <a:pt x="30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10"/>
            <p:cNvSpPr/>
            <p:nvPr/>
          </p:nvSpPr>
          <p:spPr>
            <a:xfrm>
              <a:off x="1297676" y="-1307210"/>
              <a:ext cx="159603" cy="70595"/>
            </a:xfrm>
            <a:custGeom>
              <a:avLst/>
              <a:gdLst/>
              <a:ahLst/>
              <a:cxnLst/>
              <a:rect l="l" t="t" r="r" b="b"/>
              <a:pathLst>
                <a:path w="2921" h="1292" extrusionOk="0">
                  <a:moveTo>
                    <a:pt x="2303" y="0"/>
                  </a:moveTo>
                  <a:lnTo>
                    <a:pt x="0" y="1067"/>
                  </a:lnTo>
                  <a:lnTo>
                    <a:pt x="113" y="1292"/>
                  </a:lnTo>
                  <a:lnTo>
                    <a:pt x="292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10"/>
            <p:cNvSpPr/>
            <p:nvPr/>
          </p:nvSpPr>
          <p:spPr>
            <a:xfrm>
              <a:off x="1398926" y="-865332"/>
              <a:ext cx="184191" cy="21528"/>
            </a:xfrm>
            <a:custGeom>
              <a:avLst/>
              <a:gdLst/>
              <a:ahLst/>
              <a:cxnLst/>
              <a:rect l="l" t="t" r="r" b="b"/>
              <a:pathLst>
                <a:path w="3371" h="394" extrusionOk="0">
                  <a:moveTo>
                    <a:pt x="3202" y="1"/>
                  </a:moveTo>
                  <a:cubicBezTo>
                    <a:pt x="3212" y="1"/>
                    <a:pt x="3222" y="1"/>
                    <a:pt x="3232" y="2"/>
                  </a:cubicBezTo>
                  <a:lnTo>
                    <a:pt x="3232" y="2"/>
                  </a:lnTo>
                  <a:lnTo>
                    <a:pt x="3258" y="1"/>
                  </a:lnTo>
                  <a:close/>
                  <a:moveTo>
                    <a:pt x="3232" y="2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3258" y="225"/>
                  </a:lnTo>
                  <a:cubicBezTo>
                    <a:pt x="3314" y="225"/>
                    <a:pt x="3371" y="169"/>
                    <a:pt x="3371" y="113"/>
                  </a:cubicBezTo>
                  <a:cubicBezTo>
                    <a:pt x="3371" y="62"/>
                    <a:pt x="3324" y="11"/>
                    <a:pt x="3232" y="2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10"/>
            <p:cNvSpPr/>
            <p:nvPr/>
          </p:nvSpPr>
          <p:spPr>
            <a:xfrm>
              <a:off x="1368272" y="-1101598"/>
              <a:ext cx="181077" cy="58356"/>
            </a:xfrm>
            <a:custGeom>
              <a:avLst/>
              <a:gdLst/>
              <a:ahLst/>
              <a:cxnLst/>
              <a:rect l="l" t="t" r="r" b="b"/>
              <a:pathLst>
                <a:path w="3314" h="1068" extrusionOk="0">
                  <a:moveTo>
                    <a:pt x="3145" y="0"/>
                  </a:moveTo>
                  <a:lnTo>
                    <a:pt x="0" y="786"/>
                  </a:lnTo>
                  <a:lnTo>
                    <a:pt x="56" y="1067"/>
                  </a:lnTo>
                  <a:lnTo>
                    <a:pt x="3202" y="281"/>
                  </a:lnTo>
                  <a:cubicBezTo>
                    <a:pt x="3258" y="281"/>
                    <a:pt x="3314" y="169"/>
                    <a:pt x="3314" y="112"/>
                  </a:cubicBezTo>
                  <a:cubicBezTo>
                    <a:pt x="3258" y="56"/>
                    <a:pt x="3202" y="0"/>
                    <a:pt x="314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10"/>
            <p:cNvSpPr/>
            <p:nvPr/>
          </p:nvSpPr>
          <p:spPr>
            <a:xfrm>
              <a:off x="1389746" y="-981935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3202" y="1"/>
                  </a:moveTo>
                  <a:lnTo>
                    <a:pt x="0" y="450"/>
                  </a:lnTo>
                  <a:cubicBezTo>
                    <a:pt x="0" y="618"/>
                    <a:pt x="0" y="618"/>
                    <a:pt x="0" y="731"/>
                  </a:cubicBezTo>
                  <a:lnTo>
                    <a:pt x="3202" y="281"/>
                  </a:lnTo>
                  <a:cubicBezTo>
                    <a:pt x="3314" y="225"/>
                    <a:pt x="3314" y="169"/>
                    <a:pt x="3314" y="113"/>
                  </a:cubicBezTo>
                  <a:cubicBezTo>
                    <a:pt x="3314" y="57"/>
                    <a:pt x="3258" y="1"/>
                    <a:pt x="320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10"/>
            <p:cNvSpPr/>
            <p:nvPr/>
          </p:nvSpPr>
          <p:spPr>
            <a:xfrm>
              <a:off x="180603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506" y="0"/>
                  </a:moveTo>
                  <a:lnTo>
                    <a:pt x="0" y="3201"/>
                  </a:lnTo>
                  <a:cubicBezTo>
                    <a:pt x="0" y="3314"/>
                    <a:pt x="57" y="3370"/>
                    <a:pt x="113" y="3370"/>
                  </a:cubicBezTo>
                  <a:cubicBezTo>
                    <a:pt x="225" y="3370"/>
                    <a:pt x="225" y="3314"/>
                    <a:pt x="281" y="3258"/>
                  </a:cubicBezTo>
                  <a:lnTo>
                    <a:pt x="731" y="5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10"/>
            <p:cNvSpPr/>
            <p:nvPr/>
          </p:nvSpPr>
          <p:spPr>
            <a:xfrm>
              <a:off x="978521" y="27713"/>
              <a:ext cx="116656" cy="153484"/>
            </a:xfrm>
            <a:custGeom>
              <a:avLst/>
              <a:gdLst/>
              <a:ahLst/>
              <a:cxnLst/>
              <a:rect l="l" t="t" r="r" b="b"/>
              <a:pathLst>
                <a:path w="2135" h="2809" extrusionOk="0">
                  <a:moveTo>
                    <a:pt x="169" y="1"/>
                  </a:moveTo>
                  <a:lnTo>
                    <a:pt x="0" y="169"/>
                  </a:lnTo>
                  <a:lnTo>
                    <a:pt x="1910" y="2753"/>
                  </a:lnTo>
                  <a:cubicBezTo>
                    <a:pt x="1910" y="2753"/>
                    <a:pt x="1966" y="2809"/>
                    <a:pt x="2022" y="2809"/>
                  </a:cubicBezTo>
                  <a:lnTo>
                    <a:pt x="2078" y="2809"/>
                  </a:lnTo>
                  <a:cubicBezTo>
                    <a:pt x="2134" y="2753"/>
                    <a:pt x="2134" y="2640"/>
                    <a:pt x="2078" y="258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10"/>
            <p:cNvSpPr/>
            <p:nvPr/>
          </p:nvSpPr>
          <p:spPr>
            <a:xfrm>
              <a:off x="889511" y="86014"/>
              <a:ext cx="104417" cy="165013"/>
            </a:xfrm>
            <a:custGeom>
              <a:avLst/>
              <a:gdLst/>
              <a:ahLst/>
              <a:cxnLst/>
              <a:rect l="l" t="t" r="r" b="b"/>
              <a:pathLst>
                <a:path w="1911" h="3020" extrusionOk="0">
                  <a:moveTo>
                    <a:pt x="225" y="1"/>
                  </a:moveTo>
                  <a:lnTo>
                    <a:pt x="0" y="113"/>
                  </a:lnTo>
                  <a:lnTo>
                    <a:pt x="1685" y="2921"/>
                  </a:lnTo>
                  <a:cubicBezTo>
                    <a:pt x="1685" y="2961"/>
                    <a:pt x="1713" y="3001"/>
                    <a:pt x="1750" y="3001"/>
                  </a:cubicBezTo>
                  <a:cubicBezTo>
                    <a:pt x="1765" y="3001"/>
                    <a:pt x="1781" y="2994"/>
                    <a:pt x="1798" y="2978"/>
                  </a:cubicBezTo>
                  <a:cubicBezTo>
                    <a:pt x="1798" y="3006"/>
                    <a:pt x="1812" y="3020"/>
                    <a:pt x="1826" y="3020"/>
                  </a:cubicBezTo>
                  <a:cubicBezTo>
                    <a:pt x="1840" y="3020"/>
                    <a:pt x="1854" y="3006"/>
                    <a:pt x="1854" y="2978"/>
                  </a:cubicBezTo>
                  <a:cubicBezTo>
                    <a:pt x="1910" y="2978"/>
                    <a:pt x="1910" y="2865"/>
                    <a:pt x="1910" y="280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10"/>
            <p:cNvSpPr/>
            <p:nvPr/>
          </p:nvSpPr>
          <p:spPr>
            <a:xfrm>
              <a:off x="1055236" y="-36708"/>
              <a:ext cx="128950" cy="144250"/>
            </a:xfrm>
            <a:custGeom>
              <a:avLst/>
              <a:gdLst/>
              <a:ahLst/>
              <a:cxnLst/>
              <a:rect l="l" t="t" r="r" b="b"/>
              <a:pathLst>
                <a:path w="2360" h="2640" extrusionOk="0">
                  <a:moveTo>
                    <a:pt x="169" y="0"/>
                  </a:moveTo>
                  <a:lnTo>
                    <a:pt x="0" y="169"/>
                  </a:lnTo>
                  <a:lnTo>
                    <a:pt x="2135" y="2584"/>
                  </a:lnTo>
                  <a:cubicBezTo>
                    <a:pt x="2191" y="2584"/>
                    <a:pt x="2191" y="2640"/>
                    <a:pt x="2247" y="2640"/>
                  </a:cubicBezTo>
                  <a:lnTo>
                    <a:pt x="2359" y="2640"/>
                  </a:lnTo>
                  <a:cubicBezTo>
                    <a:pt x="2359" y="2584"/>
                    <a:pt x="2359" y="2471"/>
                    <a:pt x="2359" y="241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10"/>
            <p:cNvSpPr/>
            <p:nvPr/>
          </p:nvSpPr>
          <p:spPr>
            <a:xfrm>
              <a:off x="803561" y="132076"/>
              <a:ext cx="89063" cy="168838"/>
            </a:xfrm>
            <a:custGeom>
              <a:avLst/>
              <a:gdLst/>
              <a:ahLst/>
              <a:cxnLst/>
              <a:rect l="l" t="t" r="r" b="b"/>
              <a:pathLst>
                <a:path w="1630" h="3090" extrusionOk="0">
                  <a:moveTo>
                    <a:pt x="226" y="0"/>
                  </a:moveTo>
                  <a:lnTo>
                    <a:pt x="1" y="113"/>
                  </a:lnTo>
                  <a:lnTo>
                    <a:pt x="1405" y="3033"/>
                  </a:lnTo>
                  <a:cubicBezTo>
                    <a:pt x="1405" y="3089"/>
                    <a:pt x="1461" y="3089"/>
                    <a:pt x="1517" y="3089"/>
                  </a:cubicBezTo>
                  <a:lnTo>
                    <a:pt x="1573" y="3089"/>
                  </a:lnTo>
                  <a:cubicBezTo>
                    <a:pt x="1630" y="3089"/>
                    <a:pt x="1630" y="2977"/>
                    <a:pt x="1630" y="292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10"/>
            <p:cNvSpPr/>
            <p:nvPr/>
          </p:nvSpPr>
          <p:spPr>
            <a:xfrm>
              <a:off x="1128892" y="-110364"/>
              <a:ext cx="144304" cy="128950"/>
            </a:xfrm>
            <a:custGeom>
              <a:avLst/>
              <a:gdLst/>
              <a:ahLst/>
              <a:cxnLst/>
              <a:rect l="l" t="t" r="r" b="b"/>
              <a:pathLst>
                <a:path w="2641" h="2360" extrusionOk="0">
                  <a:moveTo>
                    <a:pt x="169" y="0"/>
                  </a:moveTo>
                  <a:lnTo>
                    <a:pt x="0" y="169"/>
                  </a:lnTo>
                  <a:lnTo>
                    <a:pt x="2359" y="2359"/>
                  </a:lnTo>
                  <a:lnTo>
                    <a:pt x="2472" y="2359"/>
                  </a:lnTo>
                  <a:cubicBezTo>
                    <a:pt x="2528" y="2359"/>
                    <a:pt x="2528" y="2359"/>
                    <a:pt x="2584" y="2303"/>
                  </a:cubicBezTo>
                  <a:cubicBezTo>
                    <a:pt x="2640" y="2247"/>
                    <a:pt x="2640" y="2191"/>
                    <a:pt x="2584" y="213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10"/>
            <p:cNvSpPr/>
            <p:nvPr/>
          </p:nvSpPr>
          <p:spPr>
            <a:xfrm>
              <a:off x="613303" y="202672"/>
              <a:ext cx="55296" cy="178017"/>
            </a:xfrm>
            <a:custGeom>
              <a:avLst/>
              <a:gdLst/>
              <a:ahLst/>
              <a:cxnLst/>
              <a:rect l="l" t="t" r="r" b="b"/>
              <a:pathLst>
                <a:path w="1012" h="3258" extrusionOk="0">
                  <a:moveTo>
                    <a:pt x="225" y="0"/>
                  </a:moveTo>
                  <a:lnTo>
                    <a:pt x="1" y="56"/>
                  </a:lnTo>
                  <a:lnTo>
                    <a:pt x="787" y="3201"/>
                  </a:lnTo>
                  <a:cubicBezTo>
                    <a:pt x="787" y="3258"/>
                    <a:pt x="843" y="3258"/>
                    <a:pt x="899" y="3258"/>
                  </a:cubicBezTo>
                  <a:cubicBezTo>
                    <a:pt x="955" y="3258"/>
                    <a:pt x="1012" y="3201"/>
                    <a:pt x="1012" y="314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10"/>
            <p:cNvSpPr/>
            <p:nvPr/>
          </p:nvSpPr>
          <p:spPr>
            <a:xfrm>
              <a:off x="705372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281" y="0"/>
                  </a:moveTo>
                  <a:lnTo>
                    <a:pt x="1" y="113"/>
                  </a:lnTo>
                  <a:lnTo>
                    <a:pt x="1124" y="3146"/>
                  </a:lnTo>
                  <a:cubicBezTo>
                    <a:pt x="1124" y="3202"/>
                    <a:pt x="1180" y="3202"/>
                    <a:pt x="1236" y="3202"/>
                  </a:cubicBezTo>
                  <a:lnTo>
                    <a:pt x="1292" y="3202"/>
                  </a:lnTo>
                  <a:cubicBezTo>
                    <a:pt x="1349" y="3202"/>
                    <a:pt x="1405" y="3146"/>
                    <a:pt x="1349" y="3033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10"/>
            <p:cNvSpPr/>
            <p:nvPr/>
          </p:nvSpPr>
          <p:spPr>
            <a:xfrm>
              <a:off x="1193313" y="-187079"/>
              <a:ext cx="153484" cy="116656"/>
            </a:xfrm>
            <a:custGeom>
              <a:avLst/>
              <a:gdLst/>
              <a:ahLst/>
              <a:cxnLst/>
              <a:rect l="l" t="t" r="r" b="b"/>
              <a:pathLst>
                <a:path w="2809" h="2135" extrusionOk="0">
                  <a:moveTo>
                    <a:pt x="113" y="0"/>
                  </a:moveTo>
                  <a:cubicBezTo>
                    <a:pt x="57" y="56"/>
                    <a:pt x="1" y="112"/>
                    <a:pt x="1" y="225"/>
                  </a:cubicBezTo>
                  <a:lnTo>
                    <a:pt x="2584" y="2134"/>
                  </a:lnTo>
                  <a:lnTo>
                    <a:pt x="2640" y="2134"/>
                  </a:lnTo>
                  <a:cubicBezTo>
                    <a:pt x="2697" y="2134"/>
                    <a:pt x="2697" y="2134"/>
                    <a:pt x="2753" y="2078"/>
                  </a:cubicBezTo>
                  <a:cubicBezTo>
                    <a:pt x="2809" y="2022"/>
                    <a:pt x="2809" y="1966"/>
                    <a:pt x="2753" y="191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10"/>
            <p:cNvSpPr/>
            <p:nvPr/>
          </p:nvSpPr>
          <p:spPr>
            <a:xfrm>
              <a:off x="1368272" y="-552297"/>
              <a:ext cx="178017" cy="55296"/>
            </a:xfrm>
            <a:custGeom>
              <a:avLst/>
              <a:gdLst/>
              <a:ahLst/>
              <a:cxnLst/>
              <a:rect l="l" t="t" r="r" b="b"/>
              <a:pathLst>
                <a:path w="3258" h="1012" extrusionOk="0">
                  <a:moveTo>
                    <a:pt x="56" y="1"/>
                  </a:moveTo>
                  <a:cubicBezTo>
                    <a:pt x="56" y="57"/>
                    <a:pt x="0" y="169"/>
                    <a:pt x="0" y="225"/>
                  </a:cubicBezTo>
                  <a:lnTo>
                    <a:pt x="3145" y="1012"/>
                  </a:lnTo>
                  <a:cubicBezTo>
                    <a:pt x="3258" y="1012"/>
                    <a:pt x="3258" y="787"/>
                    <a:pt x="3145" y="787"/>
                  </a:cubicBezTo>
                  <a:lnTo>
                    <a:pt x="3202" y="787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10"/>
            <p:cNvSpPr/>
            <p:nvPr/>
          </p:nvSpPr>
          <p:spPr>
            <a:xfrm>
              <a:off x="1389746" y="-653546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0" y="0"/>
                  </a:moveTo>
                  <a:lnTo>
                    <a:pt x="0" y="225"/>
                  </a:lnTo>
                  <a:lnTo>
                    <a:pt x="3202" y="730"/>
                  </a:lnTo>
                  <a:cubicBezTo>
                    <a:pt x="3258" y="730"/>
                    <a:pt x="3314" y="674"/>
                    <a:pt x="3314" y="618"/>
                  </a:cubicBezTo>
                  <a:cubicBezTo>
                    <a:pt x="3314" y="506"/>
                    <a:pt x="3258" y="449"/>
                    <a:pt x="3202" y="4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10"/>
            <p:cNvSpPr/>
            <p:nvPr/>
          </p:nvSpPr>
          <p:spPr>
            <a:xfrm>
              <a:off x="1398926" y="-754849"/>
              <a:ext cx="184191" cy="24643"/>
            </a:xfrm>
            <a:custGeom>
              <a:avLst/>
              <a:gdLst/>
              <a:ahLst/>
              <a:cxnLst/>
              <a:rect l="l" t="t" r="r" b="b"/>
              <a:pathLst>
                <a:path w="3371" h="451" extrusionOk="0">
                  <a:moveTo>
                    <a:pt x="1" y="1"/>
                  </a:moveTo>
                  <a:lnTo>
                    <a:pt x="1" y="282"/>
                  </a:lnTo>
                  <a:lnTo>
                    <a:pt x="3258" y="450"/>
                  </a:lnTo>
                  <a:cubicBezTo>
                    <a:pt x="3314" y="450"/>
                    <a:pt x="3371" y="394"/>
                    <a:pt x="3371" y="338"/>
                  </a:cubicBezTo>
                  <a:cubicBezTo>
                    <a:pt x="3371" y="225"/>
                    <a:pt x="3314" y="169"/>
                    <a:pt x="3258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10"/>
            <p:cNvSpPr/>
            <p:nvPr/>
          </p:nvSpPr>
          <p:spPr>
            <a:xfrm>
              <a:off x="1337564" y="-457167"/>
              <a:ext cx="174957" cy="73709"/>
            </a:xfrm>
            <a:custGeom>
              <a:avLst/>
              <a:gdLst/>
              <a:ahLst/>
              <a:cxnLst/>
              <a:rect l="l" t="t" r="r" b="b"/>
              <a:pathLst>
                <a:path w="3202" h="1349" extrusionOk="0">
                  <a:moveTo>
                    <a:pt x="57" y="1"/>
                  </a:moveTo>
                  <a:cubicBezTo>
                    <a:pt x="57" y="57"/>
                    <a:pt x="0" y="169"/>
                    <a:pt x="0" y="225"/>
                  </a:cubicBezTo>
                  <a:lnTo>
                    <a:pt x="3033" y="1349"/>
                  </a:lnTo>
                  <a:lnTo>
                    <a:pt x="3090" y="1349"/>
                  </a:lnTo>
                  <a:cubicBezTo>
                    <a:pt x="3146" y="1292"/>
                    <a:pt x="3202" y="1292"/>
                    <a:pt x="3202" y="1236"/>
                  </a:cubicBezTo>
                  <a:cubicBezTo>
                    <a:pt x="3202" y="1180"/>
                    <a:pt x="3202" y="1124"/>
                    <a:pt x="3146" y="106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10"/>
            <p:cNvSpPr/>
            <p:nvPr/>
          </p:nvSpPr>
          <p:spPr>
            <a:xfrm>
              <a:off x="1251614" y="-273029"/>
              <a:ext cx="162718" cy="101303"/>
            </a:xfrm>
            <a:custGeom>
              <a:avLst/>
              <a:gdLst/>
              <a:ahLst/>
              <a:cxnLst/>
              <a:rect l="l" t="t" r="r" b="b"/>
              <a:pathLst>
                <a:path w="2978" h="1854" extrusionOk="0">
                  <a:moveTo>
                    <a:pt x="113" y="1"/>
                  </a:moveTo>
                  <a:lnTo>
                    <a:pt x="1" y="225"/>
                  </a:lnTo>
                  <a:lnTo>
                    <a:pt x="2753" y="1854"/>
                  </a:lnTo>
                  <a:lnTo>
                    <a:pt x="2809" y="1854"/>
                  </a:lnTo>
                  <a:cubicBezTo>
                    <a:pt x="2865" y="1854"/>
                    <a:pt x="2921" y="1854"/>
                    <a:pt x="2921" y="1798"/>
                  </a:cubicBezTo>
                  <a:cubicBezTo>
                    <a:pt x="2978" y="1742"/>
                    <a:pt x="2921" y="1685"/>
                    <a:pt x="2865" y="162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10"/>
            <p:cNvSpPr/>
            <p:nvPr/>
          </p:nvSpPr>
          <p:spPr>
            <a:xfrm>
              <a:off x="508994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281" y="0"/>
                  </a:moveTo>
                  <a:lnTo>
                    <a:pt x="0" y="56"/>
                  </a:lnTo>
                  <a:lnTo>
                    <a:pt x="449" y="3258"/>
                  </a:lnTo>
                  <a:cubicBezTo>
                    <a:pt x="506" y="3314"/>
                    <a:pt x="562" y="3370"/>
                    <a:pt x="618" y="3370"/>
                  </a:cubicBezTo>
                  <a:cubicBezTo>
                    <a:pt x="674" y="3370"/>
                    <a:pt x="730" y="3314"/>
                    <a:pt x="730" y="320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10"/>
            <p:cNvSpPr/>
            <p:nvPr/>
          </p:nvSpPr>
          <p:spPr>
            <a:xfrm>
              <a:off x="1297676" y="-362038"/>
              <a:ext cx="168838" cy="89063"/>
            </a:xfrm>
            <a:custGeom>
              <a:avLst/>
              <a:gdLst/>
              <a:ahLst/>
              <a:cxnLst/>
              <a:rect l="l" t="t" r="r" b="b"/>
              <a:pathLst>
                <a:path w="3090" h="1630" extrusionOk="0">
                  <a:moveTo>
                    <a:pt x="113" y="1"/>
                  </a:moveTo>
                  <a:lnTo>
                    <a:pt x="0" y="225"/>
                  </a:lnTo>
                  <a:lnTo>
                    <a:pt x="2921" y="1630"/>
                  </a:lnTo>
                  <a:lnTo>
                    <a:pt x="2977" y="1630"/>
                  </a:lnTo>
                  <a:cubicBezTo>
                    <a:pt x="3033" y="1630"/>
                    <a:pt x="3089" y="1630"/>
                    <a:pt x="3089" y="1573"/>
                  </a:cubicBezTo>
                  <a:cubicBezTo>
                    <a:pt x="3089" y="1517"/>
                    <a:pt x="3089" y="1405"/>
                    <a:pt x="3033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10"/>
            <p:cNvSpPr/>
            <p:nvPr/>
          </p:nvSpPr>
          <p:spPr>
            <a:xfrm>
              <a:off x="410750" y="233325"/>
              <a:ext cx="21528" cy="184191"/>
            </a:xfrm>
            <a:custGeom>
              <a:avLst/>
              <a:gdLst/>
              <a:ahLst/>
              <a:cxnLst/>
              <a:rect l="l" t="t" r="r" b="b"/>
              <a:pathLst>
                <a:path w="394" h="3371" extrusionOk="0">
                  <a:moveTo>
                    <a:pt x="1" y="1"/>
                  </a:moveTo>
                  <a:lnTo>
                    <a:pt x="169" y="3258"/>
                  </a:lnTo>
                  <a:cubicBezTo>
                    <a:pt x="169" y="3314"/>
                    <a:pt x="225" y="3371"/>
                    <a:pt x="282" y="3371"/>
                  </a:cubicBezTo>
                  <a:cubicBezTo>
                    <a:pt x="338" y="3371"/>
                    <a:pt x="394" y="3314"/>
                    <a:pt x="394" y="3202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10"/>
            <p:cNvSpPr/>
            <p:nvPr/>
          </p:nvSpPr>
          <p:spPr>
            <a:xfrm>
              <a:off x="60940" y="202672"/>
              <a:ext cx="58356" cy="178017"/>
            </a:xfrm>
            <a:custGeom>
              <a:avLst/>
              <a:gdLst/>
              <a:ahLst/>
              <a:cxnLst/>
              <a:rect l="l" t="t" r="r" b="b"/>
              <a:pathLst>
                <a:path w="1068" h="3258" extrusionOk="0">
                  <a:moveTo>
                    <a:pt x="843" y="0"/>
                  </a:moveTo>
                  <a:lnTo>
                    <a:pt x="56" y="3089"/>
                  </a:lnTo>
                  <a:cubicBezTo>
                    <a:pt x="0" y="3145"/>
                    <a:pt x="56" y="3258"/>
                    <a:pt x="112" y="3258"/>
                  </a:cubicBezTo>
                  <a:cubicBezTo>
                    <a:pt x="169" y="3258"/>
                    <a:pt x="225" y="3201"/>
                    <a:pt x="281" y="3145"/>
                  </a:cubicBezTo>
                  <a:lnTo>
                    <a:pt x="1067" y="5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10"/>
            <p:cNvSpPr/>
            <p:nvPr/>
          </p:nvSpPr>
          <p:spPr>
            <a:xfrm>
              <a:off x="-49543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1123" y="0"/>
                  </a:moveTo>
                  <a:lnTo>
                    <a:pt x="56" y="3033"/>
                  </a:lnTo>
                  <a:cubicBezTo>
                    <a:pt x="0" y="3089"/>
                    <a:pt x="56" y="3202"/>
                    <a:pt x="112" y="3202"/>
                  </a:cubicBezTo>
                  <a:lnTo>
                    <a:pt x="169" y="3202"/>
                  </a:lnTo>
                  <a:cubicBezTo>
                    <a:pt x="225" y="3202"/>
                    <a:pt x="281" y="3146"/>
                    <a:pt x="337" y="3089"/>
                  </a:cubicBezTo>
                  <a:lnTo>
                    <a:pt x="1404" y="57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10"/>
            <p:cNvSpPr/>
            <p:nvPr/>
          </p:nvSpPr>
          <p:spPr>
            <a:xfrm>
              <a:off x="-347225" y="-39768"/>
              <a:ext cx="24588" cy="39942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281" y="0"/>
                  </a:moveTo>
                  <a:lnTo>
                    <a:pt x="0" y="337"/>
                  </a:lnTo>
                  <a:lnTo>
                    <a:pt x="0" y="730"/>
                  </a:lnTo>
                  <a:lnTo>
                    <a:pt x="450" y="22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10"/>
            <p:cNvSpPr/>
            <p:nvPr/>
          </p:nvSpPr>
          <p:spPr>
            <a:xfrm>
              <a:off x="297207" y="233325"/>
              <a:ext cx="24643" cy="184191"/>
            </a:xfrm>
            <a:custGeom>
              <a:avLst/>
              <a:gdLst/>
              <a:ahLst/>
              <a:cxnLst/>
              <a:rect l="l" t="t" r="r" b="b"/>
              <a:pathLst>
                <a:path w="451" h="3371" extrusionOk="0">
                  <a:moveTo>
                    <a:pt x="169" y="1"/>
                  </a:moveTo>
                  <a:lnTo>
                    <a:pt x="1" y="3202"/>
                  </a:lnTo>
                  <a:cubicBezTo>
                    <a:pt x="1" y="3314"/>
                    <a:pt x="57" y="3371"/>
                    <a:pt x="113" y="3371"/>
                  </a:cubicBezTo>
                  <a:cubicBezTo>
                    <a:pt x="225" y="3371"/>
                    <a:pt x="282" y="3314"/>
                    <a:pt x="282" y="320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10"/>
            <p:cNvSpPr/>
            <p:nvPr/>
          </p:nvSpPr>
          <p:spPr>
            <a:xfrm>
              <a:off x="-163086" y="132076"/>
              <a:ext cx="92068" cy="168838"/>
            </a:xfrm>
            <a:custGeom>
              <a:avLst/>
              <a:gdLst/>
              <a:ahLst/>
              <a:cxnLst/>
              <a:rect l="l" t="t" r="r" b="b"/>
              <a:pathLst>
                <a:path w="1685" h="3090" extrusionOk="0">
                  <a:moveTo>
                    <a:pt x="1460" y="0"/>
                  </a:moveTo>
                  <a:lnTo>
                    <a:pt x="56" y="2921"/>
                  </a:lnTo>
                  <a:cubicBezTo>
                    <a:pt x="0" y="2977"/>
                    <a:pt x="56" y="3033"/>
                    <a:pt x="112" y="3089"/>
                  </a:cubicBezTo>
                  <a:lnTo>
                    <a:pt x="169" y="3089"/>
                  </a:lnTo>
                  <a:cubicBezTo>
                    <a:pt x="225" y="3089"/>
                    <a:pt x="281" y="3033"/>
                    <a:pt x="281" y="2977"/>
                  </a:cubicBezTo>
                  <a:lnTo>
                    <a:pt x="1685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10"/>
            <p:cNvSpPr/>
            <p:nvPr/>
          </p:nvSpPr>
          <p:spPr>
            <a:xfrm>
              <a:off x="-347225" y="24653"/>
              <a:ext cx="104362" cy="147364"/>
            </a:xfrm>
            <a:custGeom>
              <a:avLst/>
              <a:gdLst/>
              <a:ahLst/>
              <a:cxnLst/>
              <a:rect l="l" t="t" r="r" b="b"/>
              <a:pathLst>
                <a:path w="1910" h="2697" extrusionOk="0">
                  <a:moveTo>
                    <a:pt x="1685" y="1"/>
                  </a:moveTo>
                  <a:lnTo>
                    <a:pt x="0" y="2247"/>
                  </a:lnTo>
                  <a:lnTo>
                    <a:pt x="0" y="2696"/>
                  </a:lnTo>
                  <a:lnTo>
                    <a:pt x="1910" y="169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10"/>
            <p:cNvSpPr/>
            <p:nvPr/>
          </p:nvSpPr>
          <p:spPr>
            <a:xfrm>
              <a:off x="-264390" y="82954"/>
              <a:ext cx="104417" cy="162718"/>
            </a:xfrm>
            <a:custGeom>
              <a:avLst/>
              <a:gdLst/>
              <a:ahLst/>
              <a:cxnLst/>
              <a:rect l="l" t="t" r="r" b="b"/>
              <a:pathLst>
                <a:path w="1911" h="2978" extrusionOk="0">
                  <a:moveTo>
                    <a:pt x="1686" y="1"/>
                  </a:moveTo>
                  <a:lnTo>
                    <a:pt x="57" y="2809"/>
                  </a:lnTo>
                  <a:cubicBezTo>
                    <a:pt x="1" y="2865"/>
                    <a:pt x="1" y="2921"/>
                    <a:pt x="113" y="2977"/>
                  </a:cubicBezTo>
                  <a:lnTo>
                    <a:pt x="169" y="2977"/>
                  </a:lnTo>
                  <a:cubicBezTo>
                    <a:pt x="225" y="2977"/>
                    <a:pt x="225" y="2921"/>
                    <a:pt x="281" y="2921"/>
                  </a:cubicBezTo>
                  <a:lnTo>
                    <a:pt x="1910" y="113"/>
                  </a:lnTo>
                  <a:lnTo>
                    <a:pt x="16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10"/>
            <p:cNvSpPr/>
            <p:nvPr/>
          </p:nvSpPr>
          <p:spPr>
            <a:xfrm>
              <a:off x="-347225" y="-1307210"/>
              <a:ext cx="1896554" cy="1436267"/>
            </a:xfrm>
            <a:custGeom>
              <a:avLst/>
              <a:gdLst/>
              <a:ahLst/>
              <a:cxnLst/>
              <a:rect l="l" t="t" r="r" b="b"/>
              <a:pathLst>
                <a:path w="34710" h="26286" extrusionOk="0">
                  <a:moveTo>
                    <a:pt x="26791" y="0"/>
                  </a:moveTo>
                  <a:cubicBezTo>
                    <a:pt x="31677" y="7358"/>
                    <a:pt x="29936" y="17355"/>
                    <a:pt x="22747" y="22578"/>
                  </a:cubicBezTo>
                  <a:cubicBezTo>
                    <a:pt x="19818" y="24706"/>
                    <a:pt x="16413" y="25734"/>
                    <a:pt x="13035" y="25734"/>
                  </a:cubicBezTo>
                  <a:cubicBezTo>
                    <a:pt x="8121" y="25734"/>
                    <a:pt x="3262" y="23560"/>
                    <a:pt x="0" y="19433"/>
                  </a:cubicBezTo>
                  <a:lnTo>
                    <a:pt x="0" y="20163"/>
                  </a:lnTo>
                  <a:cubicBezTo>
                    <a:pt x="3258" y="24039"/>
                    <a:pt x="8032" y="26285"/>
                    <a:pt x="13087" y="26285"/>
                  </a:cubicBezTo>
                  <a:cubicBezTo>
                    <a:pt x="26566" y="26285"/>
                    <a:pt x="34710" y="11289"/>
                    <a:pt x="2729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10"/>
            <p:cNvSpPr/>
            <p:nvPr/>
          </p:nvSpPr>
          <p:spPr>
            <a:xfrm>
              <a:off x="67060" y="-1097773"/>
              <a:ext cx="107477" cy="106712"/>
            </a:xfrm>
            <a:custGeom>
              <a:avLst/>
              <a:gdLst/>
              <a:ahLst/>
              <a:cxnLst/>
              <a:rect l="l" t="t" r="r" b="b"/>
              <a:pathLst>
                <a:path w="1967" h="1953" extrusionOk="0">
                  <a:moveTo>
                    <a:pt x="169" y="0"/>
                  </a:moveTo>
                  <a:cubicBezTo>
                    <a:pt x="127" y="0"/>
                    <a:pt x="85" y="14"/>
                    <a:pt x="57" y="42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798" y="1952"/>
                  </a:lnTo>
                  <a:lnTo>
                    <a:pt x="1966" y="1727"/>
                  </a:lnTo>
                  <a:lnTo>
                    <a:pt x="281" y="42"/>
                  </a:lnTo>
                  <a:cubicBezTo>
                    <a:pt x="253" y="14"/>
                    <a:pt x="211" y="0"/>
                    <a:pt x="16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10"/>
            <p:cNvSpPr/>
            <p:nvPr/>
          </p:nvSpPr>
          <p:spPr>
            <a:xfrm>
              <a:off x="-187674" y="-810091"/>
              <a:ext cx="276260" cy="12349"/>
            </a:xfrm>
            <a:custGeom>
              <a:avLst/>
              <a:gdLst/>
              <a:ahLst/>
              <a:cxnLst/>
              <a:rect l="l" t="t" r="r" b="b"/>
              <a:pathLst>
                <a:path w="5056" h="226" extrusionOk="0">
                  <a:moveTo>
                    <a:pt x="113" y="1"/>
                  </a:moveTo>
                  <a:cubicBezTo>
                    <a:pt x="57" y="1"/>
                    <a:pt x="1" y="57"/>
                    <a:pt x="1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5056" y="225"/>
                  </a:lnTo>
                  <a:lnTo>
                    <a:pt x="5056" y="169"/>
                  </a:lnTo>
                  <a:lnTo>
                    <a:pt x="50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10"/>
            <p:cNvSpPr/>
            <p:nvPr/>
          </p:nvSpPr>
          <p:spPr>
            <a:xfrm>
              <a:off x="355508" y="-1310325"/>
              <a:ext cx="15408" cy="230253"/>
            </a:xfrm>
            <a:custGeom>
              <a:avLst/>
              <a:gdLst/>
              <a:ahLst/>
              <a:cxnLst/>
              <a:rect l="l" t="t" r="r" b="b"/>
              <a:pathLst>
                <a:path w="282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282" y="4213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10"/>
            <p:cNvSpPr/>
            <p:nvPr/>
          </p:nvSpPr>
          <p:spPr>
            <a:xfrm>
              <a:off x="-34243" y="-1196727"/>
              <a:ext cx="948277" cy="943414"/>
            </a:xfrm>
            <a:custGeom>
              <a:avLst/>
              <a:gdLst/>
              <a:ahLst/>
              <a:cxnLst/>
              <a:rect l="l" t="t" r="r" b="b"/>
              <a:pathLst>
                <a:path w="17355" h="17266" extrusionOk="0">
                  <a:moveTo>
                    <a:pt x="9493" y="0"/>
                  </a:moveTo>
                  <a:lnTo>
                    <a:pt x="9212" y="899"/>
                  </a:lnTo>
                  <a:cubicBezTo>
                    <a:pt x="10167" y="1179"/>
                    <a:pt x="11065" y="1685"/>
                    <a:pt x="11852" y="2415"/>
                  </a:cubicBezTo>
                  <a:lnTo>
                    <a:pt x="10785" y="3482"/>
                  </a:lnTo>
                  <a:lnTo>
                    <a:pt x="11009" y="3651"/>
                  </a:lnTo>
                  <a:lnTo>
                    <a:pt x="12020" y="2584"/>
                  </a:lnTo>
                  <a:cubicBezTo>
                    <a:pt x="13200" y="3819"/>
                    <a:pt x="13874" y="5392"/>
                    <a:pt x="13930" y="7021"/>
                  </a:cubicBezTo>
                  <a:lnTo>
                    <a:pt x="12469" y="7021"/>
                  </a:lnTo>
                  <a:lnTo>
                    <a:pt x="12469" y="7245"/>
                  </a:lnTo>
                  <a:lnTo>
                    <a:pt x="12469" y="7358"/>
                  </a:lnTo>
                  <a:lnTo>
                    <a:pt x="13874" y="7358"/>
                  </a:lnTo>
                  <a:cubicBezTo>
                    <a:pt x="13817" y="8986"/>
                    <a:pt x="13200" y="10615"/>
                    <a:pt x="12020" y="11795"/>
                  </a:cubicBezTo>
                  <a:lnTo>
                    <a:pt x="11009" y="10784"/>
                  </a:lnTo>
                  <a:lnTo>
                    <a:pt x="10841" y="11008"/>
                  </a:lnTo>
                  <a:lnTo>
                    <a:pt x="11852" y="12019"/>
                  </a:lnTo>
                  <a:cubicBezTo>
                    <a:pt x="10616" y="13199"/>
                    <a:pt x="9043" y="13873"/>
                    <a:pt x="7359" y="13873"/>
                  </a:cubicBezTo>
                  <a:lnTo>
                    <a:pt x="7359" y="12412"/>
                  </a:lnTo>
                  <a:lnTo>
                    <a:pt x="7078" y="12412"/>
                  </a:lnTo>
                  <a:lnTo>
                    <a:pt x="7078" y="13873"/>
                  </a:lnTo>
                  <a:cubicBezTo>
                    <a:pt x="5393" y="13873"/>
                    <a:pt x="3820" y="13199"/>
                    <a:pt x="2585" y="12019"/>
                  </a:cubicBezTo>
                  <a:lnTo>
                    <a:pt x="3708" y="10896"/>
                  </a:lnTo>
                  <a:lnTo>
                    <a:pt x="3539" y="10727"/>
                  </a:lnTo>
                  <a:lnTo>
                    <a:pt x="2416" y="11851"/>
                  </a:lnTo>
                  <a:cubicBezTo>
                    <a:pt x="1686" y="11121"/>
                    <a:pt x="1180" y="10222"/>
                    <a:pt x="900" y="9211"/>
                  </a:cubicBezTo>
                  <a:lnTo>
                    <a:pt x="1" y="9492"/>
                  </a:lnTo>
                  <a:cubicBezTo>
                    <a:pt x="956" y="12637"/>
                    <a:pt x="3820" y="14771"/>
                    <a:pt x="7078" y="14827"/>
                  </a:cubicBezTo>
                  <a:lnTo>
                    <a:pt x="7078" y="17186"/>
                  </a:lnTo>
                  <a:cubicBezTo>
                    <a:pt x="7117" y="17226"/>
                    <a:pt x="7157" y="17266"/>
                    <a:pt x="7197" y="17266"/>
                  </a:cubicBezTo>
                  <a:cubicBezTo>
                    <a:pt x="7213" y="17266"/>
                    <a:pt x="7230" y="17259"/>
                    <a:pt x="7246" y="17243"/>
                  </a:cubicBezTo>
                  <a:cubicBezTo>
                    <a:pt x="7359" y="17243"/>
                    <a:pt x="7415" y="17186"/>
                    <a:pt x="7415" y="17130"/>
                  </a:cubicBezTo>
                  <a:lnTo>
                    <a:pt x="7415" y="14827"/>
                  </a:lnTo>
                  <a:cubicBezTo>
                    <a:pt x="11459" y="14715"/>
                    <a:pt x="14772" y="11401"/>
                    <a:pt x="14828" y="7358"/>
                  </a:cubicBezTo>
                  <a:lnTo>
                    <a:pt x="17187" y="7358"/>
                  </a:lnTo>
                  <a:cubicBezTo>
                    <a:pt x="17343" y="7358"/>
                    <a:pt x="17355" y="7070"/>
                    <a:pt x="17223" y="7070"/>
                  </a:cubicBezTo>
                  <a:cubicBezTo>
                    <a:pt x="17212" y="7070"/>
                    <a:pt x="17200" y="7072"/>
                    <a:pt x="17187" y="7077"/>
                  </a:cubicBezTo>
                  <a:lnTo>
                    <a:pt x="14828" y="7077"/>
                  </a:lnTo>
                  <a:cubicBezTo>
                    <a:pt x="14772" y="5111"/>
                    <a:pt x="13986" y="3258"/>
                    <a:pt x="12638" y="1910"/>
                  </a:cubicBezTo>
                  <a:lnTo>
                    <a:pt x="12638" y="1853"/>
                  </a:lnTo>
                  <a:cubicBezTo>
                    <a:pt x="12638" y="1835"/>
                    <a:pt x="12638" y="1828"/>
                    <a:pt x="12636" y="1828"/>
                  </a:cubicBezTo>
                  <a:cubicBezTo>
                    <a:pt x="12632" y="1828"/>
                    <a:pt x="12619" y="1853"/>
                    <a:pt x="12582" y="1853"/>
                  </a:cubicBezTo>
                  <a:cubicBezTo>
                    <a:pt x="11683" y="1011"/>
                    <a:pt x="10616" y="337"/>
                    <a:pt x="949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10"/>
            <p:cNvSpPr/>
            <p:nvPr/>
          </p:nvSpPr>
          <p:spPr>
            <a:xfrm>
              <a:off x="-175380" y="-1307210"/>
              <a:ext cx="1402500" cy="1288466"/>
            </a:xfrm>
            <a:custGeom>
              <a:avLst/>
              <a:gdLst/>
              <a:ahLst/>
              <a:cxnLst/>
              <a:rect l="l" t="t" r="r" b="b"/>
              <a:pathLst>
                <a:path w="25668" h="23581" extrusionOk="0">
                  <a:moveTo>
                    <a:pt x="18647" y="0"/>
                  </a:moveTo>
                  <a:cubicBezTo>
                    <a:pt x="21231" y="2415"/>
                    <a:pt x="22691" y="5785"/>
                    <a:pt x="22635" y="9267"/>
                  </a:cubicBezTo>
                  <a:cubicBezTo>
                    <a:pt x="22673" y="16981"/>
                    <a:pt x="16387" y="22072"/>
                    <a:pt x="9830" y="22072"/>
                  </a:cubicBezTo>
                  <a:cubicBezTo>
                    <a:pt x="6695" y="22072"/>
                    <a:pt x="3497" y="20908"/>
                    <a:pt x="899" y="18310"/>
                  </a:cubicBezTo>
                  <a:lnTo>
                    <a:pt x="0" y="19208"/>
                  </a:lnTo>
                  <a:cubicBezTo>
                    <a:pt x="2764" y="22118"/>
                    <a:pt x="6463" y="23580"/>
                    <a:pt x="10175" y="23580"/>
                  </a:cubicBezTo>
                  <a:cubicBezTo>
                    <a:pt x="13628" y="23580"/>
                    <a:pt x="17092" y="22315"/>
                    <a:pt x="19826" y="19770"/>
                  </a:cubicBezTo>
                  <a:cubicBezTo>
                    <a:pt x="25443" y="14434"/>
                    <a:pt x="25668" y="5617"/>
                    <a:pt x="2038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10"/>
            <p:cNvSpPr/>
            <p:nvPr/>
          </p:nvSpPr>
          <p:spPr>
            <a:xfrm>
              <a:off x="622537" y="-1307210"/>
              <a:ext cx="494110" cy="807142"/>
            </a:xfrm>
            <a:custGeom>
              <a:avLst/>
              <a:gdLst/>
              <a:ahLst/>
              <a:cxnLst/>
              <a:rect l="l" t="t" r="r" b="b"/>
              <a:pathLst>
                <a:path w="9043" h="14772" extrusionOk="0">
                  <a:moveTo>
                    <a:pt x="0" y="0"/>
                  </a:moveTo>
                  <a:cubicBezTo>
                    <a:pt x="730" y="393"/>
                    <a:pt x="1460" y="843"/>
                    <a:pt x="2134" y="1404"/>
                  </a:cubicBezTo>
                  <a:lnTo>
                    <a:pt x="2640" y="786"/>
                  </a:lnTo>
                  <a:cubicBezTo>
                    <a:pt x="6403" y="4156"/>
                    <a:pt x="7582" y="9548"/>
                    <a:pt x="5448" y="14154"/>
                  </a:cubicBezTo>
                  <a:lnTo>
                    <a:pt x="6740" y="14771"/>
                  </a:lnTo>
                  <a:cubicBezTo>
                    <a:pt x="9043" y="9717"/>
                    <a:pt x="7863" y="3763"/>
                    <a:pt x="381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10"/>
            <p:cNvSpPr/>
            <p:nvPr/>
          </p:nvSpPr>
          <p:spPr>
            <a:xfrm>
              <a:off x="-347225" y="-1304151"/>
              <a:ext cx="702780" cy="1190770"/>
            </a:xfrm>
            <a:custGeom>
              <a:avLst/>
              <a:gdLst/>
              <a:ahLst/>
              <a:cxnLst/>
              <a:rect l="l" t="t" r="r" b="b"/>
              <a:pathLst>
                <a:path w="12862" h="21793" extrusionOk="0">
                  <a:moveTo>
                    <a:pt x="4100" y="0"/>
                  </a:moveTo>
                  <a:cubicBezTo>
                    <a:pt x="1517" y="2415"/>
                    <a:pt x="56" y="5785"/>
                    <a:pt x="0" y="9324"/>
                  </a:cubicBezTo>
                  <a:cubicBezTo>
                    <a:pt x="0" y="10728"/>
                    <a:pt x="281" y="12132"/>
                    <a:pt x="730" y="13536"/>
                  </a:cubicBezTo>
                  <a:lnTo>
                    <a:pt x="1067" y="13424"/>
                  </a:lnTo>
                  <a:cubicBezTo>
                    <a:pt x="2808" y="18422"/>
                    <a:pt x="7526" y="21792"/>
                    <a:pt x="12862" y="21792"/>
                  </a:cubicBezTo>
                  <a:lnTo>
                    <a:pt x="12862" y="19883"/>
                  </a:lnTo>
                  <a:cubicBezTo>
                    <a:pt x="7863" y="19883"/>
                    <a:pt x="3482" y="16400"/>
                    <a:pt x="2471" y="11458"/>
                  </a:cubicBezTo>
                  <a:cubicBezTo>
                    <a:pt x="2359" y="10784"/>
                    <a:pt x="2303" y="10054"/>
                    <a:pt x="2303" y="9380"/>
                  </a:cubicBezTo>
                  <a:lnTo>
                    <a:pt x="1460" y="9380"/>
                  </a:lnTo>
                  <a:cubicBezTo>
                    <a:pt x="1460" y="6403"/>
                    <a:pt x="2640" y="3482"/>
                    <a:pt x="4718" y="1404"/>
                  </a:cubicBezTo>
                  <a:lnTo>
                    <a:pt x="5336" y="1966"/>
                  </a:lnTo>
                  <a:cubicBezTo>
                    <a:pt x="6066" y="1180"/>
                    <a:pt x="7021" y="506"/>
                    <a:pt x="797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10"/>
            <p:cNvSpPr/>
            <p:nvPr/>
          </p:nvSpPr>
          <p:spPr>
            <a:xfrm>
              <a:off x="407690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1236" y="0"/>
                  </a:moveTo>
                  <a:lnTo>
                    <a:pt x="1" y="1236"/>
                  </a:lnTo>
                  <a:cubicBezTo>
                    <a:pt x="113" y="1348"/>
                    <a:pt x="225" y="1460"/>
                    <a:pt x="338" y="1573"/>
                  </a:cubicBezTo>
                  <a:lnTo>
                    <a:pt x="1573" y="3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10"/>
            <p:cNvSpPr/>
            <p:nvPr/>
          </p:nvSpPr>
          <p:spPr>
            <a:xfrm>
              <a:off x="226611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1180" y="1"/>
                  </a:moveTo>
                  <a:lnTo>
                    <a:pt x="1" y="1237"/>
                  </a:lnTo>
                  <a:lnTo>
                    <a:pt x="338" y="1573"/>
                  </a:lnTo>
                  <a:lnTo>
                    <a:pt x="1517" y="338"/>
                  </a:lnTo>
                  <a:cubicBezTo>
                    <a:pt x="1405" y="226"/>
                    <a:pt x="1293" y="113"/>
                    <a:pt x="118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10"/>
            <p:cNvSpPr/>
            <p:nvPr/>
          </p:nvSpPr>
          <p:spPr>
            <a:xfrm>
              <a:off x="410750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282" y="1"/>
                  </a:moveTo>
                  <a:cubicBezTo>
                    <a:pt x="225" y="113"/>
                    <a:pt x="113" y="226"/>
                    <a:pt x="1" y="338"/>
                  </a:cubicBezTo>
                  <a:lnTo>
                    <a:pt x="1180" y="1573"/>
                  </a:lnTo>
                  <a:lnTo>
                    <a:pt x="1517" y="123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10"/>
            <p:cNvSpPr/>
            <p:nvPr/>
          </p:nvSpPr>
          <p:spPr>
            <a:xfrm>
              <a:off x="226611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338" y="0"/>
                  </a:moveTo>
                  <a:lnTo>
                    <a:pt x="1" y="337"/>
                  </a:lnTo>
                  <a:lnTo>
                    <a:pt x="1237" y="1573"/>
                  </a:lnTo>
                  <a:cubicBezTo>
                    <a:pt x="1293" y="1460"/>
                    <a:pt x="1405" y="1348"/>
                    <a:pt x="1574" y="1236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10"/>
            <p:cNvSpPr/>
            <p:nvPr/>
          </p:nvSpPr>
          <p:spPr>
            <a:xfrm>
              <a:off x="303381" y="-856098"/>
              <a:ext cx="132010" cy="113760"/>
            </a:xfrm>
            <a:custGeom>
              <a:avLst/>
              <a:gdLst/>
              <a:ahLst/>
              <a:cxnLst/>
              <a:rect l="l" t="t" r="r" b="b"/>
              <a:pathLst>
                <a:path w="2416" h="2082" extrusionOk="0">
                  <a:moveTo>
                    <a:pt x="1011" y="0"/>
                  </a:moveTo>
                  <a:cubicBezTo>
                    <a:pt x="449" y="0"/>
                    <a:pt x="0" y="450"/>
                    <a:pt x="0" y="1011"/>
                  </a:cubicBezTo>
                  <a:cubicBezTo>
                    <a:pt x="0" y="1665"/>
                    <a:pt x="526" y="2081"/>
                    <a:pt x="1074" y="2081"/>
                  </a:cubicBezTo>
                  <a:cubicBezTo>
                    <a:pt x="1327" y="2081"/>
                    <a:pt x="1585" y="1993"/>
                    <a:pt x="1797" y="1798"/>
                  </a:cubicBezTo>
                  <a:cubicBezTo>
                    <a:pt x="2415" y="1124"/>
                    <a:pt x="1966" y="0"/>
                    <a:pt x="101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10"/>
            <p:cNvSpPr/>
            <p:nvPr/>
          </p:nvSpPr>
          <p:spPr>
            <a:xfrm>
              <a:off x="3439753" y="-1034117"/>
              <a:ext cx="1157002" cy="616886"/>
            </a:xfrm>
            <a:custGeom>
              <a:avLst/>
              <a:gdLst/>
              <a:ahLst/>
              <a:cxnLst/>
              <a:rect l="l" t="t" r="r" b="b"/>
              <a:pathLst>
                <a:path w="21175" h="11290" extrusionOk="0">
                  <a:moveTo>
                    <a:pt x="0" y="1"/>
                  </a:moveTo>
                  <a:lnTo>
                    <a:pt x="0" y="169"/>
                  </a:lnTo>
                  <a:lnTo>
                    <a:pt x="5504" y="169"/>
                  </a:lnTo>
                  <a:lnTo>
                    <a:pt x="7751" y="11290"/>
                  </a:lnTo>
                  <a:lnTo>
                    <a:pt x="21174" y="11290"/>
                  </a:lnTo>
                  <a:lnTo>
                    <a:pt x="21174" y="11121"/>
                  </a:lnTo>
                  <a:lnTo>
                    <a:pt x="7919" y="111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10"/>
            <p:cNvSpPr/>
            <p:nvPr/>
          </p:nvSpPr>
          <p:spPr>
            <a:xfrm>
              <a:off x="3412105" y="-1061710"/>
              <a:ext cx="64530" cy="64475"/>
            </a:xfrm>
            <a:custGeom>
              <a:avLst/>
              <a:gdLst/>
              <a:ahLst/>
              <a:cxnLst/>
              <a:rect l="l" t="t" r="r" b="b"/>
              <a:pathLst>
                <a:path w="1181" h="1180" extrusionOk="0">
                  <a:moveTo>
                    <a:pt x="1" y="0"/>
                  </a:moveTo>
                  <a:lnTo>
                    <a:pt x="1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10"/>
            <p:cNvSpPr/>
            <p:nvPr/>
          </p:nvSpPr>
          <p:spPr>
            <a:xfrm>
              <a:off x="4566006" y="-454108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10"/>
            <p:cNvSpPr/>
            <p:nvPr/>
          </p:nvSpPr>
          <p:spPr>
            <a:xfrm>
              <a:off x="1641366" y="-1202902"/>
              <a:ext cx="472691" cy="583118"/>
            </a:xfrm>
            <a:custGeom>
              <a:avLst/>
              <a:gdLst/>
              <a:ahLst/>
              <a:cxnLst/>
              <a:rect l="l" t="t" r="r" b="b"/>
              <a:pathLst>
                <a:path w="8651" h="10672" extrusionOk="0">
                  <a:moveTo>
                    <a:pt x="1" y="1"/>
                  </a:moveTo>
                  <a:lnTo>
                    <a:pt x="1" y="169"/>
                  </a:lnTo>
                  <a:lnTo>
                    <a:pt x="4943" y="169"/>
                  </a:lnTo>
                  <a:lnTo>
                    <a:pt x="4943" y="10672"/>
                  </a:lnTo>
                  <a:lnTo>
                    <a:pt x="8650" y="10672"/>
                  </a:lnTo>
                  <a:lnTo>
                    <a:pt x="8650" y="10503"/>
                  </a:lnTo>
                  <a:lnTo>
                    <a:pt x="5112" y="10503"/>
                  </a:lnTo>
                  <a:lnTo>
                    <a:pt x="511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10"/>
            <p:cNvSpPr/>
            <p:nvPr/>
          </p:nvSpPr>
          <p:spPr>
            <a:xfrm>
              <a:off x="2083299" y="-65666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10"/>
            <p:cNvSpPr/>
            <p:nvPr/>
          </p:nvSpPr>
          <p:spPr>
            <a:xfrm>
              <a:off x="6787858" y="-1187548"/>
              <a:ext cx="537111" cy="273200"/>
            </a:xfrm>
            <a:custGeom>
              <a:avLst/>
              <a:gdLst/>
              <a:ahLst/>
              <a:cxnLst/>
              <a:rect l="l" t="t" r="r" b="b"/>
              <a:pathLst>
                <a:path w="9830" h="5000" extrusionOk="0">
                  <a:moveTo>
                    <a:pt x="3876" y="1"/>
                  </a:moveTo>
                  <a:lnTo>
                    <a:pt x="3876" y="4831"/>
                  </a:lnTo>
                  <a:lnTo>
                    <a:pt x="1" y="4831"/>
                  </a:lnTo>
                  <a:lnTo>
                    <a:pt x="1" y="4999"/>
                  </a:lnTo>
                  <a:lnTo>
                    <a:pt x="4044" y="4999"/>
                  </a:lnTo>
                  <a:lnTo>
                    <a:pt x="4044" y="169"/>
                  </a:lnTo>
                  <a:lnTo>
                    <a:pt x="9829" y="169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10"/>
            <p:cNvSpPr/>
            <p:nvPr/>
          </p:nvSpPr>
          <p:spPr>
            <a:xfrm>
              <a:off x="6766384" y="-951227"/>
              <a:ext cx="64475" cy="64475"/>
            </a:xfrm>
            <a:custGeom>
              <a:avLst/>
              <a:gdLst/>
              <a:ahLst/>
              <a:cxnLst/>
              <a:rect l="l" t="t" r="r" b="b"/>
              <a:pathLst>
                <a:path w="1180" h="1180" extrusionOk="0">
                  <a:moveTo>
                    <a:pt x="0" y="0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10"/>
            <p:cNvSpPr/>
            <p:nvPr/>
          </p:nvSpPr>
          <p:spPr>
            <a:xfrm>
              <a:off x="3596244" y="-426459"/>
              <a:ext cx="270086" cy="383627"/>
            </a:xfrm>
            <a:custGeom>
              <a:avLst/>
              <a:gdLst/>
              <a:ahLst/>
              <a:cxnLst/>
              <a:rect l="l" t="t" r="r" b="b"/>
              <a:pathLst>
                <a:path w="4943" h="7021" extrusionOk="0">
                  <a:moveTo>
                    <a:pt x="1" y="0"/>
                  </a:moveTo>
                  <a:lnTo>
                    <a:pt x="1" y="7021"/>
                  </a:lnTo>
                  <a:lnTo>
                    <a:pt x="169" y="7021"/>
                  </a:lnTo>
                  <a:lnTo>
                    <a:pt x="169" y="169"/>
                  </a:lnTo>
                  <a:lnTo>
                    <a:pt x="4943" y="169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10"/>
            <p:cNvSpPr/>
            <p:nvPr/>
          </p:nvSpPr>
          <p:spPr>
            <a:xfrm>
              <a:off x="3568650" y="-7971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0"/>
            <p:cNvSpPr/>
            <p:nvPr/>
          </p:nvSpPr>
          <p:spPr>
            <a:xfrm>
              <a:off x="3835624" y="-457167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10"/>
            <p:cNvSpPr/>
            <p:nvPr/>
          </p:nvSpPr>
          <p:spPr>
            <a:xfrm>
              <a:off x="2295032" y="-128778"/>
              <a:ext cx="24643" cy="39942"/>
            </a:xfrm>
            <a:custGeom>
              <a:avLst/>
              <a:gdLst/>
              <a:ahLst/>
              <a:cxnLst/>
              <a:rect l="l" t="t" r="r" b="b"/>
              <a:pathLst>
                <a:path w="451" h="731" extrusionOk="0">
                  <a:moveTo>
                    <a:pt x="1" y="0"/>
                  </a:moveTo>
                  <a:lnTo>
                    <a:pt x="1" y="730"/>
                  </a:lnTo>
                  <a:lnTo>
                    <a:pt x="450" y="73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07" name="Google Shape;4507;p10"/>
          <p:cNvSpPr txBox="1">
            <a:spLocks noGrp="1"/>
          </p:cNvSpPr>
          <p:nvPr>
            <p:ph type="title"/>
          </p:nvPr>
        </p:nvSpPr>
        <p:spPr>
          <a:xfrm>
            <a:off x="714600" y="40291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gradFill>
          <a:gsLst>
            <a:gs pos="0">
              <a:schemeClr val="accent6"/>
            </a:gs>
            <a:gs pos="50000">
              <a:schemeClr val="accent6"/>
            </a:gs>
            <a:gs pos="100000">
              <a:schemeClr val="dk1"/>
            </a:gs>
          </a:gsLst>
          <a:lin ang="18900732" scaled="0"/>
        </a:gradFill>
        <a:effectLst/>
      </p:bgPr>
    </p:bg>
    <p:spTree>
      <p:nvGrpSpPr>
        <p:cNvPr id="1" name="Shape 4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9" name="Google Shape;4509;p11"/>
          <p:cNvGrpSpPr/>
          <p:nvPr/>
        </p:nvGrpSpPr>
        <p:grpSpPr>
          <a:xfrm flipH="1">
            <a:off x="-82849" y="2670990"/>
            <a:ext cx="9363767" cy="2555558"/>
            <a:chOff x="1851250" y="1720850"/>
            <a:chExt cx="3539775" cy="966075"/>
          </a:xfrm>
        </p:grpSpPr>
        <p:sp>
          <p:nvSpPr>
            <p:cNvPr id="4510" name="Google Shape;4510;p11"/>
            <p:cNvSpPr/>
            <p:nvPr/>
          </p:nvSpPr>
          <p:spPr>
            <a:xfrm>
              <a:off x="4361800" y="2473450"/>
              <a:ext cx="44950" cy="66025"/>
            </a:xfrm>
            <a:custGeom>
              <a:avLst/>
              <a:gdLst/>
              <a:ahLst/>
              <a:cxnLst/>
              <a:rect l="l" t="t" r="r" b="b"/>
              <a:pathLst>
                <a:path w="1798" h="2641" extrusionOk="0">
                  <a:moveTo>
                    <a:pt x="225" y="1"/>
                  </a:moveTo>
                  <a:lnTo>
                    <a:pt x="0" y="113"/>
                  </a:lnTo>
                  <a:lnTo>
                    <a:pt x="1573" y="2641"/>
                  </a:lnTo>
                  <a:lnTo>
                    <a:pt x="1797" y="252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11"/>
            <p:cNvSpPr/>
            <p:nvPr/>
          </p:nvSpPr>
          <p:spPr>
            <a:xfrm>
              <a:off x="4399700" y="2453800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1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11"/>
            <p:cNvSpPr/>
            <p:nvPr/>
          </p:nvSpPr>
          <p:spPr>
            <a:xfrm>
              <a:off x="4439025" y="2436950"/>
              <a:ext cx="30900" cy="73050"/>
            </a:xfrm>
            <a:custGeom>
              <a:avLst/>
              <a:gdLst/>
              <a:ahLst/>
              <a:cxnLst/>
              <a:rect l="l" t="t" r="r" b="b"/>
              <a:pathLst>
                <a:path w="1236" h="2922" extrusionOk="0">
                  <a:moveTo>
                    <a:pt x="281" y="1"/>
                  </a:moveTo>
                  <a:lnTo>
                    <a:pt x="0" y="113"/>
                  </a:lnTo>
                  <a:lnTo>
                    <a:pt x="1011" y="2921"/>
                  </a:lnTo>
                  <a:lnTo>
                    <a:pt x="1236" y="280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11"/>
            <p:cNvSpPr/>
            <p:nvPr/>
          </p:nvSpPr>
          <p:spPr>
            <a:xfrm>
              <a:off x="4326700" y="2497325"/>
              <a:ext cx="49150" cy="63225"/>
            </a:xfrm>
            <a:custGeom>
              <a:avLst/>
              <a:gdLst/>
              <a:ahLst/>
              <a:cxnLst/>
              <a:rect l="l" t="t" r="r" b="b"/>
              <a:pathLst>
                <a:path w="1966" h="2529" extrusionOk="0">
                  <a:moveTo>
                    <a:pt x="169" y="1"/>
                  </a:moveTo>
                  <a:lnTo>
                    <a:pt x="0" y="169"/>
                  </a:lnTo>
                  <a:lnTo>
                    <a:pt x="1741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11"/>
            <p:cNvSpPr/>
            <p:nvPr/>
          </p:nvSpPr>
          <p:spPr>
            <a:xfrm>
              <a:off x="4603300" y="2414500"/>
              <a:ext cx="11250" cy="73025"/>
            </a:xfrm>
            <a:custGeom>
              <a:avLst/>
              <a:gdLst/>
              <a:ahLst/>
              <a:cxnLst/>
              <a:rect l="l" t="t" r="r" b="b"/>
              <a:pathLst>
                <a:path w="450" h="2921" extrusionOk="0">
                  <a:moveTo>
                    <a:pt x="169" y="0"/>
                  </a:moveTo>
                  <a:lnTo>
                    <a:pt x="0" y="2921"/>
                  </a:lnTo>
                  <a:lnTo>
                    <a:pt x="281" y="292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11"/>
            <p:cNvSpPr/>
            <p:nvPr/>
          </p:nvSpPr>
          <p:spPr>
            <a:xfrm>
              <a:off x="4563975" y="2414500"/>
              <a:ext cx="9850" cy="73025"/>
            </a:xfrm>
            <a:custGeom>
              <a:avLst/>
              <a:gdLst/>
              <a:ahLst/>
              <a:cxnLst/>
              <a:rect l="l" t="t" r="r" b="b"/>
              <a:pathLst>
                <a:path w="394" h="2921" extrusionOk="0">
                  <a:moveTo>
                    <a:pt x="1" y="0"/>
                  </a:moveTo>
                  <a:lnTo>
                    <a:pt x="169" y="2921"/>
                  </a:lnTo>
                  <a:lnTo>
                    <a:pt x="394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11"/>
            <p:cNvSpPr/>
            <p:nvPr/>
          </p:nvSpPr>
          <p:spPr>
            <a:xfrm>
              <a:off x="4521850" y="2417300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1" y="0"/>
                  </a:moveTo>
                  <a:lnTo>
                    <a:pt x="450" y="2977"/>
                  </a:lnTo>
                  <a:lnTo>
                    <a:pt x="675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11"/>
            <p:cNvSpPr/>
            <p:nvPr/>
          </p:nvSpPr>
          <p:spPr>
            <a:xfrm>
              <a:off x="4479725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282" y="0"/>
                  </a:moveTo>
                  <a:lnTo>
                    <a:pt x="1" y="57"/>
                  </a:lnTo>
                  <a:lnTo>
                    <a:pt x="731" y="2921"/>
                  </a:lnTo>
                  <a:lnTo>
                    <a:pt x="956" y="28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11"/>
            <p:cNvSpPr/>
            <p:nvPr/>
          </p:nvSpPr>
          <p:spPr>
            <a:xfrm>
              <a:off x="4236825" y="2585800"/>
              <a:ext cx="63200" cy="49150"/>
            </a:xfrm>
            <a:custGeom>
              <a:avLst/>
              <a:gdLst/>
              <a:ahLst/>
              <a:cxnLst/>
              <a:rect l="l" t="t" r="r" b="b"/>
              <a:pathLst>
                <a:path w="2528" h="1966" extrusionOk="0">
                  <a:moveTo>
                    <a:pt x="169" y="0"/>
                  </a:moveTo>
                  <a:lnTo>
                    <a:pt x="1" y="225"/>
                  </a:lnTo>
                  <a:lnTo>
                    <a:pt x="2416" y="1966"/>
                  </a:lnTo>
                  <a:lnTo>
                    <a:pt x="2528" y="179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11"/>
            <p:cNvSpPr/>
            <p:nvPr/>
          </p:nvSpPr>
          <p:spPr>
            <a:xfrm>
              <a:off x="4263500" y="2553500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0"/>
                  </a:moveTo>
                  <a:lnTo>
                    <a:pt x="1" y="225"/>
                  </a:lnTo>
                  <a:lnTo>
                    <a:pt x="2191" y="2191"/>
                  </a:lnTo>
                  <a:lnTo>
                    <a:pt x="2360" y="202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11"/>
            <p:cNvSpPr/>
            <p:nvPr/>
          </p:nvSpPr>
          <p:spPr>
            <a:xfrm>
              <a:off x="4212950" y="2622300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13"/>
                    <a:pt x="1" y="225"/>
                  </a:cubicBezTo>
                  <a:lnTo>
                    <a:pt x="2528" y="1742"/>
                  </a:lnTo>
                  <a:lnTo>
                    <a:pt x="2697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11"/>
            <p:cNvSpPr/>
            <p:nvPr/>
          </p:nvSpPr>
          <p:spPr>
            <a:xfrm>
              <a:off x="4294400" y="2522600"/>
              <a:ext cx="54775" cy="60400"/>
            </a:xfrm>
            <a:custGeom>
              <a:avLst/>
              <a:gdLst/>
              <a:ahLst/>
              <a:cxnLst/>
              <a:rect l="l" t="t" r="r" b="b"/>
              <a:pathLst>
                <a:path w="2191" h="2416" extrusionOk="0">
                  <a:moveTo>
                    <a:pt x="169" y="1"/>
                  </a:moveTo>
                  <a:lnTo>
                    <a:pt x="0" y="225"/>
                  </a:lnTo>
                  <a:lnTo>
                    <a:pt x="1966" y="2416"/>
                  </a:lnTo>
                  <a:lnTo>
                    <a:pt x="2191" y="224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11"/>
            <p:cNvSpPr/>
            <p:nvPr/>
          </p:nvSpPr>
          <p:spPr>
            <a:xfrm>
              <a:off x="4638400" y="2418700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450" y="1"/>
                  </a:moveTo>
                  <a:lnTo>
                    <a:pt x="1" y="2921"/>
                  </a:lnTo>
                  <a:lnTo>
                    <a:pt x="225" y="2921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11"/>
            <p:cNvSpPr/>
            <p:nvPr/>
          </p:nvSpPr>
          <p:spPr>
            <a:xfrm>
              <a:off x="4740900" y="2455200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1" y="2697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11"/>
            <p:cNvSpPr/>
            <p:nvPr/>
          </p:nvSpPr>
          <p:spPr>
            <a:xfrm>
              <a:off x="4673500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731" y="0"/>
                  </a:moveTo>
                  <a:lnTo>
                    <a:pt x="1" y="2865"/>
                  </a:lnTo>
                  <a:lnTo>
                    <a:pt x="281" y="2921"/>
                  </a:lnTo>
                  <a:lnTo>
                    <a:pt x="955" y="1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11"/>
            <p:cNvSpPr/>
            <p:nvPr/>
          </p:nvSpPr>
          <p:spPr>
            <a:xfrm>
              <a:off x="4707200" y="2438350"/>
              <a:ext cx="30925" cy="71650"/>
            </a:xfrm>
            <a:custGeom>
              <a:avLst/>
              <a:gdLst/>
              <a:ahLst/>
              <a:cxnLst/>
              <a:rect l="l" t="t" r="r" b="b"/>
              <a:pathLst>
                <a:path w="1237" h="2866" extrusionOk="0">
                  <a:moveTo>
                    <a:pt x="955" y="1"/>
                  </a:moveTo>
                  <a:lnTo>
                    <a:pt x="1" y="2753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11"/>
            <p:cNvSpPr/>
            <p:nvPr/>
          </p:nvSpPr>
          <p:spPr>
            <a:xfrm>
              <a:off x="4829350" y="2571750"/>
              <a:ext cx="5650" cy="11250"/>
            </a:xfrm>
            <a:custGeom>
              <a:avLst/>
              <a:gdLst/>
              <a:ahLst/>
              <a:cxnLst/>
              <a:rect l="l" t="t" r="r" b="b"/>
              <a:pathLst>
                <a:path w="226" h="450" extrusionOk="0">
                  <a:moveTo>
                    <a:pt x="226" y="1"/>
                  </a:moveTo>
                  <a:lnTo>
                    <a:pt x="1" y="281"/>
                  </a:lnTo>
                  <a:lnTo>
                    <a:pt x="169" y="450"/>
                  </a:lnTo>
                  <a:lnTo>
                    <a:pt x="226" y="394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11"/>
            <p:cNvSpPr/>
            <p:nvPr/>
          </p:nvSpPr>
          <p:spPr>
            <a:xfrm>
              <a:off x="4771800" y="2473450"/>
              <a:ext cx="43550" cy="67425"/>
            </a:xfrm>
            <a:custGeom>
              <a:avLst/>
              <a:gdLst/>
              <a:ahLst/>
              <a:cxnLst/>
              <a:rect l="l" t="t" r="r" b="b"/>
              <a:pathLst>
                <a:path w="1742" h="2697" extrusionOk="0">
                  <a:moveTo>
                    <a:pt x="1517" y="1"/>
                  </a:moveTo>
                  <a:lnTo>
                    <a:pt x="0" y="2528"/>
                  </a:lnTo>
                  <a:lnTo>
                    <a:pt x="225" y="2697"/>
                  </a:lnTo>
                  <a:lnTo>
                    <a:pt x="1741" y="169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11"/>
            <p:cNvSpPr/>
            <p:nvPr/>
          </p:nvSpPr>
          <p:spPr>
            <a:xfrm>
              <a:off x="4801275" y="2512775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9" y="1"/>
                  </a:moveTo>
                  <a:lnTo>
                    <a:pt x="1" y="1798"/>
                  </a:lnTo>
                  <a:lnTo>
                    <a:pt x="225" y="1910"/>
                  </a:lnTo>
                  <a:lnTo>
                    <a:pt x="1349" y="394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11"/>
            <p:cNvSpPr/>
            <p:nvPr/>
          </p:nvSpPr>
          <p:spPr>
            <a:xfrm>
              <a:off x="4309850" y="2509975"/>
              <a:ext cx="66000" cy="78650"/>
            </a:xfrm>
            <a:custGeom>
              <a:avLst/>
              <a:gdLst/>
              <a:ahLst/>
              <a:cxnLst/>
              <a:rect l="l" t="t" r="r" b="b"/>
              <a:pathLst>
                <a:path w="2640" h="3146" extrusionOk="0">
                  <a:moveTo>
                    <a:pt x="225" y="0"/>
                  </a:moveTo>
                  <a:lnTo>
                    <a:pt x="0" y="169"/>
                  </a:lnTo>
                  <a:lnTo>
                    <a:pt x="2471" y="3145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11"/>
            <p:cNvSpPr/>
            <p:nvPr/>
          </p:nvSpPr>
          <p:spPr>
            <a:xfrm>
              <a:off x="4420775" y="2443975"/>
              <a:ext cx="42125" cy="92700"/>
            </a:xfrm>
            <a:custGeom>
              <a:avLst/>
              <a:gdLst/>
              <a:ahLst/>
              <a:cxnLst/>
              <a:rect l="l" t="t" r="r" b="b"/>
              <a:pathLst>
                <a:path w="1685" h="3708" extrusionOk="0">
                  <a:moveTo>
                    <a:pt x="225" y="1"/>
                  </a:moveTo>
                  <a:lnTo>
                    <a:pt x="0" y="113"/>
                  </a:lnTo>
                  <a:lnTo>
                    <a:pt x="1460" y="3707"/>
                  </a:lnTo>
                  <a:lnTo>
                    <a:pt x="1685" y="359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11"/>
            <p:cNvSpPr/>
            <p:nvPr/>
          </p:nvSpPr>
          <p:spPr>
            <a:xfrm>
              <a:off x="4381450" y="24622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69"/>
                  </a:lnTo>
                  <a:lnTo>
                    <a:pt x="1798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11"/>
            <p:cNvSpPr/>
            <p:nvPr/>
          </p:nvSpPr>
          <p:spPr>
            <a:xfrm>
              <a:off x="4344950" y="2484700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0" y="113"/>
                  </a:lnTo>
                  <a:lnTo>
                    <a:pt x="2134" y="3314"/>
                  </a:lnTo>
                  <a:lnTo>
                    <a:pt x="2359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11"/>
            <p:cNvSpPr/>
            <p:nvPr/>
          </p:nvSpPr>
          <p:spPr>
            <a:xfrm>
              <a:off x="4460075" y="2431350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1" y="56"/>
                  </a:lnTo>
                  <a:lnTo>
                    <a:pt x="1068" y="3763"/>
                  </a:lnTo>
                  <a:lnTo>
                    <a:pt x="1349" y="365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11"/>
            <p:cNvSpPr/>
            <p:nvPr/>
          </p:nvSpPr>
          <p:spPr>
            <a:xfrm>
              <a:off x="4586450" y="2413075"/>
              <a:ext cx="7050" cy="96925"/>
            </a:xfrm>
            <a:custGeom>
              <a:avLst/>
              <a:gdLst/>
              <a:ahLst/>
              <a:cxnLst/>
              <a:rect l="l" t="t" r="r" b="b"/>
              <a:pathLst>
                <a:path w="282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281" y="387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11"/>
            <p:cNvSpPr/>
            <p:nvPr/>
          </p:nvSpPr>
          <p:spPr>
            <a:xfrm>
              <a:off x="4502200" y="2421500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1" y="57"/>
                  </a:lnTo>
                  <a:lnTo>
                    <a:pt x="675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11"/>
            <p:cNvSpPr/>
            <p:nvPr/>
          </p:nvSpPr>
          <p:spPr>
            <a:xfrm>
              <a:off x="4542925" y="2414500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281" y="0"/>
                  </a:moveTo>
                  <a:lnTo>
                    <a:pt x="0" y="56"/>
                  </a:lnTo>
                  <a:lnTo>
                    <a:pt x="394" y="3875"/>
                  </a:lnTo>
                  <a:lnTo>
                    <a:pt x="618" y="387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11"/>
            <p:cNvSpPr/>
            <p:nvPr/>
          </p:nvSpPr>
          <p:spPr>
            <a:xfrm>
              <a:off x="4278950" y="25366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69" y="0"/>
                  </a:moveTo>
                  <a:lnTo>
                    <a:pt x="0" y="225"/>
                  </a:lnTo>
                  <a:lnTo>
                    <a:pt x="2752" y="2921"/>
                  </a:lnTo>
                  <a:cubicBezTo>
                    <a:pt x="2809" y="2865"/>
                    <a:pt x="2865" y="2809"/>
                    <a:pt x="2921" y="275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11"/>
            <p:cNvSpPr/>
            <p:nvPr/>
          </p:nvSpPr>
          <p:spPr>
            <a:xfrm>
              <a:off x="4249450" y="2568950"/>
              <a:ext cx="78675" cy="67425"/>
            </a:xfrm>
            <a:custGeom>
              <a:avLst/>
              <a:gdLst/>
              <a:ahLst/>
              <a:cxnLst/>
              <a:rect l="l" t="t" r="r" b="b"/>
              <a:pathLst>
                <a:path w="3147" h="2697" extrusionOk="0">
                  <a:moveTo>
                    <a:pt x="169" y="0"/>
                  </a:moveTo>
                  <a:cubicBezTo>
                    <a:pt x="113" y="113"/>
                    <a:pt x="57" y="169"/>
                    <a:pt x="1" y="225"/>
                  </a:cubicBezTo>
                  <a:lnTo>
                    <a:pt x="2978" y="2696"/>
                  </a:lnTo>
                  <a:lnTo>
                    <a:pt x="3146" y="247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11"/>
            <p:cNvSpPr/>
            <p:nvPr/>
          </p:nvSpPr>
          <p:spPr>
            <a:xfrm>
              <a:off x="4225600" y="2602650"/>
              <a:ext cx="82850" cy="59000"/>
            </a:xfrm>
            <a:custGeom>
              <a:avLst/>
              <a:gdLst/>
              <a:ahLst/>
              <a:cxnLst/>
              <a:rect l="l" t="t" r="r" b="b"/>
              <a:pathLst>
                <a:path w="3314" h="2360" extrusionOk="0">
                  <a:moveTo>
                    <a:pt x="113" y="0"/>
                  </a:moveTo>
                  <a:lnTo>
                    <a:pt x="0" y="225"/>
                  </a:lnTo>
                  <a:lnTo>
                    <a:pt x="3202" y="2359"/>
                  </a:lnTo>
                  <a:lnTo>
                    <a:pt x="3314" y="213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11"/>
            <p:cNvSpPr/>
            <p:nvPr/>
          </p:nvSpPr>
          <p:spPr>
            <a:xfrm>
              <a:off x="4618750" y="2417300"/>
              <a:ext cx="16875" cy="95500"/>
            </a:xfrm>
            <a:custGeom>
              <a:avLst/>
              <a:gdLst/>
              <a:ahLst/>
              <a:cxnLst/>
              <a:rect l="l" t="t" r="r" b="b"/>
              <a:pathLst>
                <a:path w="675" h="3820" extrusionOk="0">
                  <a:moveTo>
                    <a:pt x="393" y="0"/>
                  </a:moveTo>
                  <a:lnTo>
                    <a:pt x="0" y="3820"/>
                  </a:lnTo>
                  <a:lnTo>
                    <a:pt x="281" y="382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11"/>
            <p:cNvSpPr/>
            <p:nvPr/>
          </p:nvSpPr>
          <p:spPr>
            <a:xfrm>
              <a:off x="4684725" y="2432750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6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11"/>
            <p:cNvSpPr/>
            <p:nvPr/>
          </p:nvSpPr>
          <p:spPr>
            <a:xfrm>
              <a:off x="4652450" y="2421500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0" y="1"/>
                  </a:moveTo>
                  <a:lnTo>
                    <a:pt x="0" y="3764"/>
                  </a:lnTo>
                  <a:lnTo>
                    <a:pt x="281" y="3820"/>
                  </a:lnTo>
                  <a:lnTo>
                    <a:pt x="1011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11"/>
            <p:cNvSpPr/>
            <p:nvPr/>
          </p:nvSpPr>
          <p:spPr>
            <a:xfrm>
              <a:off x="4826550" y="2599825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8" y="1"/>
                  </a:moveTo>
                  <a:lnTo>
                    <a:pt x="1" y="338"/>
                  </a:lnTo>
                  <a:lnTo>
                    <a:pt x="169" y="506"/>
                  </a:lnTo>
                  <a:lnTo>
                    <a:pt x="338" y="33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11"/>
            <p:cNvSpPr/>
            <p:nvPr/>
          </p:nvSpPr>
          <p:spPr>
            <a:xfrm>
              <a:off x="4717025" y="2446775"/>
              <a:ext cx="42150" cy="89900"/>
            </a:xfrm>
            <a:custGeom>
              <a:avLst/>
              <a:gdLst/>
              <a:ahLst/>
              <a:cxnLst/>
              <a:rect l="l" t="t" r="r" b="b"/>
              <a:pathLst>
                <a:path w="1686" h="3596" extrusionOk="0">
                  <a:moveTo>
                    <a:pt x="1461" y="1"/>
                  </a:moveTo>
                  <a:lnTo>
                    <a:pt x="1" y="3539"/>
                  </a:lnTo>
                  <a:lnTo>
                    <a:pt x="225" y="3595"/>
                  </a:lnTo>
                  <a:lnTo>
                    <a:pt x="1686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11"/>
            <p:cNvSpPr/>
            <p:nvPr/>
          </p:nvSpPr>
          <p:spPr>
            <a:xfrm>
              <a:off x="4746525" y="24636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7" y="1"/>
                  </a:moveTo>
                  <a:lnTo>
                    <a:pt x="0" y="3371"/>
                  </a:lnTo>
                  <a:lnTo>
                    <a:pt x="225" y="3539"/>
                  </a:lnTo>
                  <a:lnTo>
                    <a:pt x="2022" y="11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11"/>
            <p:cNvSpPr/>
            <p:nvPr/>
          </p:nvSpPr>
          <p:spPr>
            <a:xfrm>
              <a:off x="4801275" y="2543675"/>
              <a:ext cx="33725" cy="44950"/>
            </a:xfrm>
            <a:custGeom>
              <a:avLst/>
              <a:gdLst/>
              <a:ahLst/>
              <a:cxnLst/>
              <a:rect l="l" t="t" r="r" b="b"/>
              <a:pathLst>
                <a:path w="1349" h="1798" extrusionOk="0">
                  <a:moveTo>
                    <a:pt x="1349" y="0"/>
                  </a:moveTo>
                  <a:lnTo>
                    <a:pt x="1" y="1629"/>
                  </a:lnTo>
                  <a:lnTo>
                    <a:pt x="225" y="1797"/>
                  </a:lnTo>
                  <a:lnTo>
                    <a:pt x="1349" y="393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11"/>
            <p:cNvSpPr/>
            <p:nvPr/>
          </p:nvSpPr>
          <p:spPr>
            <a:xfrm>
              <a:off x="4774600" y="2486100"/>
              <a:ext cx="60400" cy="82875"/>
            </a:xfrm>
            <a:custGeom>
              <a:avLst/>
              <a:gdLst/>
              <a:ahLst/>
              <a:cxnLst/>
              <a:rect l="l" t="t" r="r" b="b"/>
              <a:pathLst>
                <a:path w="2416" h="3315" extrusionOk="0">
                  <a:moveTo>
                    <a:pt x="2191" y="0"/>
                  </a:moveTo>
                  <a:lnTo>
                    <a:pt x="0" y="3202"/>
                  </a:lnTo>
                  <a:lnTo>
                    <a:pt x="225" y="3314"/>
                  </a:lnTo>
                  <a:lnTo>
                    <a:pt x="2416" y="113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11"/>
            <p:cNvSpPr/>
            <p:nvPr/>
          </p:nvSpPr>
          <p:spPr>
            <a:xfrm>
              <a:off x="4593475" y="2648975"/>
              <a:ext cx="120775" cy="37950"/>
            </a:xfrm>
            <a:custGeom>
              <a:avLst/>
              <a:gdLst/>
              <a:ahLst/>
              <a:cxnLst/>
              <a:rect l="l" t="t" r="r" b="b"/>
              <a:pathLst>
                <a:path w="4831" h="1518" extrusionOk="0">
                  <a:moveTo>
                    <a:pt x="0" y="1"/>
                  </a:moveTo>
                  <a:lnTo>
                    <a:pt x="0" y="1068"/>
                  </a:lnTo>
                  <a:cubicBezTo>
                    <a:pt x="899" y="1068"/>
                    <a:pt x="1741" y="1180"/>
                    <a:pt x="2584" y="1517"/>
                  </a:cubicBezTo>
                  <a:lnTo>
                    <a:pt x="4830" y="1517"/>
                  </a:lnTo>
                  <a:cubicBezTo>
                    <a:pt x="3426" y="506"/>
                    <a:pt x="1741" y="1"/>
                    <a:pt x="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11"/>
            <p:cNvSpPr/>
            <p:nvPr/>
          </p:nvSpPr>
          <p:spPr>
            <a:xfrm>
              <a:off x="4500800" y="2536650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3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11"/>
            <p:cNvSpPr/>
            <p:nvPr/>
          </p:nvSpPr>
          <p:spPr>
            <a:xfrm>
              <a:off x="1972000" y="2504350"/>
              <a:ext cx="16875" cy="15475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562" y="1"/>
                  </a:moveTo>
                  <a:lnTo>
                    <a:pt x="0" y="506"/>
                  </a:lnTo>
                  <a:lnTo>
                    <a:pt x="113" y="618"/>
                  </a:lnTo>
                  <a:lnTo>
                    <a:pt x="674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11"/>
            <p:cNvSpPr/>
            <p:nvPr/>
          </p:nvSpPr>
          <p:spPr>
            <a:xfrm>
              <a:off x="1980425" y="2515575"/>
              <a:ext cx="18275" cy="14075"/>
            </a:xfrm>
            <a:custGeom>
              <a:avLst/>
              <a:gdLst/>
              <a:ahLst/>
              <a:cxnLst/>
              <a:rect l="l" t="t" r="r" b="b"/>
              <a:pathLst>
                <a:path w="731" h="563" extrusionOk="0">
                  <a:moveTo>
                    <a:pt x="618" y="1"/>
                  </a:moveTo>
                  <a:lnTo>
                    <a:pt x="0" y="394"/>
                  </a:lnTo>
                  <a:cubicBezTo>
                    <a:pt x="56" y="450"/>
                    <a:pt x="56" y="506"/>
                    <a:pt x="113" y="563"/>
                  </a:cubicBezTo>
                  <a:lnTo>
                    <a:pt x="730" y="11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11"/>
            <p:cNvSpPr/>
            <p:nvPr/>
          </p:nvSpPr>
          <p:spPr>
            <a:xfrm>
              <a:off x="1994450" y="2540850"/>
              <a:ext cx="18275" cy="11275"/>
            </a:xfrm>
            <a:custGeom>
              <a:avLst/>
              <a:gdLst/>
              <a:ahLst/>
              <a:cxnLst/>
              <a:rect l="l" t="t" r="r" b="b"/>
              <a:pathLst>
                <a:path w="731" h="451" extrusionOk="0">
                  <a:moveTo>
                    <a:pt x="675" y="1"/>
                  </a:moveTo>
                  <a:lnTo>
                    <a:pt x="1" y="282"/>
                  </a:lnTo>
                  <a:lnTo>
                    <a:pt x="113" y="450"/>
                  </a:lnTo>
                  <a:lnTo>
                    <a:pt x="731" y="169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11"/>
            <p:cNvSpPr/>
            <p:nvPr/>
          </p:nvSpPr>
          <p:spPr>
            <a:xfrm>
              <a:off x="1988850" y="2528225"/>
              <a:ext cx="18275" cy="12650"/>
            </a:xfrm>
            <a:custGeom>
              <a:avLst/>
              <a:gdLst/>
              <a:ahLst/>
              <a:cxnLst/>
              <a:rect l="l" t="t" r="r" b="b"/>
              <a:pathLst>
                <a:path w="731" h="506" extrusionOk="0">
                  <a:moveTo>
                    <a:pt x="618" y="0"/>
                  </a:moveTo>
                  <a:lnTo>
                    <a:pt x="0" y="337"/>
                  </a:lnTo>
                  <a:lnTo>
                    <a:pt x="56" y="506"/>
                  </a:lnTo>
                  <a:lnTo>
                    <a:pt x="730" y="113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11"/>
            <p:cNvSpPr/>
            <p:nvPr/>
          </p:nvSpPr>
          <p:spPr>
            <a:xfrm>
              <a:off x="1879325" y="2455200"/>
              <a:ext cx="4225" cy="18275"/>
            </a:xfrm>
            <a:custGeom>
              <a:avLst/>
              <a:gdLst/>
              <a:ahLst/>
              <a:cxnLst/>
              <a:rect l="l" t="t" r="r" b="b"/>
              <a:pathLst>
                <a:path w="169" h="731" extrusionOk="0">
                  <a:moveTo>
                    <a:pt x="0" y="1"/>
                  </a:moveTo>
                  <a:lnTo>
                    <a:pt x="0" y="731"/>
                  </a:lnTo>
                  <a:lnTo>
                    <a:pt x="169" y="73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11"/>
            <p:cNvSpPr/>
            <p:nvPr/>
          </p:nvSpPr>
          <p:spPr>
            <a:xfrm>
              <a:off x="2007100" y="2582975"/>
              <a:ext cx="18275" cy="7050"/>
            </a:xfrm>
            <a:custGeom>
              <a:avLst/>
              <a:gdLst/>
              <a:ahLst/>
              <a:cxnLst/>
              <a:rect l="l" t="t" r="r" b="b"/>
              <a:pathLst>
                <a:path w="731" h="282" extrusionOk="0">
                  <a:moveTo>
                    <a:pt x="730" y="1"/>
                  </a:moveTo>
                  <a:lnTo>
                    <a:pt x="0" y="113"/>
                  </a:lnTo>
                  <a:cubicBezTo>
                    <a:pt x="0" y="169"/>
                    <a:pt x="0" y="225"/>
                    <a:pt x="0" y="282"/>
                  </a:cubicBezTo>
                  <a:lnTo>
                    <a:pt x="730" y="225"/>
                  </a:lnTo>
                  <a:cubicBezTo>
                    <a:pt x="730" y="169"/>
                    <a:pt x="730" y="57"/>
                    <a:pt x="73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11"/>
            <p:cNvSpPr/>
            <p:nvPr/>
          </p:nvSpPr>
          <p:spPr>
            <a:xfrm>
              <a:off x="2004300" y="2568950"/>
              <a:ext cx="18275" cy="8450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674" y="0"/>
                  </a:moveTo>
                  <a:lnTo>
                    <a:pt x="0" y="169"/>
                  </a:lnTo>
                  <a:lnTo>
                    <a:pt x="56" y="337"/>
                  </a:lnTo>
                  <a:lnTo>
                    <a:pt x="730" y="169"/>
                  </a:lnTo>
                  <a:cubicBezTo>
                    <a:pt x="730" y="113"/>
                    <a:pt x="730" y="56"/>
                    <a:pt x="67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11"/>
            <p:cNvSpPr/>
            <p:nvPr/>
          </p:nvSpPr>
          <p:spPr>
            <a:xfrm>
              <a:off x="1962175" y="2493125"/>
              <a:ext cx="15450" cy="16875"/>
            </a:xfrm>
            <a:custGeom>
              <a:avLst/>
              <a:gdLst/>
              <a:ahLst/>
              <a:cxnLst/>
              <a:rect l="l" t="t" r="r" b="b"/>
              <a:pathLst>
                <a:path w="618" h="675" extrusionOk="0">
                  <a:moveTo>
                    <a:pt x="506" y="0"/>
                  </a:moveTo>
                  <a:lnTo>
                    <a:pt x="0" y="562"/>
                  </a:lnTo>
                  <a:lnTo>
                    <a:pt x="169" y="674"/>
                  </a:lnTo>
                  <a:lnTo>
                    <a:pt x="618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11"/>
            <p:cNvSpPr/>
            <p:nvPr/>
          </p:nvSpPr>
          <p:spPr>
            <a:xfrm>
              <a:off x="1904600" y="2459425"/>
              <a:ext cx="8450" cy="18275"/>
            </a:xfrm>
            <a:custGeom>
              <a:avLst/>
              <a:gdLst/>
              <a:ahLst/>
              <a:cxnLst/>
              <a:rect l="l" t="t" r="r" b="b"/>
              <a:pathLst>
                <a:path w="338" h="731" extrusionOk="0">
                  <a:moveTo>
                    <a:pt x="169" y="0"/>
                  </a:moveTo>
                  <a:lnTo>
                    <a:pt x="0" y="674"/>
                  </a:lnTo>
                  <a:lnTo>
                    <a:pt x="169" y="730"/>
                  </a:lnTo>
                  <a:lnTo>
                    <a:pt x="337" y="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11"/>
            <p:cNvSpPr/>
            <p:nvPr/>
          </p:nvSpPr>
          <p:spPr>
            <a:xfrm>
              <a:off x="1918625" y="2462225"/>
              <a:ext cx="9875" cy="19675"/>
            </a:xfrm>
            <a:custGeom>
              <a:avLst/>
              <a:gdLst/>
              <a:ahLst/>
              <a:cxnLst/>
              <a:rect l="l" t="t" r="r" b="b"/>
              <a:pathLst>
                <a:path w="395" h="787" extrusionOk="0">
                  <a:moveTo>
                    <a:pt x="226" y="1"/>
                  </a:moveTo>
                  <a:lnTo>
                    <a:pt x="1" y="731"/>
                  </a:lnTo>
                  <a:lnTo>
                    <a:pt x="113" y="787"/>
                  </a:lnTo>
                  <a:lnTo>
                    <a:pt x="394" y="11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11"/>
            <p:cNvSpPr/>
            <p:nvPr/>
          </p:nvSpPr>
          <p:spPr>
            <a:xfrm>
              <a:off x="1891950" y="2458025"/>
              <a:ext cx="7050" cy="16875"/>
            </a:xfrm>
            <a:custGeom>
              <a:avLst/>
              <a:gdLst/>
              <a:ahLst/>
              <a:cxnLst/>
              <a:rect l="l" t="t" r="r" b="b"/>
              <a:pathLst>
                <a:path w="282" h="675" extrusionOk="0">
                  <a:moveTo>
                    <a:pt x="113" y="0"/>
                  </a:moveTo>
                  <a:lnTo>
                    <a:pt x="1" y="674"/>
                  </a:lnTo>
                  <a:lnTo>
                    <a:pt x="169" y="67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11"/>
            <p:cNvSpPr/>
            <p:nvPr/>
          </p:nvSpPr>
          <p:spPr>
            <a:xfrm>
              <a:off x="2008500" y="2599825"/>
              <a:ext cx="18275" cy="4250"/>
            </a:xfrm>
            <a:custGeom>
              <a:avLst/>
              <a:gdLst/>
              <a:ahLst/>
              <a:cxnLst/>
              <a:rect l="l" t="t" r="r" b="b"/>
              <a:pathLst>
                <a:path w="731" h="170" extrusionOk="0">
                  <a:moveTo>
                    <a:pt x="1" y="1"/>
                  </a:moveTo>
                  <a:cubicBezTo>
                    <a:pt x="1" y="57"/>
                    <a:pt x="1" y="113"/>
                    <a:pt x="1" y="169"/>
                  </a:cubicBezTo>
                  <a:lnTo>
                    <a:pt x="731" y="169"/>
                  </a:lnTo>
                  <a:cubicBezTo>
                    <a:pt x="731" y="113"/>
                    <a:pt x="731" y="1"/>
                    <a:pt x="73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11"/>
            <p:cNvSpPr/>
            <p:nvPr/>
          </p:nvSpPr>
          <p:spPr>
            <a:xfrm>
              <a:off x="1952325" y="2484700"/>
              <a:ext cx="14075" cy="16875"/>
            </a:xfrm>
            <a:custGeom>
              <a:avLst/>
              <a:gdLst/>
              <a:ahLst/>
              <a:cxnLst/>
              <a:rect l="l" t="t" r="r" b="b"/>
              <a:pathLst>
                <a:path w="563" h="675" extrusionOk="0">
                  <a:moveTo>
                    <a:pt x="450" y="0"/>
                  </a:moveTo>
                  <a:lnTo>
                    <a:pt x="1" y="562"/>
                  </a:lnTo>
                  <a:lnTo>
                    <a:pt x="169" y="674"/>
                  </a:lnTo>
                  <a:lnTo>
                    <a:pt x="563" y="113"/>
                  </a:lnTo>
                  <a:cubicBezTo>
                    <a:pt x="563" y="56"/>
                    <a:pt x="506" y="0"/>
                    <a:pt x="45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11"/>
            <p:cNvSpPr/>
            <p:nvPr/>
          </p:nvSpPr>
          <p:spPr>
            <a:xfrm>
              <a:off x="1929875" y="2469250"/>
              <a:ext cx="11250" cy="18275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337" y="1"/>
                  </a:moveTo>
                  <a:lnTo>
                    <a:pt x="0" y="674"/>
                  </a:lnTo>
                  <a:lnTo>
                    <a:pt x="169" y="731"/>
                  </a:lnTo>
                  <a:lnTo>
                    <a:pt x="450" y="5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11"/>
            <p:cNvSpPr/>
            <p:nvPr/>
          </p:nvSpPr>
          <p:spPr>
            <a:xfrm>
              <a:off x="1941100" y="2476275"/>
              <a:ext cx="12675" cy="16875"/>
            </a:xfrm>
            <a:custGeom>
              <a:avLst/>
              <a:gdLst/>
              <a:ahLst/>
              <a:cxnLst/>
              <a:rect l="l" t="t" r="r" b="b"/>
              <a:pathLst>
                <a:path w="507" h="675" extrusionOk="0">
                  <a:moveTo>
                    <a:pt x="394" y="0"/>
                  </a:moveTo>
                  <a:lnTo>
                    <a:pt x="1" y="618"/>
                  </a:lnTo>
                  <a:lnTo>
                    <a:pt x="169" y="674"/>
                  </a:lnTo>
                  <a:lnTo>
                    <a:pt x="506" y="5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11"/>
            <p:cNvSpPr/>
            <p:nvPr/>
          </p:nvSpPr>
          <p:spPr>
            <a:xfrm>
              <a:off x="2000075" y="2554900"/>
              <a:ext cx="18275" cy="9850"/>
            </a:xfrm>
            <a:custGeom>
              <a:avLst/>
              <a:gdLst/>
              <a:ahLst/>
              <a:cxnLst/>
              <a:rect l="l" t="t" r="r" b="b"/>
              <a:pathLst>
                <a:path w="731" h="394" extrusionOk="0">
                  <a:moveTo>
                    <a:pt x="674" y="1"/>
                  </a:moveTo>
                  <a:lnTo>
                    <a:pt x="1" y="225"/>
                  </a:lnTo>
                  <a:lnTo>
                    <a:pt x="57" y="394"/>
                  </a:lnTo>
                  <a:lnTo>
                    <a:pt x="731" y="169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11"/>
            <p:cNvSpPr/>
            <p:nvPr/>
          </p:nvSpPr>
          <p:spPr>
            <a:xfrm>
              <a:off x="1851250" y="2455200"/>
              <a:ext cx="22475" cy="19700"/>
            </a:xfrm>
            <a:custGeom>
              <a:avLst/>
              <a:gdLst/>
              <a:ahLst/>
              <a:cxnLst/>
              <a:rect l="l" t="t" r="r" b="b"/>
              <a:pathLst>
                <a:path w="899" h="788" extrusionOk="0">
                  <a:moveTo>
                    <a:pt x="899" y="1"/>
                  </a:moveTo>
                  <a:cubicBezTo>
                    <a:pt x="618" y="1"/>
                    <a:pt x="337" y="57"/>
                    <a:pt x="0" y="113"/>
                  </a:cubicBezTo>
                  <a:lnTo>
                    <a:pt x="0" y="787"/>
                  </a:lnTo>
                  <a:cubicBezTo>
                    <a:pt x="337" y="731"/>
                    <a:pt x="618" y="731"/>
                    <a:pt x="899" y="731"/>
                  </a:cubicBez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11"/>
            <p:cNvSpPr/>
            <p:nvPr/>
          </p:nvSpPr>
          <p:spPr>
            <a:xfrm>
              <a:off x="1983225" y="2608250"/>
              <a:ext cx="42150" cy="78675"/>
            </a:xfrm>
            <a:custGeom>
              <a:avLst/>
              <a:gdLst/>
              <a:ahLst/>
              <a:cxnLst/>
              <a:rect l="l" t="t" r="r" b="b"/>
              <a:pathLst>
                <a:path w="1686" h="3147" extrusionOk="0">
                  <a:moveTo>
                    <a:pt x="1012" y="1"/>
                  </a:moveTo>
                  <a:cubicBezTo>
                    <a:pt x="1012" y="57"/>
                    <a:pt x="1012" y="113"/>
                    <a:pt x="1012" y="169"/>
                  </a:cubicBezTo>
                  <a:cubicBezTo>
                    <a:pt x="1012" y="225"/>
                    <a:pt x="1012" y="282"/>
                    <a:pt x="1012" y="338"/>
                  </a:cubicBezTo>
                  <a:cubicBezTo>
                    <a:pt x="1012" y="450"/>
                    <a:pt x="955" y="562"/>
                    <a:pt x="955" y="731"/>
                  </a:cubicBezTo>
                  <a:cubicBezTo>
                    <a:pt x="899" y="1236"/>
                    <a:pt x="731" y="1742"/>
                    <a:pt x="506" y="2247"/>
                  </a:cubicBezTo>
                  <a:lnTo>
                    <a:pt x="506" y="2304"/>
                  </a:lnTo>
                  <a:cubicBezTo>
                    <a:pt x="338" y="2584"/>
                    <a:pt x="169" y="2865"/>
                    <a:pt x="1" y="3146"/>
                  </a:cubicBezTo>
                  <a:lnTo>
                    <a:pt x="843" y="3146"/>
                  </a:lnTo>
                  <a:cubicBezTo>
                    <a:pt x="955" y="2978"/>
                    <a:pt x="1012" y="2865"/>
                    <a:pt x="1124" y="2697"/>
                  </a:cubicBezTo>
                  <a:lnTo>
                    <a:pt x="1180" y="2528"/>
                  </a:lnTo>
                  <a:cubicBezTo>
                    <a:pt x="1236" y="2416"/>
                    <a:pt x="1292" y="2247"/>
                    <a:pt x="1348" y="2135"/>
                  </a:cubicBezTo>
                  <a:lnTo>
                    <a:pt x="1348" y="2079"/>
                  </a:lnTo>
                  <a:cubicBezTo>
                    <a:pt x="1348" y="1967"/>
                    <a:pt x="1405" y="1910"/>
                    <a:pt x="1461" y="1798"/>
                  </a:cubicBezTo>
                  <a:cubicBezTo>
                    <a:pt x="1573" y="1349"/>
                    <a:pt x="1685" y="843"/>
                    <a:pt x="1685" y="394"/>
                  </a:cubicBezTo>
                  <a:cubicBezTo>
                    <a:pt x="1685" y="338"/>
                    <a:pt x="1685" y="282"/>
                    <a:pt x="1685" y="225"/>
                  </a:cubicBez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11"/>
            <p:cNvSpPr/>
            <p:nvPr/>
          </p:nvSpPr>
          <p:spPr>
            <a:xfrm>
              <a:off x="1851250" y="2508425"/>
              <a:ext cx="123575" cy="178500"/>
            </a:xfrm>
            <a:custGeom>
              <a:avLst/>
              <a:gdLst/>
              <a:ahLst/>
              <a:cxnLst/>
              <a:rect l="l" t="t" r="r" b="b"/>
              <a:pathLst>
                <a:path w="4943" h="7140" extrusionOk="0">
                  <a:moveTo>
                    <a:pt x="922" y="1"/>
                  </a:moveTo>
                  <a:cubicBezTo>
                    <a:pt x="858" y="1"/>
                    <a:pt x="794" y="3"/>
                    <a:pt x="730" y="6"/>
                  </a:cubicBezTo>
                  <a:cubicBezTo>
                    <a:pt x="506" y="6"/>
                    <a:pt x="225" y="62"/>
                    <a:pt x="0" y="118"/>
                  </a:cubicBezTo>
                  <a:lnTo>
                    <a:pt x="0" y="568"/>
                  </a:lnTo>
                  <a:cubicBezTo>
                    <a:pt x="225" y="455"/>
                    <a:pt x="506" y="455"/>
                    <a:pt x="730" y="455"/>
                  </a:cubicBezTo>
                  <a:cubicBezTo>
                    <a:pt x="801" y="451"/>
                    <a:pt x="872" y="449"/>
                    <a:pt x="942" y="449"/>
                  </a:cubicBezTo>
                  <a:cubicBezTo>
                    <a:pt x="2816" y="449"/>
                    <a:pt x="4385" y="1876"/>
                    <a:pt x="4493" y="3825"/>
                  </a:cubicBezTo>
                  <a:cubicBezTo>
                    <a:pt x="4549" y="5173"/>
                    <a:pt x="3819" y="6521"/>
                    <a:pt x="2584" y="7139"/>
                  </a:cubicBezTo>
                  <a:lnTo>
                    <a:pt x="3314" y="7139"/>
                  </a:lnTo>
                  <a:cubicBezTo>
                    <a:pt x="4381" y="6353"/>
                    <a:pt x="4943" y="5061"/>
                    <a:pt x="4886" y="3769"/>
                  </a:cubicBezTo>
                  <a:cubicBezTo>
                    <a:pt x="4830" y="2702"/>
                    <a:pt x="4325" y="1747"/>
                    <a:pt x="3538" y="1017"/>
                  </a:cubicBezTo>
                  <a:cubicBezTo>
                    <a:pt x="2802" y="386"/>
                    <a:pt x="1868" y="1"/>
                    <a:pt x="92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11"/>
            <p:cNvSpPr/>
            <p:nvPr/>
          </p:nvSpPr>
          <p:spPr>
            <a:xfrm>
              <a:off x="1856850" y="2590150"/>
              <a:ext cx="40750" cy="34975"/>
            </a:xfrm>
            <a:custGeom>
              <a:avLst/>
              <a:gdLst/>
              <a:ahLst/>
              <a:cxnLst/>
              <a:rect l="l" t="t" r="r" b="b"/>
              <a:pathLst>
                <a:path w="1630" h="1399" extrusionOk="0">
                  <a:moveTo>
                    <a:pt x="675" y="1"/>
                  </a:moveTo>
                  <a:cubicBezTo>
                    <a:pt x="325" y="1"/>
                    <a:pt x="1" y="275"/>
                    <a:pt x="1" y="725"/>
                  </a:cubicBezTo>
                  <a:cubicBezTo>
                    <a:pt x="1" y="1118"/>
                    <a:pt x="282" y="1399"/>
                    <a:pt x="675" y="1399"/>
                  </a:cubicBezTo>
                  <a:cubicBezTo>
                    <a:pt x="1293" y="1399"/>
                    <a:pt x="1630" y="669"/>
                    <a:pt x="1180" y="219"/>
                  </a:cubicBezTo>
                  <a:cubicBezTo>
                    <a:pt x="1030" y="70"/>
                    <a:pt x="849" y="1"/>
                    <a:pt x="67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11"/>
            <p:cNvSpPr/>
            <p:nvPr/>
          </p:nvSpPr>
          <p:spPr>
            <a:xfrm>
              <a:off x="1977600" y="1880925"/>
              <a:ext cx="25300" cy="18275"/>
            </a:xfrm>
            <a:custGeom>
              <a:avLst/>
              <a:gdLst/>
              <a:ahLst/>
              <a:cxnLst/>
              <a:rect l="l" t="t" r="r" b="b"/>
              <a:pathLst>
                <a:path w="1012" h="731" extrusionOk="0">
                  <a:moveTo>
                    <a:pt x="900" y="1"/>
                  </a:moveTo>
                  <a:lnTo>
                    <a:pt x="1" y="562"/>
                  </a:lnTo>
                  <a:cubicBezTo>
                    <a:pt x="57" y="618"/>
                    <a:pt x="57" y="675"/>
                    <a:pt x="113" y="731"/>
                  </a:cubicBezTo>
                  <a:lnTo>
                    <a:pt x="1012" y="11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11"/>
            <p:cNvSpPr/>
            <p:nvPr/>
          </p:nvSpPr>
          <p:spPr>
            <a:xfrm>
              <a:off x="1970600" y="1868300"/>
              <a:ext cx="22475" cy="19675"/>
            </a:xfrm>
            <a:custGeom>
              <a:avLst/>
              <a:gdLst/>
              <a:ahLst/>
              <a:cxnLst/>
              <a:rect l="l" t="t" r="r" b="b"/>
              <a:pathLst>
                <a:path w="899" h="787" extrusionOk="0">
                  <a:moveTo>
                    <a:pt x="843" y="0"/>
                  </a:moveTo>
                  <a:lnTo>
                    <a:pt x="0" y="674"/>
                  </a:lnTo>
                  <a:lnTo>
                    <a:pt x="112" y="786"/>
                  </a:lnTo>
                  <a:lnTo>
                    <a:pt x="899" y="112"/>
                  </a:lnTo>
                  <a:cubicBezTo>
                    <a:pt x="899" y="56"/>
                    <a:pt x="843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11"/>
            <p:cNvSpPr/>
            <p:nvPr/>
          </p:nvSpPr>
          <p:spPr>
            <a:xfrm>
              <a:off x="1984625" y="1893575"/>
              <a:ext cx="25300" cy="15450"/>
            </a:xfrm>
            <a:custGeom>
              <a:avLst/>
              <a:gdLst/>
              <a:ahLst/>
              <a:cxnLst/>
              <a:rect l="l" t="t" r="r" b="b"/>
              <a:pathLst>
                <a:path w="1012" h="618" extrusionOk="0">
                  <a:moveTo>
                    <a:pt x="899" y="0"/>
                  </a:moveTo>
                  <a:lnTo>
                    <a:pt x="1" y="506"/>
                  </a:lnTo>
                  <a:cubicBezTo>
                    <a:pt x="1" y="562"/>
                    <a:pt x="57" y="562"/>
                    <a:pt x="57" y="618"/>
                  </a:cubicBezTo>
                  <a:lnTo>
                    <a:pt x="1012" y="112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11"/>
            <p:cNvSpPr/>
            <p:nvPr/>
          </p:nvSpPr>
          <p:spPr>
            <a:xfrm>
              <a:off x="1990250" y="1907600"/>
              <a:ext cx="26700" cy="12675"/>
            </a:xfrm>
            <a:custGeom>
              <a:avLst/>
              <a:gdLst/>
              <a:ahLst/>
              <a:cxnLst/>
              <a:rect l="l" t="t" r="r" b="b"/>
              <a:pathLst>
                <a:path w="1068" h="507" extrusionOk="0">
                  <a:moveTo>
                    <a:pt x="955" y="1"/>
                  </a:moveTo>
                  <a:lnTo>
                    <a:pt x="0" y="394"/>
                  </a:lnTo>
                  <a:lnTo>
                    <a:pt x="57" y="506"/>
                  </a:lnTo>
                  <a:lnTo>
                    <a:pt x="1067" y="113"/>
                  </a:lnTo>
                  <a:cubicBezTo>
                    <a:pt x="1011" y="57"/>
                    <a:pt x="1011" y="57"/>
                    <a:pt x="95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11"/>
            <p:cNvSpPr/>
            <p:nvPr/>
          </p:nvSpPr>
          <p:spPr>
            <a:xfrm>
              <a:off x="1962175" y="1857050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786" y="1"/>
                  </a:moveTo>
                  <a:lnTo>
                    <a:pt x="0" y="787"/>
                  </a:lnTo>
                  <a:lnTo>
                    <a:pt x="112" y="899"/>
                  </a:lnTo>
                  <a:lnTo>
                    <a:pt x="899" y="169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11"/>
            <p:cNvSpPr/>
            <p:nvPr/>
          </p:nvSpPr>
          <p:spPr>
            <a:xfrm>
              <a:off x="1998675" y="1935675"/>
              <a:ext cx="25300" cy="8450"/>
            </a:xfrm>
            <a:custGeom>
              <a:avLst/>
              <a:gdLst/>
              <a:ahLst/>
              <a:cxnLst/>
              <a:rect l="l" t="t" r="r" b="b"/>
              <a:pathLst>
                <a:path w="1012" h="338" extrusionOk="0">
                  <a:moveTo>
                    <a:pt x="1011" y="1"/>
                  </a:moveTo>
                  <a:lnTo>
                    <a:pt x="0" y="169"/>
                  </a:lnTo>
                  <a:cubicBezTo>
                    <a:pt x="0" y="226"/>
                    <a:pt x="0" y="282"/>
                    <a:pt x="0" y="338"/>
                  </a:cubicBezTo>
                  <a:lnTo>
                    <a:pt x="1011" y="169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11"/>
            <p:cNvSpPr/>
            <p:nvPr/>
          </p:nvSpPr>
          <p:spPr>
            <a:xfrm>
              <a:off x="1994450" y="1921650"/>
              <a:ext cx="26700" cy="11250"/>
            </a:xfrm>
            <a:custGeom>
              <a:avLst/>
              <a:gdLst/>
              <a:ahLst/>
              <a:cxnLst/>
              <a:rect l="l" t="t" r="r" b="b"/>
              <a:pathLst>
                <a:path w="1068" h="450" extrusionOk="0">
                  <a:moveTo>
                    <a:pt x="1012" y="0"/>
                  </a:moveTo>
                  <a:lnTo>
                    <a:pt x="1" y="281"/>
                  </a:lnTo>
                  <a:cubicBezTo>
                    <a:pt x="1" y="337"/>
                    <a:pt x="1" y="393"/>
                    <a:pt x="57" y="450"/>
                  </a:cubicBezTo>
                  <a:lnTo>
                    <a:pt x="1068" y="169"/>
                  </a:lnTo>
                  <a:cubicBezTo>
                    <a:pt x="1068" y="113"/>
                    <a:pt x="1012" y="56"/>
                    <a:pt x="10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11"/>
            <p:cNvSpPr/>
            <p:nvPr/>
          </p:nvSpPr>
          <p:spPr>
            <a:xfrm>
              <a:off x="1942500" y="1838800"/>
              <a:ext cx="18275" cy="23900"/>
            </a:xfrm>
            <a:custGeom>
              <a:avLst/>
              <a:gdLst/>
              <a:ahLst/>
              <a:cxnLst/>
              <a:rect l="l" t="t" r="r" b="b"/>
              <a:pathLst>
                <a:path w="731" h="956" extrusionOk="0">
                  <a:moveTo>
                    <a:pt x="562" y="1"/>
                  </a:moveTo>
                  <a:lnTo>
                    <a:pt x="1" y="899"/>
                  </a:lnTo>
                  <a:lnTo>
                    <a:pt x="169" y="955"/>
                  </a:lnTo>
                  <a:lnTo>
                    <a:pt x="731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11"/>
            <p:cNvSpPr/>
            <p:nvPr/>
          </p:nvSpPr>
          <p:spPr>
            <a:xfrm>
              <a:off x="1897575" y="1817750"/>
              <a:ext cx="8450" cy="25300"/>
            </a:xfrm>
            <a:custGeom>
              <a:avLst/>
              <a:gdLst/>
              <a:ahLst/>
              <a:cxnLst/>
              <a:rect l="l" t="t" r="r" b="b"/>
              <a:pathLst>
                <a:path w="338" h="1012" extrusionOk="0">
                  <a:moveTo>
                    <a:pt x="169" y="0"/>
                  </a:moveTo>
                  <a:lnTo>
                    <a:pt x="1" y="1011"/>
                  </a:lnTo>
                  <a:lnTo>
                    <a:pt x="169" y="1011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11"/>
            <p:cNvSpPr/>
            <p:nvPr/>
          </p:nvSpPr>
          <p:spPr>
            <a:xfrm>
              <a:off x="1908800" y="1820550"/>
              <a:ext cx="11275" cy="26700"/>
            </a:xfrm>
            <a:custGeom>
              <a:avLst/>
              <a:gdLst/>
              <a:ahLst/>
              <a:cxnLst/>
              <a:rect l="l" t="t" r="r" b="b"/>
              <a:pathLst>
                <a:path w="451" h="1068" extrusionOk="0">
                  <a:moveTo>
                    <a:pt x="338" y="0"/>
                  </a:moveTo>
                  <a:lnTo>
                    <a:pt x="1" y="1011"/>
                  </a:lnTo>
                  <a:lnTo>
                    <a:pt x="169" y="1068"/>
                  </a:lnTo>
                  <a:lnTo>
                    <a:pt x="450" y="5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11"/>
            <p:cNvSpPr/>
            <p:nvPr/>
          </p:nvSpPr>
          <p:spPr>
            <a:xfrm>
              <a:off x="1952325" y="1847225"/>
              <a:ext cx="21100" cy="23900"/>
            </a:xfrm>
            <a:custGeom>
              <a:avLst/>
              <a:gdLst/>
              <a:ahLst/>
              <a:cxnLst/>
              <a:rect l="l" t="t" r="r" b="b"/>
              <a:pathLst>
                <a:path w="844" h="956" extrusionOk="0">
                  <a:moveTo>
                    <a:pt x="731" y="1"/>
                  </a:moveTo>
                  <a:lnTo>
                    <a:pt x="1" y="843"/>
                  </a:lnTo>
                  <a:lnTo>
                    <a:pt x="169" y="955"/>
                  </a:lnTo>
                  <a:lnTo>
                    <a:pt x="843" y="1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11"/>
            <p:cNvSpPr/>
            <p:nvPr/>
          </p:nvSpPr>
          <p:spPr>
            <a:xfrm>
              <a:off x="1883525" y="1814925"/>
              <a:ext cx="8450" cy="26700"/>
            </a:xfrm>
            <a:custGeom>
              <a:avLst/>
              <a:gdLst/>
              <a:ahLst/>
              <a:cxnLst/>
              <a:rect l="l" t="t" r="r" b="b"/>
              <a:pathLst>
                <a:path w="338" h="1068" extrusionOk="0">
                  <a:moveTo>
                    <a:pt x="113" y="1"/>
                  </a:moveTo>
                  <a:lnTo>
                    <a:pt x="1" y="1068"/>
                  </a:lnTo>
                  <a:lnTo>
                    <a:pt x="226" y="106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11"/>
            <p:cNvSpPr/>
            <p:nvPr/>
          </p:nvSpPr>
          <p:spPr>
            <a:xfrm>
              <a:off x="1921450" y="1824750"/>
              <a:ext cx="14050" cy="26725"/>
            </a:xfrm>
            <a:custGeom>
              <a:avLst/>
              <a:gdLst/>
              <a:ahLst/>
              <a:cxnLst/>
              <a:rect l="l" t="t" r="r" b="b"/>
              <a:pathLst>
                <a:path w="562" h="1069" extrusionOk="0">
                  <a:moveTo>
                    <a:pt x="393" y="1"/>
                  </a:moveTo>
                  <a:lnTo>
                    <a:pt x="0" y="1012"/>
                  </a:lnTo>
                  <a:lnTo>
                    <a:pt x="113" y="1068"/>
                  </a:ln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11"/>
            <p:cNvSpPr/>
            <p:nvPr/>
          </p:nvSpPr>
          <p:spPr>
            <a:xfrm>
              <a:off x="1931275" y="1831775"/>
              <a:ext cx="16875" cy="25300"/>
            </a:xfrm>
            <a:custGeom>
              <a:avLst/>
              <a:gdLst/>
              <a:ahLst/>
              <a:cxnLst/>
              <a:rect l="l" t="t" r="r" b="b"/>
              <a:pathLst>
                <a:path w="675" h="1012" extrusionOk="0">
                  <a:moveTo>
                    <a:pt x="506" y="1"/>
                  </a:moveTo>
                  <a:lnTo>
                    <a:pt x="0" y="956"/>
                  </a:lnTo>
                  <a:lnTo>
                    <a:pt x="169" y="1012"/>
                  </a:lnTo>
                  <a:lnTo>
                    <a:pt x="674" y="57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11"/>
            <p:cNvSpPr/>
            <p:nvPr/>
          </p:nvSpPr>
          <p:spPr>
            <a:xfrm>
              <a:off x="2000075" y="1949725"/>
              <a:ext cx="26700" cy="7050"/>
            </a:xfrm>
            <a:custGeom>
              <a:avLst/>
              <a:gdLst/>
              <a:ahLst/>
              <a:cxnLst/>
              <a:rect l="l" t="t" r="r" b="b"/>
              <a:pathLst>
                <a:path w="1068" h="282" extrusionOk="0">
                  <a:moveTo>
                    <a:pt x="1068" y="1"/>
                  </a:moveTo>
                  <a:lnTo>
                    <a:pt x="57" y="113"/>
                  </a:lnTo>
                  <a:cubicBezTo>
                    <a:pt x="1" y="169"/>
                    <a:pt x="1" y="225"/>
                    <a:pt x="1" y="281"/>
                  </a:cubicBezTo>
                  <a:lnTo>
                    <a:pt x="1068" y="1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11"/>
            <p:cNvSpPr/>
            <p:nvPr/>
          </p:nvSpPr>
          <p:spPr>
            <a:xfrm>
              <a:off x="1851250" y="1965175"/>
              <a:ext cx="174125" cy="153075"/>
            </a:xfrm>
            <a:custGeom>
              <a:avLst/>
              <a:gdLst/>
              <a:ahLst/>
              <a:cxnLst/>
              <a:rect l="l" t="t" r="r" b="b"/>
              <a:pathLst>
                <a:path w="6965" h="6123" extrusionOk="0">
                  <a:moveTo>
                    <a:pt x="5954" y="0"/>
                  </a:moveTo>
                  <a:lnTo>
                    <a:pt x="5954" y="169"/>
                  </a:lnTo>
                  <a:lnTo>
                    <a:pt x="6291" y="169"/>
                  </a:lnTo>
                  <a:lnTo>
                    <a:pt x="6291" y="506"/>
                  </a:lnTo>
                  <a:lnTo>
                    <a:pt x="5954" y="506"/>
                  </a:lnTo>
                  <a:lnTo>
                    <a:pt x="5954" y="674"/>
                  </a:lnTo>
                  <a:lnTo>
                    <a:pt x="6291" y="674"/>
                  </a:lnTo>
                  <a:cubicBezTo>
                    <a:pt x="6291" y="787"/>
                    <a:pt x="6234" y="955"/>
                    <a:pt x="6234" y="1068"/>
                  </a:cubicBezTo>
                  <a:lnTo>
                    <a:pt x="5897" y="1011"/>
                  </a:lnTo>
                  <a:lnTo>
                    <a:pt x="5897" y="1068"/>
                  </a:lnTo>
                  <a:lnTo>
                    <a:pt x="5897" y="1180"/>
                  </a:lnTo>
                  <a:lnTo>
                    <a:pt x="6234" y="1236"/>
                  </a:lnTo>
                  <a:cubicBezTo>
                    <a:pt x="6234" y="1348"/>
                    <a:pt x="6178" y="1461"/>
                    <a:pt x="6178" y="1573"/>
                  </a:cubicBezTo>
                  <a:lnTo>
                    <a:pt x="5841" y="1461"/>
                  </a:lnTo>
                  <a:cubicBezTo>
                    <a:pt x="5841" y="1517"/>
                    <a:pt x="5785" y="1573"/>
                    <a:pt x="5785" y="1629"/>
                  </a:cubicBezTo>
                  <a:lnTo>
                    <a:pt x="6122" y="1742"/>
                  </a:lnTo>
                  <a:lnTo>
                    <a:pt x="6010" y="2079"/>
                  </a:lnTo>
                  <a:lnTo>
                    <a:pt x="5617" y="1910"/>
                  </a:lnTo>
                  <a:lnTo>
                    <a:pt x="5560" y="2079"/>
                  </a:lnTo>
                  <a:lnTo>
                    <a:pt x="5897" y="2191"/>
                  </a:lnTo>
                  <a:cubicBezTo>
                    <a:pt x="5841" y="2303"/>
                    <a:pt x="5785" y="2415"/>
                    <a:pt x="5729" y="2528"/>
                  </a:cubicBezTo>
                  <a:lnTo>
                    <a:pt x="5448" y="2359"/>
                  </a:lnTo>
                  <a:lnTo>
                    <a:pt x="5336" y="2528"/>
                  </a:lnTo>
                  <a:lnTo>
                    <a:pt x="5617" y="2696"/>
                  </a:lnTo>
                  <a:cubicBezTo>
                    <a:pt x="5560" y="2809"/>
                    <a:pt x="5504" y="2921"/>
                    <a:pt x="5448" y="2977"/>
                  </a:cubicBezTo>
                  <a:lnTo>
                    <a:pt x="5167" y="2809"/>
                  </a:lnTo>
                  <a:lnTo>
                    <a:pt x="5055" y="2977"/>
                  </a:lnTo>
                  <a:lnTo>
                    <a:pt x="5336" y="3146"/>
                  </a:lnTo>
                  <a:lnTo>
                    <a:pt x="5167" y="3426"/>
                  </a:lnTo>
                  <a:lnTo>
                    <a:pt x="4886" y="3202"/>
                  </a:lnTo>
                  <a:lnTo>
                    <a:pt x="4774" y="3314"/>
                  </a:lnTo>
                  <a:lnTo>
                    <a:pt x="4999" y="3539"/>
                  </a:lnTo>
                  <a:cubicBezTo>
                    <a:pt x="4943" y="3595"/>
                    <a:pt x="4830" y="3707"/>
                    <a:pt x="4774" y="3820"/>
                  </a:cubicBezTo>
                  <a:lnTo>
                    <a:pt x="4549" y="3539"/>
                  </a:lnTo>
                  <a:lnTo>
                    <a:pt x="4437" y="3707"/>
                  </a:lnTo>
                  <a:lnTo>
                    <a:pt x="4662" y="3932"/>
                  </a:lnTo>
                  <a:lnTo>
                    <a:pt x="4381" y="4157"/>
                  </a:lnTo>
                  <a:lnTo>
                    <a:pt x="4156" y="3876"/>
                  </a:lnTo>
                  <a:lnTo>
                    <a:pt x="4044" y="4044"/>
                  </a:lnTo>
                  <a:lnTo>
                    <a:pt x="4269" y="4269"/>
                  </a:lnTo>
                  <a:lnTo>
                    <a:pt x="3988" y="4494"/>
                  </a:lnTo>
                  <a:lnTo>
                    <a:pt x="3763" y="4213"/>
                  </a:lnTo>
                  <a:lnTo>
                    <a:pt x="3651" y="4325"/>
                  </a:lnTo>
                  <a:lnTo>
                    <a:pt x="3819" y="4606"/>
                  </a:lnTo>
                  <a:lnTo>
                    <a:pt x="3538" y="4774"/>
                  </a:lnTo>
                  <a:lnTo>
                    <a:pt x="3370" y="4494"/>
                  </a:lnTo>
                  <a:lnTo>
                    <a:pt x="3201" y="4550"/>
                  </a:lnTo>
                  <a:lnTo>
                    <a:pt x="3370" y="4831"/>
                  </a:lnTo>
                  <a:lnTo>
                    <a:pt x="3033" y="4999"/>
                  </a:lnTo>
                  <a:lnTo>
                    <a:pt x="2921" y="4718"/>
                  </a:lnTo>
                  <a:lnTo>
                    <a:pt x="2752" y="4774"/>
                  </a:lnTo>
                  <a:lnTo>
                    <a:pt x="2864" y="5111"/>
                  </a:lnTo>
                  <a:lnTo>
                    <a:pt x="2527" y="5224"/>
                  </a:lnTo>
                  <a:lnTo>
                    <a:pt x="2471" y="4887"/>
                  </a:lnTo>
                  <a:lnTo>
                    <a:pt x="2303" y="4943"/>
                  </a:lnTo>
                  <a:lnTo>
                    <a:pt x="2415" y="5280"/>
                  </a:lnTo>
                  <a:cubicBezTo>
                    <a:pt x="2247" y="5280"/>
                    <a:pt x="2134" y="5336"/>
                    <a:pt x="2022" y="5336"/>
                  </a:cubicBezTo>
                  <a:lnTo>
                    <a:pt x="1966" y="4999"/>
                  </a:lnTo>
                  <a:lnTo>
                    <a:pt x="1797" y="4999"/>
                  </a:lnTo>
                  <a:lnTo>
                    <a:pt x="1854" y="5336"/>
                  </a:lnTo>
                  <a:lnTo>
                    <a:pt x="1517" y="5448"/>
                  </a:lnTo>
                  <a:lnTo>
                    <a:pt x="1517" y="5111"/>
                  </a:lnTo>
                  <a:lnTo>
                    <a:pt x="1348" y="5111"/>
                  </a:lnTo>
                  <a:lnTo>
                    <a:pt x="1348" y="5448"/>
                  </a:lnTo>
                  <a:lnTo>
                    <a:pt x="955" y="5448"/>
                  </a:lnTo>
                  <a:lnTo>
                    <a:pt x="955" y="5111"/>
                  </a:lnTo>
                  <a:lnTo>
                    <a:pt x="786" y="5111"/>
                  </a:lnTo>
                  <a:lnTo>
                    <a:pt x="786" y="5448"/>
                  </a:lnTo>
                  <a:lnTo>
                    <a:pt x="449" y="5448"/>
                  </a:lnTo>
                  <a:lnTo>
                    <a:pt x="506" y="5111"/>
                  </a:lnTo>
                  <a:lnTo>
                    <a:pt x="337" y="5111"/>
                  </a:lnTo>
                  <a:lnTo>
                    <a:pt x="337" y="5448"/>
                  </a:lnTo>
                  <a:lnTo>
                    <a:pt x="0" y="5392"/>
                  </a:lnTo>
                  <a:lnTo>
                    <a:pt x="0" y="6066"/>
                  </a:lnTo>
                  <a:lnTo>
                    <a:pt x="225" y="6066"/>
                  </a:lnTo>
                  <a:lnTo>
                    <a:pt x="225" y="6122"/>
                  </a:lnTo>
                  <a:lnTo>
                    <a:pt x="1573" y="6122"/>
                  </a:lnTo>
                  <a:lnTo>
                    <a:pt x="2022" y="6066"/>
                  </a:lnTo>
                  <a:cubicBezTo>
                    <a:pt x="2191" y="6010"/>
                    <a:pt x="2415" y="5954"/>
                    <a:pt x="2584" y="5898"/>
                  </a:cubicBezTo>
                  <a:cubicBezTo>
                    <a:pt x="2808" y="5842"/>
                    <a:pt x="3089" y="5785"/>
                    <a:pt x="3314" y="5673"/>
                  </a:cubicBezTo>
                  <a:cubicBezTo>
                    <a:pt x="3595" y="5561"/>
                    <a:pt x="3932" y="5392"/>
                    <a:pt x="4212" y="5224"/>
                  </a:cubicBezTo>
                  <a:cubicBezTo>
                    <a:pt x="4606" y="4943"/>
                    <a:pt x="4999" y="4662"/>
                    <a:pt x="5280" y="4325"/>
                  </a:cubicBezTo>
                  <a:cubicBezTo>
                    <a:pt x="5841" y="3763"/>
                    <a:pt x="6291" y="3089"/>
                    <a:pt x="6627" y="2359"/>
                  </a:cubicBezTo>
                  <a:cubicBezTo>
                    <a:pt x="6684" y="2191"/>
                    <a:pt x="6684" y="2079"/>
                    <a:pt x="6740" y="1910"/>
                  </a:cubicBezTo>
                  <a:cubicBezTo>
                    <a:pt x="6852" y="1517"/>
                    <a:pt x="6964" y="1124"/>
                    <a:pt x="6964" y="787"/>
                  </a:cubicBezTo>
                  <a:lnTo>
                    <a:pt x="6964" y="618"/>
                  </a:lnTo>
                  <a:lnTo>
                    <a:pt x="6964" y="57"/>
                  </a:lnTo>
                  <a:lnTo>
                    <a:pt x="696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11"/>
            <p:cNvSpPr/>
            <p:nvPr/>
          </p:nvSpPr>
          <p:spPr>
            <a:xfrm>
              <a:off x="1851250" y="1813525"/>
              <a:ext cx="25300" cy="28100"/>
            </a:xfrm>
            <a:custGeom>
              <a:avLst/>
              <a:gdLst/>
              <a:ahLst/>
              <a:cxnLst/>
              <a:rect l="l" t="t" r="r" b="b"/>
              <a:pathLst>
                <a:path w="1012" h="1124" extrusionOk="0">
                  <a:moveTo>
                    <a:pt x="899" y="1"/>
                  </a:moveTo>
                  <a:cubicBezTo>
                    <a:pt x="674" y="1"/>
                    <a:pt x="506" y="1"/>
                    <a:pt x="337" y="57"/>
                  </a:cubicBezTo>
                  <a:lnTo>
                    <a:pt x="0" y="57"/>
                  </a:lnTo>
                  <a:lnTo>
                    <a:pt x="0" y="787"/>
                  </a:lnTo>
                  <a:lnTo>
                    <a:pt x="337" y="787"/>
                  </a:lnTo>
                  <a:lnTo>
                    <a:pt x="337" y="1124"/>
                  </a:lnTo>
                  <a:lnTo>
                    <a:pt x="506" y="1124"/>
                  </a:lnTo>
                  <a:lnTo>
                    <a:pt x="506" y="787"/>
                  </a:lnTo>
                  <a:lnTo>
                    <a:pt x="843" y="787"/>
                  </a:lnTo>
                  <a:lnTo>
                    <a:pt x="843" y="1124"/>
                  </a:lnTo>
                  <a:lnTo>
                    <a:pt x="1011" y="112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11"/>
            <p:cNvSpPr/>
            <p:nvPr/>
          </p:nvSpPr>
          <p:spPr>
            <a:xfrm>
              <a:off x="1851250" y="1841600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5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11"/>
            <p:cNvSpPr/>
            <p:nvPr/>
          </p:nvSpPr>
          <p:spPr>
            <a:xfrm>
              <a:off x="1851250" y="1868300"/>
              <a:ext cx="21075" cy="12650"/>
            </a:xfrm>
            <a:custGeom>
              <a:avLst/>
              <a:gdLst/>
              <a:ahLst/>
              <a:cxnLst/>
              <a:rect l="l" t="t" r="r" b="b"/>
              <a:pathLst>
                <a:path w="843" h="506" extrusionOk="0">
                  <a:moveTo>
                    <a:pt x="843" y="0"/>
                  </a:moveTo>
                  <a:cubicBezTo>
                    <a:pt x="562" y="0"/>
                    <a:pt x="281" y="0"/>
                    <a:pt x="0" y="112"/>
                  </a:cubicBezTo>
                  <a:lnTo>
                    <a:pt x="0" y="506"/>
                  </a:lnTo>
                  <a:cubicBezTo>
                    <a:pt x="281" y="393"/>
                    <a:pt x="562" y="393"/>
                    <a:pt x="843" y="393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11"/>
            <p:cNvSpPr/>
            <p:nvPr/>
          </p:nvSpPr>
          <p:spPr>
            <a:xfrm>
              <a:off x="1851250" y="2014325"/>
              <a:ext cx="105325" cy="51300"/>
            </a:xfrm>
            <a:custGeom>
              <a:avLst/>
              <a:gdLst/>
              <a:ahLst/>
              <a:cxnLst/>
              <a:rect l="l" t="t" r="r" b="b"/>
              <a:pathLst>
                <a:path w="4213" h="2052" extrusionOk="0">
                  <a:moveTo>
                    <a:pt x="3932" y="0"/>
                  </a:moveTo>
                  <a:cubicBezTo>
                    <a:pt x="3242" y="1058"/>
                    <a:pt x="2063" y="1664"/>
                    <a:pt x="826" y="1664"/>
                  </a:cubicBezTo>
                  <a:cubicBezTo>
                    <a:pt x="552" y="1664"/>
                    <a:pt x="275" y="1634"/>
                    <a:pt x="0" y="1573"/>
                  </a:cubicBezTo>
                  <a:lnTo>
                    <a:pt x="0" y="1966"/>
                  </a:lnTo>
                  <a:cubicBezTo>
                    <a:pt x="278" y="2023"/>
                    <a:pt x="558" y="2052"/>
                    <a:pt x="835" y="2052"/>
                  </a:cubicBezTo>
                  <a:cubicBezTo>
                    <a:pt x="2181" y="2052"/>
                    <a:pt x="3467" y="1389"/>
                    <a:pt x="4212" y="225"/>
                  </a:cubicBezTo>
                  <a:lnTo>
                    <a:pt x="393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11"/>
            <p:cNvSpPr/>
            <p:nvPr/>
          </p:nvSpPr>
          <p:spPr>
            <a:xfrm>
              <a:off x="1851250" y="1916025"/>
              <a:ext cx="74425" cy="102525"/>
            </a:xfrm>
            <a:custGeom>
              <a:avLst/>
              <a:gdLst/>
              <a:ahLst/>
              <a:cxnLst/>
              <a:rect l="l" t="t" r="r" b="b"/>
              <a:pathLst>
                <a:path w="2977" h="4101" extrusionOk="0">
                  <a:moveTo>
                    <a:pt x="899" y="1"/>
                  </a:moveTo>
                  <a:cubicBezTo>
                    <a:pt x="618" y="1"/>
                    <a:pt x="281" y="113"/>
                    <a:pt x="0" y="225"/>
                  </a:cubicBezTo>
                  <a:lnTo>
                    <a:pt x="0" y="899"/>
                  </a:lnTo>
                  <a:cubicBezTo>
                    <a:pt x="281" y="675"/>
                    <a:pt x="562" y="618"/>
                    <a:pt x="899" y="618"/>
                  </a:cubicBezTo>
                  <a:cubicBezTo>
                    <a:pt x="2808" y="618"/>
                    <a:pt x="2808" y="3483"/>
                    <a:pt x="899" y="3483"/>
                  </a:cubicBezTo>
                  <a:cubicBezTo>
                    <a:pt x="562" y="3483"/>
                    <a:pt x="281" y="3371"/>
                    <a:pt x="0" y="3202"/>
                  </a:cubicBezTo>
                  <a:lnTo>
                    <a:pt x="0" y="3876"/>
                  </a:lnTo>
                  <a:cubicBezTo>
                    <a:pt x="281" y="3988"/>
                    <a:pt x="618" y="4101"/>
                    <a:pt x="899" y="4101"/>
                  </a:cubicBezTo>
                  <a:cubicBezTo>
                    <a:pt x="2022" y="4101"/>
                    <a:pt x="2977" y="3146"/>
                    <a:pt x="2921" y="2023"/>
                  </a:cubicBezTo>
                  <a:cubicBezTo>
                    <a:pt x="2921" y="899"/>
                    <a:pt x="2022" y="1"/>
                    <a:pt x="8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11"/>
            <p:cNvSpPr/>
            <p:nvPr/>
          </p:nvSpPr>
          <p:spPr>
            <a:xfrm>
              <a:off x="2181200" y="2125250"/>
              <a:ext cx="344050" cy="333275"/>
            </a:xfrm>
            <a:custGeom>
              <a:avLst/>
              <a:gdLst/>
              <a:ahLst/>
              <a:cxnLst/>
              <a:rect l="l" t="t" r="r" b="b"/>
              <a:pathLst>
                <a:path w="13762" h="13331" extrusionOk="0">
                  <a:moveTo>
                    <a:pt x="9156" y="0"/>
                  </a:moveTo>
                  <a:lnTo>
                    <a:pt x="9043" y="393"/>
                  </a:lnTo>
                  <a:cubicBezTo>
                    <a:pt x="11683" y="1404"/>
                    <a:pt x="13368" y="4100"/>
                    <a:pt x="13199" y="6965"/>
                  </a:cubicBezTo>
                  <a:cubicBezTo>
                    <a:pt x="12919" y="10166"/>
                    <a:pt x="10391" y="12693"/>
                    <a:pt x="7190" y="12918"/>
                  </a:cubicBezTo>
                  <a:cubicBezTo>
                    <a:pt x="7000" y="12935"/>
                    <a:pt x="6812" y="12943"/>
                    <a:pt x="6625" y="12943"/>
                  </a:cubicBezTo>
                  <a:cubicBezTo>
                    <a:pt x="3651" y="12943"/>
                    <a:pt x="1025" y="10879"/>
                    <a:pt x="338" y="7919"/>
                  </a:cubicBezTo>
                  <a:lnTo>
                    <a:pt x="1" y="7976"/>
                  </a:lnTo>
                  <a:cubicBezTo>
                    <a:pt x="619" y="10952"/>
                    <a:pt x="3146" y="13087"/>
                    <a:pt x="6179" y="13311"/>
                  </a:cubicBezTo>
                  <a:cubicBezTo>
                    <a:pt x="6353" y="13324"/>
                    <a:pt x="6525" y="13331"/>
                    <a:pt x="6697" y="13331"/>
                  </a:cubicBezTo>
                  <a:cubicBezTo>
                    <a:pt x="10241" y="13331"/>
                    <a:pt x="13271" y="10607"/>
                    <a:pt x="13593" y="6965"/>
                  </a:cubicBezTo>
                  <a:cubicBezTo>
                    <a:pt x="13761" y="3932"/>
                    <a:pt x="12020" y="1123"/>
                    <a:pt x="915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11"/>
            <p:cNvSpPr/>
            <p:nvPr/>
          </p:nvSpPr>
          <p:spPr>
            <a:xfrm>
              <a:off x="2266850" y="2208775"/>
              <a:ext cx="170350" cy="154850"/>
            </a:xfrm>
            <a:custGeom>
              <a:avLst/>
              <a:gdLst/>
              <a:ahLst/>
              <a:cxnLst/>
              <a:rect l="l" t="t" r="r" b="b"/>
              <a:pathLst>
                <a:path w="6814" h="6194" extrusionOk="0">
                  <a:moveTo>
                    <a:pt x="3324" y="219"/>
                  </a:moveTo>
                  <a:cubicBezTo>
                    <a:pt x="4380" y="219"/>
                    <a:pt x="5437" y="773"/>
                    <a:pt x="5954" y="1995"/>
                  </a:cubicBezTo>
                  <a:cubicBezTo>
                    <a:pt x="6814" y="4123"/>
                    <a:pt x="5109" y="6012"/>
                    <a:pt x="3251" y="6012"/>
                  </a:cubicBezTo>
                  <a:cubicBezTo>
                    <a:pt x="2559" y="6012"/>
                    <a:pt x="1846" y="5750"/>
                    <a:pt x="1236" y="5140"/>
                  </a:cubicBezTo>
                  <a:cubicBezTo>
                    <a:pt x="731" y="4635"/>
                    <a:pt x="394" y="3904"/>
                    <a:pt x="394" y="3118"/>
                  </a:cubicBezTo>
                  <a:cubicBezTo>
                    <a:pt x="394" y="1289"/>
                    <a:pt x="1857" y="219"/>
                    <a:pt x="3324" y="219"/>
                  </a:cubicBezTo>
                  <a:close/>
                  <a:moveTo>
                    <a:pt x="3279" y="1"/>
                  </a:moveTo>
                  <a:cubicBezTo>
                    <a:pt x="1700" y="1"/>
                    <a:pt x="113" y="1040"/>
                    <a:pt x="1" y="3118"/>
                  </a:cubicBezTo>
                  <a:cubicBezTo>
                    <a:pt x="113" y="5168"/>
                    <a:pt x="1700" y="6193"/>
                    <a:pt x="3279" y="6193"/>
                  </a:cubicBezTo>
                  <a:cubicBezTo>
                    <a:pt x="4859" y="6193"/>
                    <a:pt x="6432" y="5168"/>
                    <a:pt x="6516" y="3118"/>
                  </a:cubicBezTo>
                  <a:cubicBezTo>
                    <a:pt x="6432" y="1040"/>
                    <a:pt x="4859" y="1"/>
                    <a:pt x="32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11"/>
            <p:cNvSpPr/>
            <p:nvPr/>
          </p:nvSpPr>
          <p:spPr>
            <a:xfrm>
              <a:off x="2321625" y="2266650"/>
              <a:ext cx="46350" cy="39750"/>
            </a:xfrm>
            <a:custGeom>
              <a:avLst/>
              <a:gdLst/>
              <a:ahLst/>
              <a:cxnLst/>
              <a:rect l="l" t="t" r="r" b="b"/>
              <a:pathLst>
                <a:path w="1854" h="1590" extrusionOk="0">
                  <a:moveTo>
                    <a:pt x="1072" y="0"/>
                  </a:moveTo>
                  <a:cubicBezTo>
                    <a:pt x="875" y="0"/>
                    <a:pt x="672" y="75"/>
                    <a:pt x="506" y="241"/>
                  </a:cubicBezTo>
                  <a:cubicBezTo>
                    <a:pt x="0" y="747"/>
                    <a:pt x="393" y="1589"/>
                    <a:pt x="1067" y="1589"/>
                  </a:cubicBezTo>
                  <a:cubicBezTo>
                    <a:pt x="1517" y="1589"/>
                    <a:pt x="1854" y="1196"/>
                    <a:pt x="1854" y="803"/>
                  </a:cubicBezTo>
                  <a:cubicBezTo>
                    <a:pt x="1854" y="313"/>
                    <a:pt x="1474" y="0"/>
                    <a:pt x="10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11"/>
            <p:cNvSpPr/>
            <p:nvPr/>
          </p:nvSpPr>
          <p:spPr>
            <a:xfrm>
              <a:off x="1851250" y="2564725"/>
              <a:ext cx="103925" cy="118925"/>
            </a:xfrm>
            <a:custGeom>
              <a:avLst/>
              <a:gdLst/>
              <a:ahLst/>
              <a:cxnLst/>
              <a:rect l="l" t="t" r="r" b="b"/>
              <a:pathLst>
                <a:path w="4157" h="4757" extrusionOk="0">
                  <a:moveTo>
                    <a:pt x="3426" y="1"/>
                  </a:moveTo>
                  <a:lnTo>
                    <a:pt x="3089" y="225"/>
                  </a:lnTo>
                  <a:cubicBezTo>
                    <a:pt x="3763" y="1180"/>
                    <a:pt x="3707" y="2472"/>
                    <a:pt x="2977" y="3371"/>
                  </a:cubicBezTo>
                  <a:cubicBezTo>
                    <a:pt x="2450" y="4019"/>
                    <a:pt x="1689" y="4375"/>
                    <a:pt x="905" y="4375"/>
                  </a:cubicBezTo>
                  <a:cubicBezTo>
                    <a:pt x="602" y="4375"/>
                    <a:pt x="297" y="4322"/>
                    <a:pt x="0" y="4213"/>
                  </a:cubicBezTo>
                  <a:lnTo>
                    <a:pt x="0" y="4606"/>
                  </a:lnTo>
                  <a:cubicBezTo>
                    <a:pt x="318" y="4707"/>
                    <a:pt x="639" y="4756"/>
                    <a:pt x="954" y="4756"/>
                  </a:cubicBezTo>
                  <a:cubicBezTo>
                    <a:pt x="1863" y="4756"/>
                    <a:pt x="2715" y="4346"/>
                    <a:pt x="3258" y="3595"/>
                  </a:cubicBezTo>
                  <a:cubicBezTo>
                    <a:pt x="4100" y="2584"/>
                    <a:pt x="4156" y="1124"/>
                    <a:pt x="342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11"/>
            <p:cNvSpPr/>
            <p:nvPr/>
          </p:nvSpPr>
          <p:spPr>
            <a:xfrm>
              <a:off x="1859675" y="2133675"/>
              <a:ext cx="190975" cy="304700"/>
            </a:xfrm>
            <a:custGeom>
              <a:avLst/>
              <a:gdLst/>
              <a:ahLst/>
              <a:cxnLst/>
              <a:rect l="l" t="t" r="r" b="b"/>
              <a:pathLst>
                <a:path w="7639" h="12188" extrusionOk="0">
                  <a:moveTo>
                    <a:pt x="0" y="0"/>
                  </a:moveTo>
                  <a:lnTo>
                    <a:pt x="0" y="1123"/>
                  </a:lnTo>
                  <a:lnTo>
                    <a:pt x="506" y="1123"/>
                  </a:lnTo>
                  <a:lnTo>
                    <a:pt x="506" y="5504"/>
                  </a:lnTo>
                  <a:lnTo>
                    <a:pt x="0" y="5504"/>
                  </a:lnTo>
                  <a:lnTo>
                    <a:pt x="0" y="6628"/>
                  </a:lnTo>
                  <a:lnTo>
                    <a:pt x="506" y="6628"/>
                  </a:lnTo>
                  <a:lnTo>
                    <a:pt x="506" y="11121"/>
                  </a:lnTo>
                  <a:lnTo>
                    <a:pt x="0" y="11121"/>
                  </a:lnTo>
                  <a:lnTo>
                    <a:pt x="0" y="12188"/>
                  </a:lnTo>
                  <a:lnTo>
                    <a:pt x="1123" y="12188"/>
                  </a:lnTo>
                  <a:lnTo>
                    <a:pt x="1123" y="11121"/>
                  </a:lnTo>
                  <a:lnTo>
                    <a:pt x="618" y="11121"/>
                  </a:lnTo>
                  <a:lnTo>
                    <a:pt x="618" y="6628"/>
                  </a:lnTo>
                  <a:lnTo>
                    <a:pt x="1123" y="6628"/>
                  </a:lnTo>
                  <a:lnTo>
                    <a:pt x="1123" y="6122"/>
                  </a:lnTo>
                  <a:lnTo>
                    <a:pt x="6571" y="6122"/>
                  </a:lnTo>
                  <a:lnTo>
                    <a:pt x="6571" y="6628"/>
                  </a:lnTo>
                  <a:lnTo>
                    <a:pt x="7638" y="6628"/>
                  </a:lnTo>
                  <a:lnTo>
                    <a:pt x="7638" y="5504"/>
                  </a:lnTo>
                  <a:lnTo>
                    <a:pt x="6571" y="5504"/>
                  </a:lnTo>
                  <a:lnTo>
                    <a:pt x="6571" y="6010"/>
                  </a:lnTo>
                  <a:lnTo>
                    <a:pt x="1123" y="6010"/>
                  </a:lnTo>
                  <a:lnTo>
                    <a:pt x="1123" y="5504"/>
                  </a:lnTo>
                  <a:lnTo>
                    <a:pt x="618" y="5504"/>
                  </a:lnTo>
                  <a:lnTo>
                    <a:pt x="618" y="1123"/>
                  </a:lnTo>
                  <a:lnTo>
                    <a:pt x="1123" y="112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11"/>
            <p:cNvSpPr/>
            <p:nvPr/>
          </p:nvSpPr>
          <p:spPr>
            <a:xfrm>
              <a:off x="2553300" y="2136475"/>
              <a:ext cx="43550" cy="29500"/>
            </a:xfrm>
            <a:custGeom>
              <a:avLst/>
              <a:gdLst/>
              <a:ahLst/>
              <a:cxnLst/>
              <a:rect l="l" t="t" r="r" b="b"/>
              <a:pathLst>
                <a:path w="1742" h="1180" extrusionOk="0">
                  <a:moveTo>
                    <a:pt x="1685" y="0"/>
                  </a:moveTo>
                  <a:lnTo>
                    <a:pt x="0" y="1011"/>
                  </a:lnTo>
                  <a:lnTo>
                    <a:pt x="56" y="1180"/>
                  </a:lnTo>
                  <a:lnTo>
                    <a:pt x="1741" y="16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11"/>
            <p:cNvSpPr/>
            <p:nvPr/>
          </p:nvSpPr>
          <p:spPr>
            <a:xfrm>
              <a:off x="2564525" y="2161750"/>
              <a:ext cx="44950" cy="23900"/>
            </a:xfrm>
            <a:custGeom>
              <a:avLst/>
              <a:gdLst/>
              <a:ahLst/>
              <a:cxnLst/>
              <a:rect l="l" t="t" r="r" b="b"/>
              <a:pathLst>
                <a:path w="1798" h="956" extrusionOk="0">
                  <a:moveTo>
                    <a:pt x="1742" y="0"/>
                  </a:moveTo>
                  <a:lnTo>
                    <a:pt x="1" y="843"/>
                  </a:lnTo>
                  <a:cubicBezTo>
                    <a:pt x="1" y="899"/>
                    <a:pt x="1" y="955"/>
                    <a:pt x="57" y="955"/>
                  </a:cubicBezTo>
                  <a:lnTo>
                    <a:pt x="1798" y="16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11"/>
            <p:cNvSpPr/>
            <p:nvPr/>
          </p:nvSpPr>
          <p:spPr>
            <a:xfrm>
              <a:off x="2572950" y="2188425"/>
              <a:ext cx="47775" cy="19675"/>
            </a:xfrm>
            <a:custGeom>
              <a:avLst/>
              <a:gdLst/>
              <a:ahLst/>
              <a:cxnLst/>
              <a:rect l="l" t="t" r="r" b="b"/>
              <a:pathLst>
                <a:path w="1911" h="787" extrusionOk="0">
                  <a:moveTo>
                    <a:pt x="1854" y="1"/>
                  </a:moveTo>
                  <a:lnTo>
                    <a:pt x="1" y="675"/>
                  </a:lnTo>
                  <a:cubicBezTo>
                    <a:pt x="1" y="731"/>
                    <a:pt x="57" y="731"/>
                    <a:pt x="57" y="787"/>
                  </a:cubicBezTo>
                  <a:lnTo>
                    <a:pt x="1910" y="169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11"/>
            <p:cNvSpPr/>
            <p:nvPr/>
          </p:nvSpPr>
          <p:spPr>
            <a:xfrm>
              <a:off x="2539250" y="2112600"/>
              <a:ext cx="42150" cy="33725"/>
            </a:xfrm>
            <a:custGeom>
              <a:avLst/>
              <a:gdLst/>
              <a:ahLst/>
              <a:cxnLst/>
              <a:rect l="l" t="t" r="r" b="b"/>
              <a:pathLst>
                <a:path w="1686" h="1349" extrusionOk="0">
                  <a:moveTo>
                    <a:pt x="1573" y="1"/>
                  </a:moveTo>
                  <a:lnTo>
                    <a:pt x="1" y="1180"/>
                  </a:lnTo>
                  <a:lnTo>
                    <a:pt x="113" y="1349"/>
                  </a:lnTo>
                  <a:lnTo>
                    <a:pt x="1686" y="16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11"/>
            <p:cNvSpPr/>
            <p:nvPr/>
          </p:nvSpPr>
          <p:spPr>
            <a:xfrm>
              <a:off x="2587000" y="2269875"/>
              <a:ext cx="49175" cy="7025"/>
            </a:xfrm>
            <a:custGeom>
              <a:avLst/>
              <a:gdLst/>
              <a:ahLst/>
              <a:cxnLst/>
              <a:rect l="l" t="t" r="r" b="b"/>
              <a:pathLst>
                <a:path w="1967" h="281" extrusionOk="0">
                  <a:moveTo>
                    <a:pt x="1966" y="0"/>
                  </a:moveTo>
                  <a:lnTo>
                    <a:pt x="0" y="112"/>
                  </a:lnTo>
                  <a:cubicBezTo>
                    <a:pt x="0" y="169"/>
                    <a:pt x="0" y="281"/>
                    <a:pt x="0" y="281"/>
                  </a:cubicBezTo>
                  <a:lnTo>
                    <a:pt x="1966" y="169"/>
                  </a:lnTo>
                  <a:cubicBezTo>
                    <a:pt x="1966" y="112"/>
                    <a:pt x="1966" y="56"/>
                    <a:pt x="19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11"/>
            <p:cNvSpPr/>
            <p:nvPr/>
          </p:nvSpPr>
          <p:spPr>
            <a:xfrm>
              <a:off x="2585600" y="2243200"/>
              <a:ext cx="47750" cy="11250"/>
            </a:xfrm>
            <a:custGeom>
              <a:avLst/>
              <a:gdLst/>
              <a:ahLst/>
              <a:cxnLst/>
              <a:rect l="l" t="t" r="r" b="b"/>
              <a:pathLst>
                <a:path w="1910" h="450" extrusionOk="0">
                  <a:moveTo>
                    <a:pt x="1910" y="0"/>
                  </a:moveTo>
                  <a:lnTo>
                    <a:pt x="0" y="281"/>
                  </a:lnTo>
                  <a:cubicBezTo>
                    <a:pt x="0" y="337"/>
                    <a:pt x="0" y="393"/>
                    <a:pt x="0" y="449"/>
                  </a:cubicBezTo>
                  <a:lnTo>
                    <a:pt x="1910" y="168"/>
                  </a:lnTo>
                  <a:cubicBezTo>
                    <a:pt x="1910" y="112"/>
                    <a:pt x="1910" y="56"/>
                    <a:pt x="191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11"/>
            <p:cNvSpPr/>
            <p:nvPr/>
          </p:nvSpPr>
          <p:spPr>
            <a:xfrm>
              <a:off x="2579975" y="2215100"/>
              <a:ext cx="49175" cy="15475"/>
            </a:xfrm>
            <a:custGeom>
              <a:avLst/>
              <a:gdLst/>
              <a:ahLst/>
              <a:cxnLst/>
              <a:rect l="l" t="t" r="r" b="b"/>
              <a:pathLst>
                <a:path w="1967" h="619" extrusionOk="0">
                  <a:moveTo>
                    <a:pt x="1910" y="1"/>
                  </a:moveTo>
                  <a:lnTo>
                    <a:pt x="0" y="450"/>
                  </a:lnTo>
                  <a:lnTo>
                    <a:pt x="57" y="619"/>
                  </a:lnTo>
                  <a:lnTo>
                    <a:pt x="1966" y="113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11"/>
            <p:cNvSpPr/>
            <p:nvPr/>
          </p:nvSpPr>
          <p:spPr>
            <a:xfrm>
              <a:off x="2358125" y="1998875"/>
              <a:ext cx="7050" cy="49175"/>
            </a:xfrm>
            <a:custGeom>
              <a:avLst/>
              <a:gdLst/>
              <a:ahLst/>
              <a:cxnLst/>
              <a:rect l="l" t="t" r="r" b="b"/>
              <a:pathLst>
                <a:path w="282" h="1967" extrusionOk="0">
                  <a:moveTo>
                    <a:pt x="113" y="0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11"/>
            <p:cNvSpPr/>
            <p:nvPr/>
          </p:nvSpPr>
          <p:spPr>
            <a:xfrm>
              <a:off x="2426925" y="2014325"/>
              <a:ext cx="21075" cy="47750"/>
            </a:xfrm>
            <a:custGeom>
              <a:avLst/>
              <a:gdLst/>
              <a:ahLst/>
              <a:cxnLst/>
              <a:rect l="l" t="t" r="r" b="b"/>
              <a:pathLst>
                <a:path w="843" h="1910" extrusionOk="0">
                  <a:moveTo>
                    <a:pt x="674" y="0"/>
                  </a:moveTo>
                  <a:lnTo>
                    <a:pt x="1" y="1854"/>
                  </a:lnTo>
                  <a:lnTo>
                    <a:pt x="169" y="1910"/>
                  </a:lnTo>
                  <a:lnTo>
                    <a:pt x="843" y="5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11"/>
            <p:cNvSpPr/>
            <p:nvPr/>
          </p:nvSpPr>
          <p:spPr>
            <a:xfrm>
              <a:off x="2405875" y="2007300"/>
              <a:ext cx="15450" cy="47750"/>
            </a:xfrm>
            <a:custGeom>
              <a:avLst/>
              <a:gdLst/>
              <a:ahLst/>
              <a:cxnLst/>
              <a:rect l="l" t="t" r="r" b="b"/>
              <a:pathLst>
                <a:path w="618" h="1910" extrusionOk="0">
                  <a:moveTo>
                    <a:pt x="449" y="0"/>
                  </a:moveTo>
                  <a:lnTo>
                    <a:pt x="0" y="1854"/>
                  </a:lnTo>
                  <a:lnTo>
                    <a:pt x="112" y="1910"/>
                  </a:lnTo>
                  <a:lnTo>
                    <a:pt x="618" y="5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11"/>
            <p:cNvSpPr/>
            <p:nvPr/>
          </p:nvSpPr>
          <p:spPr>
            <a:xfrm>
              <a:off x="2382000" y="2001675"/>
              <a:ext cx="11250" cy="49175"/>
            </a:xfrm>
            <a:custGeom>
              <a:avLst/>
              <a:gdLst/>
              <a:ahLst/>
              <a:cxnLst/>
              <a:rect l="l" t="t" r="r" b="b"/>
              <a:pathLst>
                <a:path w="450" h="1967" extrusionOk="0">
                  <a:moveTo>
                    <a:pt x="281" y="1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11"/>
            <p:cNvSpPr/>
            <p:nvPr/>
          </p:nvSpPr>
          <p:spPr>
            <a:xfrm>
              <a:off x="2488700" y="2053625"/>
              <a:ext cx="33725" cy="42150"/>
            </a:xfrm>
            <a:custGeom>
              <a:avLst/>
              <a:gdLst/>
              <a:ahLst/>
              <a:cxnLst/>
              <a:rect l="l" t="t" r="r" b="b"/>
              <a:pathLst>
                <a:path w="1349" h="1686" extrusionOk="0">
                  <a:moveTo>
                    <a:pt x="1180" y="1"/>
                  </a:moveTo>
                  <a:lnTo>
                    <a:pt x="1" y="1573"/>
                  </a:lnTo>
                  <a:lnTo>
                    <a:pt x="169" y="1686"/>
                  </a:ln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11"/>
            <p:cNvSpPr/>
            <p:nvPr/>
          </p:nvSpPr>
          <p:spPr>
            <a:xfrm>
              <a:off x="2506950" y="2071875"/>
              <a:ext cx="36550" cy="39350"/>
            </a:xfrm>
            <a:custGeom>
              <a:avLst/>
              <a:gdLst/>
              <a:ahLst/>
              <a:cxnLst/>
              <a:rect l="l" t="t" r="r" b="b"/>
              <a:pathLst>
                <a:path w="1462" h="1574" extrusionOk="0">
                  <a:moveTo>
                    <a:pt x="1349" y="1"/>
                  </a:moveTo>
                  <a:lnTo>
                    <a:pt x="1" y="1461"/>
                  </a:lnTo>
                  <a:lnTo>
                    <a:pt x="169" y="1574"/>
                  </a:lnTo>
                  <a:lnTo>
                    <a:pt x="1461" y="113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11"/>
            <p:cNvSpPr/>
            <p:nvPr/>
          </p:nvSpPr>
          <p:spPr>
            <a:xfrm>
              <a:off x="2469050" y="2039600"/>
              <a:ext cx="29500" cy="43550"/>
            </a:xfrm>
            <a:custGeom>
              <a:avLst/>
              <a:gdLst/>
              <a:ahLst/>
              <a:cxnLst/>
              <a:rect l="l" t="t" r="r" b="b"/>
              <a:pathLst>
                <a:path w="1180" h="1742" extrusionOk="0">
                  <a:moveTo>
                    <a:pt x="1011" y="0"/>
                  </a:moveTo>
                  <a:lnTo>
                    <a:pt x="0" y="1629"/>
                  </a:lnTo>
                  <a:lnTo>
                    <a:pt x="169" y="1741"/>
                  </a:lnTo>
                  <a:lnTo>
                    <a:pt x="1180" y="56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11"/>
            <p:cNvSpPr/>
            <p:nvPr/>
          </p:nvSpPr>
          <p:spPr>
            <a:xfrm>
              <a:off x="2449400" y="2025550"/>
              <a:ext cx="25300" cy="46350"/>
            </a:xfrm>
            <a:custGeom>
              <a:avLst/>
              <a:gdLst/>
              <a:ahLst/>
              <a:cxnLst/>
              <a:rect l="l" t="t" r="r" b="b"/>
              <a:pathLst>
                <a:path w="1012" h="1854" extrusionOk="0">
                  <a:moveTo>
                    <a:pt x="843" y="0"/>
                  </a:moveTo>
                  <a:lnTo>
                    <a:pt x="0" y="1742"/>
                  </a:lnTo>
                  <a:lnTo>
                    <a:pt x="169" y="1854"/>
                  </a:lnTo>
                  <a:lnTo>
                    <a:pt x="1011" y="57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11"/>
            <p:cNvSpPr/>
            <p:nvPr/>
          </p:nvSpPr>
          <p:spPr>
            <a:xfrm>
              <a:off x="2525225" y="2091550"/>
              <a:ext cx="39325" cy="36525"/>
            </a:xfrm>
            <a:custGeom>
              <a:avLst/>
              <a:gdLst/>
              <a:ahLst/>
              <a:cxnLst/>
              <a:rect l="l" t="t" r="r" b="b"/>
              <a:pathLst>
                <a:path w="1573" h="1461" extrusionOk="0">
                  <a:moveTo>
                    <a:pt x="1460" y="0"/>
                  </a:moveTo>
                  <a:lnTo>
                    <a:pt x="0" y="1348"/>
                  </a:lnTo>
                  <a:lnTo>
                    <a:pt x="112" y="1461"/>
                  </a:lnTo>
                  <a:lnTo>
                    <a:pt x="1573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11"/>
            <p:cNvSpPr/>
            <p:nvPr/>
          </p:nvSpPr>
          <p:spPr>
            <a:xfrm>
              <a:off x="2521000" y="2102775"/>
              <a:ext cx="51975" cy="43550"/>
            </a:xfrm>
            <a:custGeom>
              <a:avLst/>
              <a:gdLst/>
              <a:ahLst/>
              <a:cxnLst/>
              <a:rect l="l" t="t" r="r" b="b"/>
              <a:pathLst>
                <a:path w="2079" h="1742" extrusionOk="0">
                  <a:moveTo>
                    <a:pt x="1966" y="1"/>
                  </a:moveTo>
                  <a:lnTo>
                    <a:pt x="1" y="1573"/>
                  </a:lnTo>
                  <a:lnTo>
                    <a:pt x="113" y="1742"/>
                  </a:lnTo>
                  <a:lnTo>
                    <a:pt x="2079" y="113"/>
                  </a:lnTo>
                  <a:lnTo>
                    <a:pt x="196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11"/>
            <p:cNvSpPr/>
            <p:nvPr/>
          </p:nvSpPr>
          <p:spPr>
            <a:xfrm>
              <a:off x="2556100" y="2175800"/>
              <a:ext cx="60400" cy="28100"/>
            </a:xfrm>
            <a:custGeom>
              <a:avLst/>
              <a:gdLst/>
              <a:ahLst/>
              <a:cxnLst/>
              <a:rect l="l" t="t" r="r" b="b"/>
              <a:pathLst>
                <a:path w="2416" h="1124" extrusionOk="0">
                  <a:moveTo>
                    <a:pt x="2360" y="0"/>
                  </a:moveTo>
                  <a:lnTo>
                    <a:pt x="1" y="955"/>
                  </a:lnTo>
                  <a:cubicBezTo>
                    <a:pt x="1" y="1011"/>
                    <a:pt x="1" y="1067"/>
                    <a:pt x="57" y="1123"/>
                  </a:cubicBezTo>
                  <a:lnTo>
                    <a:pt x="2416" y="112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11"/>
            <p:cNvSpPr/>
            <p:nvPr/>
          </p:nvSpPr>
          <p:spPr>
            <a:xfrm>
              <a:off x="2546275" y="2149100"/>
              <a:ext cx="57600" cy="33725"/>
            </a:xfrm>
            <a:custGeom>
              <a:avLst/>
              <a:gdLst/>
              <a:ahLst/>
              <a:cxnLst/>
              <a:rect l="l" t="t" r="r" b="b"/>
              <a:pathLst>
                <a:path w="2304" h="1349" extrusionOk="0">
                  <a:moveTo>
                    <a:pt x="2247" y="1"/>
                  </a:moveTo>
                  <a:lnTo>
                    <a:pt x="0" y="1237"/>
                  </a:lnTo>
                  <a:cubicBezTo>
                    <a:pt x="0" y="1237"/>
                    <a:pt x="0" y="1293"/>
                    <a:pt x="57" y="1349"/>
                  </a:cubicBezTo>
                  <a:lnTo>
                    <a:pt x="2303" y="169"/>
                  </a:lnTo>
                  <a:lnTo>
                    <a:pt x="224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11"/>
            <p:cNvSpPr/>
            <p:nvPr/>
          </p:nvSpPr>
          <p:spPr>
            <a:xfrm>
              <a:off x="2533650" y="2125250"/>
              <a:ext cx="54775" cy="39325"/>
            </a:xfrm>
            <a:custGeom>
              <a:avLst/>
              <a:gdLst/>
              <a:ahLst/>
              <a:cxnLst/>
              <a:rect l="l" t="t" r="r" b="b"/>
              <a:pathLst>
                <a:path w="2191" h="1573" extrusionOk="0">
                  <a:moveTo>
                    <a:pt x="2134" y="0"/>
                  </a:moveTo>
                  <a:lnTo>
                    <a:pt x="0" y="1404"/>
                  </a:lnTo>
                  <a:lnTo>
                    <a:pt x="112" y="1573"/>
                  </a:lnTo>
                  <a:lnTo>
                    <a:pt x="2190" y="169"/>
                  </a:lnTo>
                  <a:lnTo>
                    <a:pt x="213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11"/>
            <p:cNvSpPr/>
            <p:nvPr/>
          </p:nvSpPr>
          <p:spPr>
            <a:xfrm>
              <a:off x="2563125" y="2202475"/>
              <a:ext cx="61800" cy="21075"/>
            </a:xfrm>
            <a:custGeom>
              <a:avLst/>
              <a:gdLst/>
              <a:ahLst/>
              <a:cxnLst/>
              <a:rect l="l" t="t" r="r" b="b"/>
              <a:pathLst>
                <a:path w="2472" h="843" extrusionOk="0">
                  <a:moveTo>
                    <a:pt x="2416" y="0"/>
                  </a:moveTo>
                  <a:lnTo>
                    <a:pt x="0" y="674"/>
                  </a:lnTo>
                  <a:lnTo>
                    <a:pt x="57" y="843"/>
                  </a:lnTo>
                  <a:lnTo>
                    <a:pt x="2472" y="169"/>
                  </a:lnTo>
                  <a:cubicBezTo>
                    <a:pt x="2472" y="113"/>
                    <a:pt x="2416" y="56"/>
                    <a:pt x="241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11"/>
            <p:cNvSpPr/>
            <p:nvPr/>
          </p:nvSpPr>
          <p:spPr>
            <a:xfrm>
              <a:off x="2568750" y="2229150"/>
              <a:ext cx="63200" cy="16875"/>
            </a:xfrm>
            <a:custGeom>
              <a:avLst/>
              <a:gdLst/>
              <a:ahLst/>
              <a:cxnLst/>
              <a:rect l="l" t="t" r="r" b="b"/>
              <a:pathLst>
                <a:path w="2528" h="675" extrusionOk="0">
                  <a:moveTo>
                    <a:pt x="2528" y="0"/>
                  </a:moveTo>
                  <a:lnTo>
                    <a:pt x="56" y="506"/>
                  </a:lnTo>
                  <a:lnTo>
                    <a:pt x="0" y="674"/>
                  </a:lnTo>
                  <a:lnTo>
                    <a:pt x="2528" y="169"/>
                  </a:lnTo>
                  <a:cubicBezTo>
                    <a:pt x="2528" y="113"/>
                    <a:pt x="2528" y="57"/>
                    <a:pt x="252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11"/>
            <p:cNvSpPr/>
            <p:nvPr/>
          </p:nvSpPr>
          <p:spPr>
            <a:xfrm>
              <a:off x="2571550" y="2257225"/>
              <a:ext cx="63200" cy="9850"/>
            </a:xfrm>
            <a:custGeom>
              <a:avLst/>
              <a:gdLst/>
              <a:ahLst/>
              <a:cxnLst/>
              <a:rect l="l" t="t" r="r" b="b"/>
              <a:pathLst>
                <a:path w="2528" h="394" extrusionOk="0">
                  <a:moveTo>
                    <a:pt x="2528" y="1"/>
                  </a:moveTo>
                  <a:lnTo>
                    <a:pt x="0" y="225"/>
                  </a:lnTo>
                  <a:cubicBezTo>
                    <a:pt x="0" y="281"/>
                    <a:pt x="0" y="338"/>
                    <a:pt x="0" y="394"/>
                  </a:cubicBezTo>
                  <a:lnTo>
                    <a:pt x="2528" y="169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11"/>
            <p:cNvSpPr/>
            <p:nvPr/>
          </p:nvSpPr>
          <p:spPr>
            <a:xfrm>
              <a:off x="2412875" y="2010100"/>
              <a:ext cx="22500" cy="61800"/>
            </a:xfrm>
            <a:custGeom>
              <a:avLst/>
              <a:gdLst/>
              <a:ahLst/>
              <a:cxnLst/>
              <a:rect l="l" t="t" r="r" b="b"/>
              <a:pathLst>
                <a:path w="900" h="2472" extrusionOk="0">
                  <a:moveTo>
                    <a:pt x="731" y="1"/>
                  </a:moveTo>
                  <a:lnTo>
                    <a:pt x="1" y="2472"/>
                  </a:lnTo>
                  <a:lnTo>
                    <a:pt x="113" y="2472"/>
                  </a:lnTo>
                  <a:lnTo>
                    <a:pt x="900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11"/>
            <p:cNvSpPr/>
            <p:nvPr/>
          </p:nvSpPr>
          <p:spPr>
            <a:xfrm>
              <a:off x="2391825" y="2004500"/>
              <a:ext cx="16875" cy="61800"/>
            </a:xfrm>
            <a:custGeom>
              <a:avLst/>
              <a:gdLst/>
              <a:ahLst/>
              <a:cxnLst/>
              <a:rect l="l" t="t" r="r" b="b"/>
              <a:pathLst>
                <a:path w="675" h="2472" extrusionOk="0">
                  <a:moveTo>
                    <a:pt x="506" y="0"/>
                  </a:moveTo>
                  <a:lnTo>
                    <a:pt x="0" y="2471"/>
                  </a:lnTo>
                  <a:lnTo>
                    <a:pt x="169" y="2471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11"/>
            <p:cNvSpPr/>
            <p:nvPr/>
          </p:nvSpPr>
          <p:spPr>
            <a:xfrm>
              <a:off x="2369350" y="2000275"/>
              <a:ext cx="9850" cy="63200"/>
            </a:xfrm>
            <a:custGeom>
              <a:avLst/>
              <a:gdLst/>
              <a:ahLst/>
              <a:cxnLst/>
              <a:rect l="l" t="t" r="r" b="b"/>
              <a:pathLst>
                <a:path w="394" h="2528" extrusionOk="0">
                  <a:moveTo>
                    <a:pt x="225" y="1"/>
                  </a:moveTo>
                  <a:lnTo>
                    <a:pt x="1" y="2528"/>
                  </a:lnTo>
                  <a:lnTo>
                    <a:pt x="169" y="252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11"/>
            <p:cNvSpPr/>
            <p:nvPr/>
          </p:nvSpPr>
          <p:spPr>
            <a:xfrm>
              <a:off x="2505550" y="2081725"/>
              <a:ext cx="47775" cy="47750"/>
            </a:xfrm>
            <a:custGeom>
              <a:avLst/>
              <a:gdLst/>
              <a:ahLst/>
              <a:cxnLst/>
              <a:rect l="l" t="t" r="r" b="b"/>
              <a:pathLst>
                <a:path w="1911" h="1910" extrusionOk="0">
                  <a:moveTo>
                    <a:pt x="1798" y="0"/>
                  </a:moveTo>
                  <a:lnTo>
                    <a:pt x="1" y="1797"/>
                  </a:lnTo>
                  <a:cubicBezTo>
                    <a:pt x="57" y="1854"/>
                    <a:pt x="113" y="1910"/>
                    <a:pt x="169" y="1910"/>
                  </a:cubicBezTo>
                  <a:lnTo>
                    <a:pt x="1910" y="112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11"/>
            <p:cNvSpPr/>
            <p:nvPr/>
          </p:nvSpPr>
          <p:spPr>
            <a:xfrm>
              <a:off x="2490100" y="2063450"/>
              <a:ext cx="43575" cy="50575"/>
            </a:xfrm>
            <a:custGeom>
              <a:avLst/>
              <a:gdLst/>
              <a:ahLst/>
              <a:cxnLst/>
              <a:rect l="l" t="t" r="r" b="b"/>
              <a:pathLst>
                <a:path w="1743" h="2023" extrusionOk="0">
                  <a:moveTo>
                    <a:pt x="1574" y="1"/>
                  </a:moveTo>
                  <a:lnTo>
                    <a:pt x="1" y="1967"/>
                  </a:lnTo>
                  <a:lnTo>
                    <a:pt x="113" y="2023"/>
                  </a:lnTo>
                  <a:lnTo>
                    <a:pt x="1742" y="113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11"/>
            <p:cNvSpPr/>
            <p:nvPr/>
          </p:nvSpPr>
          <p:spPr>
            <a:xfrm>
              <a:off x="2453600" y="2031175"/>
              <a:ext cx="32325" cy="59000"/>
            </a:xfrm>
            <a:custGeom>
              <a:avLst/>
              <a:gdLst/>
              <a:ahLst/>
              <a:cxnLst/>
              <a:rect l="l" t="t" r="r" b="b"/>
              <a:pathLst>
                <a:path w="1293" h="2360" extrusionOk="0">
                  <a:moveTo>
                    <a:pt x="1180" y="0"/>
                  </a:moveTo>
                  <a:lnTo>
                    <a:pt x="1" y="2247"/>
                  </a:lnTo>
                  <a:lnTo>
                    <a:pt x="113" y="2359"/>
                  </a:lnTo>
                  <a:lnTo>
                    <a:pt x="1292" y="1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11"/>
            <p:cNvSpPr/>
            <p:nvPr/>
          </p:nvSpPr>
          <p:spPr>
            <a:xfrm>
              <a:off x="2471850" y="2046600"/>
              <a:ext cx="39350" cy="54800"/>
            </a:xfrm>
            <a:custGeom>
              <a:avLst/>
              <a:gdLst/>
              <a:ahLst/>
              <a:cxnLst/>
              <a:rect l="l" t="t" r="r" b="b"/>
              <a:pathLst>
                <a:path w="1574" h="2192" extrusionOk="0">
                  <a:moveTo>
                    <a:pt x="1405" y="1"/>
                  </a:moveTo>
                  <a:lnTo>
                    <a:pt x="1" y="2135"/>
                  </a:lnTo>
                  <a:lnTo>
                    <a:pt x="169" y="2191"/>
                  </a:lnTo>
                  <a:lnTo>
                    <a:pt x="1573" y="113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11"/>
            <p:cNvSpPr/>
            <p:nvPr/>
          </p:nvSpPr>
          <p:spPr>
            <a:xfrm>
              <a:off x="2433950" y="2019925"/>
              <a:ext cx="28100" cy="60400"/>
            </a:xfrm>
            <a:custGeom>
              <a:avLst/>
              <a:gdLst/>
              <a:ahLst/>
              <a:cxnLst/>
              <a:rect l="l" t="t" r="r" b="b"/>
              <a:pathLst>
                <a:path w="1124" h="2416" extrusionOk="0">
                  <a:moveTo>
                    <a:pt x="955" y="1"/>
                  </a:moveTo>
                  <a:lnTo>
                    <a:pt x="0" y="2360"/>
                  </a:lnTo>
                  <a:lnTo>
                    <a:pt x="113" y="2416"/>
                  </a:lnTo>
                  <a:lnTo>
                    <a:pt x="1124" y="57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11"/>
            <p:cNvSpPr/>
            <p:nvPr/>
          </p:nvSpPr>
          <p:spPr>
            <a:xfrm>
              <a:off x="2053425" y="1998875"/>
              <a:ext cx="579925" cy="574825"/>
            </a:xfrm>
            <a:custGeom>
              <a:avLst/>
              <a:gdLst/>
              <a:ahLst/>
              <a:cxnLst/>
              <a:rect l="l" t="t" r="r" b="b"/>
              <a:pathLst>
                <a:path w="23197" h="22993" extrusionOk="0">
                  <a:moveTo>
                    <a:pt x="11739" y="0"/>
                  </a:moveTo>
                  <a:cubicBezTo>
                    <a:pt x="11402" y="0"/>
                    <a:pt x="11121" y="0"/>
                    <a:pt x="10784" y="57"/>
                  </a:cubicBezTo>
                  <a:lnTo>
                    <a:pt x="10616" y="57"/>
                  </a:lnTo>
                  <a:cubicBezTo>
                    <a:pt x="10279" y="57"/>
                    <a:pt x="9998" y="113"/>
                    <a:pt x="9661" y="169"/>
                  </a:cubicBezTo>
                  <a:lnTo>
                    <a:pt x="9493" y="225"/>
                  </a:lnTo>
                  <a:cubicBezTo>
                    <a:pt x="9156" y="281"/>
                    <a:pt x="8875" y="337"/>
                    <a:pt x="8538" y="450"/>
                  </a:cubicBezTo>
                  <a:lnTo>
                    <a:pt x="8425" y="506"/>
                  </a:lnTo>
                  <a:cubicBezTo>
                    <a:pt x="8145" y="562"/>
                    <a:pt x="7808" y="674"/>
                    <a:pt x="7471" y="843"/>
                  </a:cubicBezTo>
                  <a:lnTo>
                    <a:pt x="7358" y="899"/>
                  </a:lnTo>
                  <a:cubicBezTo>
                    <a:pt x="7021" y="1011"/>
                    <a:pt x="6741" y="1124"/>
                    <a:pt x="6404" y="1292"/>
                  </a:cubicBezTo>
                  <a:cubicBezTo>
                    <a:pt x="3708" y="2696"/>
                    <a:pt x="1686" y="5168"/>
                    <a:pt x="787" y="8088"/>
                  </a:cubicBezTo>
                  <a:lnTo>
                    <a:pt x="787" y="8200"/>
                  </a:lnTo>
                  <a:cubicBezTo>
                    <a:pt x="1" y="10728"/>
                    <a:pt x="113" y="13368"/>
                    <a:pt x="1124" y="15783"/>
                  </a:cubicBezTo>
                  <a:cubicBezTo>
                    <a:pt x="1236" y="16120"/>
                    <a:pt x="1405" y="16513"/>
                    <a:pt x="1573" y="16850"/>
                  </a:cubicBezTo>
                  <a:lnTo>
                    <a:pt x="1686" y="16962"/>
                  </a:lnTo>
                  <a:cubicBezTo>
                    <a:pt x="1742" y="17131"/>
                    <a:pt x="1798" y="17243"/>
                    <a:pt x="1910" y="17355"/>
                  </a:cubicBezTo>
                  <a:cubicBezTo>
                    <a:pt x="1910" y="17411"/>
                    <a:pt x="1910" y="17411"/>
                    <a:pt x="1967" y="17468"/>
                  </a:cubicBezTo>
                  <a:lnTo>
                    <a:pt x="2191" y="17861"/>
                  </a:lnTo>
                  <a:lnTo>
                    <a:pt x="2191" y="17917"/>
                  </a:lnTo>
                  <a:lnTo>
                    <a:pt x="2247" y="17973"/>
                  </a:lnTo>
                  <a:cubicBezTo>
                    <a:pt x="2304" y="18085"/>
                    <a:pt x="2416" y="18198"/>
                    <a:pt x="2472" y="18310"/>
                  </a:cubicBezTo>
                  <a:cubicBezTo>
                    <a:pt x="2809" y="18759"/>
                    <a:pt x="3202" y="19152"/>
                    <a:pt x="3595" y="19546"/>
                  </a:cubicBezTo>
                  <a:lnTo>
                    <a:pt x="3708" y="19714"/>
                  </a:lnTo>
                  <a:cubicBezTo>
                    <a:pt x="3764" y="19770"/>
                    <a:pt x="3876" y="19883"/>
                    <a:pt x="3988" y="19995"/>
                  </a:cubicBezTo>
                  <a:lnTo>
                    <a:pt x="4157" y="20107"/>
                  </a:lnTo>
                  <a:lnTo>
                    <a:pt x="4438" y="20332"/>
                  </a:lnTo>
                  <a:lnTo>
                    <a:pt x="4550" y="20444"/>
                  </a:lnTo>
                  <a:lnTo>
                    <a:pt x="4831" y="20669"/>
                  </a:lnTo>
                  <a:lnTo>
                    <a:pt x="4999" y="20781"/>
                  </a:lnTo>
                  <a:lnTo>
                    <a:pt x="5280" y="21006"/>
                  </a:lnTo>
                  <a:lnTo>
                    <a:pt x="5449" y="21118"/>
                  </a:lnTo>
                  <a:lnTo>
                    <a:pt x="5786" y="21343"/>
                  </a:lnTo>
                  <a:lnTo>
                    <a:pt x="5954" y="21455"/>
                  </a:lnTo>
                  <a:cubicBezTo>
                    <a:pt x="6235" y="21568"/>
                    <a:pt x="6516" y="21736"/>
                    <a:pt x="6797" y="21848"/>
                  </a:cubicBezTo>
                  <a:lnTo>
                    <a:pt x="6965" y="21961"/>
                  </a:lnTo>
                  <a:cubicBezTo>
                    <a:pt x="7246" y="22073"/>
                    <a:pt x="7527" y="22185"/>
                    <a:pt x="7864" y="22298"/>
                  </a:cubicBezTo>
                  <a:cubicBezTo>
                    <a:pt x="8032" y="22354"/>
                    <a:pt x="8145" y="22466"/>
                    <a:pt x="8313" y="22466"/>
                  </a:cubicBezTo>
                  <a:cubicBezTo>
                    <a:pt x="9464" y="22821"/>
                    <a:pt x="10634" y="22992"/>
                    <a:pt x="11787" y="22992"/>
                  </a:cubicBezTo>
                  <a:cubicBezTo>
                    <a:pt x="15920" y="22992"/>
                    <a:pt x="19829" y="20795"/>
                    <a:pt x="21849" y="17018"/>
                  </a:cubicBezTo>
                  <a:cubicBezTo>
                    <a:pt x="22242" y="16344"/>
                    <a:pt x="22523" y="15614"/>
                    <a:pt x="22747" y="14884"/>
                  </a:cubicBezTo>
                  <a:lnTo>
                    <a:pt x="22804" y="14772"/>
                  </a:lnTo>
                  <a:cubicBezTo>
                    <a:pt x="22804" y="14659"/>
                    <a:pt x="22860" y="14491"/>
                    <a:pt x="22916" y="14379"/>
                  </a:cubicBezTo>
                  <a:lnTo>
                    <a:pt x="22972" y="14210"/>
                  </a:lnTo>
                  <a:cubicBezTo>
                    <a:pt x="22972" y="14098"/>
                    <a:pt x="23028" y="13985"/>
                    <a:pt x="23028" y="13873"/>
                  </a:cubicBezTo>
                  <a:lnTo>
                    <a:pt x="23028" y="13705"/>
                  </a:lnTo>
                  <a:cubicBezTo>
                    <a:pt x="23028" y="13536"/>
                    <a:pt x="23084" y="13424"/>
                    <a:pt x="23141" y="13255"/>
                  </a:cubicBezTo>
                  <a:lnTo>
                    <a:pt x="23141" y="13087"/>
                  </a:lnTo>
                  <a:cubicBezTo>
                    <a:pt x="23141" y="12918"/>
                    <a:pt x="23141" y="12750"/>
                    <a:pt x="23141" y="12637"/>
                  </a:cubicBezTo>
                  <a:lnTo>
                    <a:pt x="23141" y="12581"/>
                  </a:lnTo>
                  <a:lnTo>
                    <a:pt x="23141" y="12188"/>
                  </a:lnTo>
                  <a:cubicBezTo>
                    <a:pt x="23197" y="12132"/>
                    <a:pt x="23197" y="12020"/>
                    <a:pt x="23141" y="12020"/>
                  </a:cubicBezTo>
                  <a:lnTo>
                    <a:pt x="23141" y="11626"/>
                  </a:lnTo>
                  <a:lnTo>
                    <a:pt x="23141" y="11514"/>
                  </a:lnTo>
                  <a:lnTo>
                    <a:pt x="20782" y="11514"/>
                  </a:lnTo>
                  <a:lnTo>
                    <a:pt x="20782" y="11683"/>
                  </a:lnTo>
                  <a:lnTo>
                    <a:pt x="21287" y="11683"/>
                  </a:lnTo>
                  <a:lnTo>
                    <a:pt x="21287" y="12413"/>
                  </a:lnTo>
                  <a:lnTo>
                    <a:pt x="20725" y="12300"/>
                  </a:lnTo>
                  <a:cubicBezTo>
                    <a:pt x="20725" y="12357"/>
                    <a:pt x="20725" y="12413"/>
                    <a:pt x="20725" y="12525"/>
                  </a:cubicBezTo>
                  <a:lnTo>
                    <a:pt x="21231" y="12525"/>
                  </a:lnTo>
                  <a:cubicBezTo>
                    <a:pt x="21231" y="12806"/>
                    <a:pt x="21175" y="13087"/>
                    <a:pt x="21119" y="13311"/>
                  </a:cubicBezTo>
                  <a:lnTo>
                    <a:pt x="20613" y="13199"/>
                  </a:lnTo>
                  <a:lnTo>
                    <a:pt x="20613" y="13368"/>
                  </a:lnTo>
                  <a:lnTo>
                    <a:pt x="21119" y="13480"/>
                  </a:lnTo>
                  <a:cubicBezTo>
                    <a:pt x="21062" y="13705"/>
                    <a:pt x="21006" y="13985"/>
                    <a:pt x="20894" y="14210"/>
                  </a:cubicBezTo>
                  <a:lnTo>
                    <a:pt x="20445" y="14042"/>
                  </a:lnTo>
                  <a:cubicBezTo>
                    <a:pt x="20445" y="14098"/>
                    <a:pt x="20388" y="14154"/>
                    <a:pt x="20388" y="14210"/>
                  </a:cubicBezTo>
                  <a:lnTo>
                    <a:pt x="20894" y="14322"/>
                  </a:lnTo>
                  <a:cubicBezTo>
                    <a:pt x="20782" y="14603"/>
                    <a:pt x="20725" y="14828"/>
                    <a:pt x="20613" y="15052"/>
                  </a:cubicBezTo>
                  <a:lnTo>
                    <a:pt x="20164" y="14884"/>
                  </a:lnTo>
                  <a:lnTo>
                    <a:pt x="20108" y="14996"/>
                  </a:lnTo>
                  <a:lnTo>
                    <a:pt x="20557" y="15221"/>
                  </a:lnTo>
                  <a:cubicBezTo>
                    <a:pt x="20445" y="15446"/>
                    <a:pt x="20332" y="15670"/>
                    <a:pt x="20220" y="15895"/>
                  </a:cubicBezTo>
                  <a:lnTo>
                    <a:pt x="19771" y="15670"/>
                  </a:lnTo>
                  <a:lnTo>
                    <a:pt x="19714" y="15839"/>
                  </a:lnTo>
                  <a:lnTo>
                    <a:pt x="20164" y="16063"/>
                  </a:lnTo>
                  <a:cubicBezTo>
                    <a:pt x="19995" y="16288"/>
                    <a:pt x="19883" y="16513"/>
                    <a:pt x="19714" y="16737"/>
                  </a:cubicBezTo>
                  <a:lnTo>
                    <a:pt x="19321" y="16457"/>
                  </a:lnTo>
                  <a:cubicBezTo>
                    <a:pt x="19321" y="16513"/>
                    <a:pt x="19265" y="16569"/>
                    <a:pt x="19209" y="16625"/>
                  </a:cubicBezTo>
                  <a:lnTo>
                    <a:pt x="19658" y="16906"/>
                  </a:lnTo>
                  <a:cubicBezTo>
                    <a:pt x="19490" y="17074"/>
                    <a:pt x="19378" y="17299"/>
                    <a:pt x="19209" y="17468"/>
                  </a:cubicBezTo>
                  <a:lnTo>
                    <a:pt x="18816" y="17187"/>
                  </a:lnTo>
                  <a:lnTo>
                    <a:pt x="18704" y="17299"/>
                  </a:lnTo>
                  <a:lnTo>
                    <a:pt x="19097" y="17636"/>
                  </a:lnTo>
                  <a:cubicBezTo>
                    <a:pt x="18928" y="17805"/>
                    <a:pt x="18760" y="18029"/>
                    <a:pt x="18591" y="18198"/>
                  </a:cubicBezTo>
                  <a:lnTo>
                    <a:pt x="18198" y="17861"/>
                  </a:lnTo>
                  <a:lnTo>
                    <a:pt x="18086" y="17973"/>
                  </a:lnTo>
                  <a:lnTo>
                    <a:pt x="18423" y="18310"/>
                  </a:lnTo>
                  <a:lnTo>
                    <a:pt x="17917" y="18816"/>
                  </a:lnTo>
                  <a:lnTo>
                    <a:pt x="17580" y="18422"/>
                  </a:lnTo>
                  <a:lnTo>
                    <a:pt x="17468" y="18535"/>
                  </a:lnTo>
                  <a:lnTo>
                    <a:pt x="17805" y="18928"/>
                  </a:lnTo>
                  <a:cubicBezTo>
                    <a:pt x="17580" y="19096"/>
                    <a:pt x="17356" y="19265"/>
                    <a:pt x="17131" y="19377"/>
                  </a:cubicBezTo>
                  <a:lnTo>
                    <a:pt x="16850" y="18984"/>
                  </a:lnTo>
                  <a:lnTo>
                    <a:pt x="16738" y="19040"/>
                  </a:lnTo>
                  <a:lnTo>
                    <a:pt x="17019" y="19489"/>
                  </a:lnTo>
                  <a:cubicBezTo>
                    <a:pt x="16794" y="19602"/>
                    <a:pt x="16569" y="19770"/>
                    <a:pt x="16401" y="19883"/>
                  </a:cubicBezTo>
                  <a:lnTo>
                    <a:pt x="16120" y="19433"/>
                  </a:lnTo>
                  <a:lnTo>
                    <a:pt x="16008" y="19489"/>
                  </a:lnTo>
                  <a:lnTo>
                    <a:pt x="16232" y="19939"/>
                  </a:lnTo>
                  <a:cubicBezTo>
                    <a:pt x="16008" y="20051"/>
                    <a:pt x="15783" y="20163"/>
                    <a:pt x="15502" y="20276"/>
                  </a:cubicBezTo>
                  <a:lnTo>
                    <a:pt x="15334" y="19826"/>
                  </a:lnTo>
                  <a:lnTo>
                    <a:pt x="15165" y="19883"/>
                  </a:lnTo>
                  <a:lnTo>
                    <a:pt x="15390" y="20332"/>
                  </a:lnTo>
                  <a:cubicBezTo>
                    <a:pt x="15109" y="20444"/>
                    <a:pt x="14884" y="20500"/>
                    <a:pt x="14660" y="20557"/>
                  </a:cubicBezTo>
                  <a:lnTo>
                    <a:pt x="14491" y="20107"/>
                  </a:lnTo>
                  <a:lnTo>
                    <a:pt x="14379" y="20163"/>
                  </a:lnTo>
                  <a:lnTo>
                    <a:pt x="14491" y="20613"/>
                  </a:lnTo>
                  <a:cubicBezTo>
                    <a:pt x="14267" y="20725"/>
                    <a:pt x="13986" y="20781"/>
                    <a:pt x="13761" y="20837"/>
                  </a:cubicBezTo>
                  <a:lnTo>
                    <a:pt x="13649" y="20332"/>
                  </a:lnTo>
                  <a:lnTo>
                    <a:pt x="13480" y="20332"/>
                  </a:lnTo>
                  <a:lnTo>
                    <a:pt x="13593" y="20837"/>
                  </a:lnTo>
                  <a:cubicBezTo>
                    <a:pt x="13312" y="20894"/>
                    <a:pt x="13087" y="20894"/>
                    <a:pt x="12862" y="20950"/>
                  </a:cubicBezTo>
                  <a:lnTo>
                    <a:pt x="12806" y="20444"/>
                  </a:lnTo>
                  <a:lnTo>
                    <a:pt x="12638" y="20444"/>
                  </a:lnTo>
                  <a:lnTo>
                    <a:pt x="12694" y="20950"/>
                  </a:lnTo>
                  <a:lnTo>
                    <a:pt x="11908" y="20950"/>
                  </a:lnTo>
                  <a:lnTo>
                    <a:pt x="11908" y="20444"/>
                  </a:lnTo>
                  <a:lnTo>
                    <a:pt x="11739" y="20444"/>
                  </a:lnTo>
                  <a:lnTo>
                    <a:pt x="11739" y="20950"/>
                  </a:lnTo>
                  <a:lnTo>
                    <a:pt x="11009" y="20950"/>
                  </a:lnTo>
                  <a:lnTo>
                    <a:pt x="11065" y="20444"/>
                  </a:lnTo>
                  <a:lnTo>
                    <a:pt x="10897" y="20444"/>
                  </a:lnTo>
                  <a:lnTo>
                    <a:pt x="10841" y="20950"/>
                  </a:lnTo>
                  <a:cubicBezTo>
                    <a:pt x="10560" y="20950"/>
                    <a:pt x="10335" y="20894"/>
                    <a:pt x="10054" y="20837"/>
                  </a:cubicBezTo>
                  <a:lnTo>
                    <a:pt x="10167" y="20332"/>
                  </a:lnTo>
                  <a:lnTo>
                    <a:pt x="9998" y="20332"/>
                  </a:lnTo>
                  <a:lnTo>
                    <a:pt x="9886" y="20837"/>
                  </a:lnTo>
                  <a:cubicBezTo>
                    <a:pt x="9661" y="20781"/>
                    <a:pt x="9436" y="20725"/>
                    <a:pt x="9212" y="20669"/>
                  </a:cubicBezTo>
                  <a:lnTo>
                    <a:pt x="9324" y="20163"/>
                  </a:lnTo>
                  <a:lnTo>
                    <a:pt x="9212" y="20107"/>
                  </a:lnTo>
                  <a:lnTo>
                    <a:pt x="9043" y="20613"/>
                  </a:lnTo>
                  <a:cubicBezTo>
                    <a:pt x="8819" y="20500"/>
                    <a:pt x="8538" y="20444"/>
                    <a:pt x="8313" y="20332"/>
                  </a:cubicBezTo>
                  <a:lnTo>
                    <a:pt x="8538" y="19883"/>
                  </a:lnTo>
                  <a:cubicBezTo>
                    <a:pt x="8482" y="19826"/>
                    <a:pt x="8425" y="19826"/>
                    <a:pt x="8369" y="19826"/>
                  </a:cubicBezTo>
                  <a:lnTo>
                    <a:pt x="8088" y="20220"/>
                  </a:lnTo>
                  <a:cubicBezTo>
                    <a:pt x="7864" y="20107"/>
                    <a:pt x="7639" y="19995"/>
                    <a:pt x="7414" y="19883"/>
                  </a:cubicBezTo>
                  <a:lnTo>
                    <a:pt x="7639" y="19489"/>
                  </a:lnTo>
                  <a:lnTo>
                    <a:pt x="7527" y="19377"/>
                  </a:lnTo>
                  <a:lnTo>
                    <a:pt x="7246" y="19826"/>
                  </a:lnTo>
                  <a:cubicBezTo>
                    <a:pt x="7021" y="19714"/>
                    <a:pt x="6797" y="19546"/>
                    <a:pt x="6628" y="19433"/>
                  </a:cubicBezTo>
                  <a:lnTo>
                    <a:pt x="6853" y="18984"/>
                  </a:lnTo>
                  <a:lnTo>
                    <a:pt x="6741" y="18928"/>
                  </a:lnTo>
                  <a:lnTo>
                    <a:pt x="6460" y="19321"/>
                  </a:lnTo>
                  <a:cubicBezTo>
                    <a:pt x="6235" y="19209"/>
                    <a:pt x="6067" y="19040"/>
                    <a:pt x="5842" y="18872"/>
                  </a:cubicBezTo>
                  <a:lnTo>
                    <a:pt x="6179" y="18479"/>
                  </a:lnTo>
                  <a:lnTo>
                    <a:pt x="6067" y="18366"/>
                  </a:lnTo>
                  <a:lnTo>
                    <a:pt x="5730" y="18759"/>
                  </a:lnTo>
                  <a:cubicBezTo>
                    <a:pt x="5561" y="18591"/>
                    <a:pt x="5336" y="18422"/>
                    <a:pt x="5168" y="18254"/>
                  </a:cubicBezTo>
                  <a:lnTo>
                    <a:pt x="5505" y="17917"/>
                  </a:lnTo>
                  <a:lnTo>
                    <a:pt x="5393" y="17748"/>
                  </a:lnTo>
                  <a:lnTo>
                    <a:pt x="5056" y="18142"/>
                  </a:lnTo>
                  <a:cubicBezTo>
                    <a:pt x="4887" y="17973"/>
                    <a:pt x="4719" y="17748"/>
                    <a:pt x="4550" y="17580"/>
                  </a:cubicBezTo>
                  <a:lnTo>
                    <a:pt x="4943" y="17243"/>
                  </a:lnTo>
                  <a:lnTo>
                    <a:pt x="4831" y="17131"/>
                  </a:lnTo>
                  <a:lnTo>
                    <a:pt x="4438" y="17468"/>
                  </a:lnTo>
                  <a:cubicBezTo>
                    <a:pt x="4269" y="17243"/>
                    <a:pt x="4101" y="17018"/>
                    <a:pt x="3988" y="16794"/>
                  </a:cubicBezTo>
                  <a:lnTo>
                    <a:pt x="4382" y="16569"/>
                  </a:lnTo>
                  <a:cubicBezTo>
                    <a:pt x="4382" y="16513"/>
                    <a:pt x="4325" y="16457"/>
                    <a:pt x="4269" y="16400"/>
                  </a:cubicBezTo>
                  <a:lnTo>
                    <a:pt x="3876" y="16681"/>
                  </a:lnTo>
                  <a:cubicBezTo>
                    <a:pt x="3764" y="16457"/>
                    <a:pt x="3595" y="16232"/>
                    <a:pt x="3483" y="16063"/>
                  </a:cubicBezTo>
                  <a:lnTo>
                    <a:pt x="3932" y="15783"/>
                  </a:lnTo>
                  <a:lnTo>
                    <a:pt x="3876" y="15670"/>
                  </a:lnTo>
                  <a:lnTo>
                    <a:pt x="3427" y="15895"/>
                  </a:lnTo>
                  <a:cubicBezTo>
                    <a:pt x="3314" y="15670"/>
                    <a:pt x="3202" y="15446"/>
                    <a:pt x="3090" y="15165"/>
                  </a:cubicBezTo>
                  <a:lnTo>
                    <a:pt x="3539" y="14996"/>
                  </a:lnTo>
                  <a:lnTo>
                    <a:pt x="3483" y="14828"/>
                  </a:lnTo>
                  <a:lnTo>
                    <a:pt x="3034" y="14996"/>
                  </a:lnTo>
                  <a:cubicBezTo>
                    <a:pt x="2921" y="14772"/>
                    <a:pt x="2865" y="14547"/>
                    <a:pt x="2809" y="14322"/>
                  </a:cubicBezTo>
                  <a:lnTo>
                    <a:pt x="3258" y="14154"/>
                  </a:lnTo>
                  <a:lnTo>
                    <a:pt x="3146" y="14042"/>
                  </a:lnTo>
                  <a:lnTo>
                    <a:pt x="2697" y="14154"/>
                  </a:lnTo>
                  <a:cubicBezTo>
                    <a:pt x="2640" y="13929"/>
                    <a:pt x="2528" y="13648"/>
                    <a:pt x="2528" y="13424"/>
                  </a:cubicBezTo>
                  <a:lnTo>
                    <a:pt x="2977" y="13311"/>
                  </a:lnTo>
                  <a:lnTo>
                    <a:pt x="2977" y="13143"/>
                  </a:lnTo>
                  <a:lnTo>
                    <a:pt x="2472" y="13255"/>
                  </a:lnTo>
                  <a:cubicBezTo>
                    <a:pt x="2472" y="12974"/>
                    <a:pt x="2416" y="12750"/>
                    <a:pt x="2360" y="12525"/>
                  </a:cubicBezTo>
                  <a:lnTo>
                    <a:pt x="2865" y="12469"/>
                  </a:lnTo>
                  <a:lnTo>
                    <a:pt x="2865" y="12300"/>
                  </a:lnTo>
                  <a:lnTo>
                    <a:pt x="2360" y="12357"/>
                  </a:lnTo>
                  <a:cubicBezTo>
                    <a:pt x="2360" y="12076"/>
                    <a:pt x="2360" y="11851"/>
                    <a:pt x="2360" y="11570"/>
                  </a:cubicBezTo>
                  <a:lnTo>
                    <a:pt x="2865" y="11570"/>
                  </a:lnTo>
                  <a:lnTo>
                    <a:pt x="2865" y="11514"/>
                  </a:lnTo>
                  <a:lnTo>
                    <a:pt x="2865" y="11402"/>
                  </a:lnTo>
                  <a:lnTo>
                    <a:pt x="2360" y="11402"/>
                  </a:lnTo>
                  <a:lnTo>
                    <a:pt x="2360" y="10728"/>
                  </a:lnTo>
                  <a:lnTo>
                    <a:pt x="2865" y="10784"/>
                  </a:lnTo>
                  <a:lnTo>
                    <a:pt x="2865" y="10615"/>
                  </a:lnTo>
                  <a:lnTo>
                    <a:pt x="2360" y="10559"/>
                  </a:lnTo>
                  <a:cubicBezTo>
                    <a:pt x="2360" y="10278"/>
                    <a:pt x="2416" y="10054"/>
                    <a:pt x="2472" y="9773"/>
                  </a:cubicBezTo>
                  <a:lnTo>
                    <a:pt x="2977" y="9885"/>
                  </a:lnTo>
                  <a:cubicBezTo>
                    <a:pt x="2977" y="9829"/>
                    <a:pt x="2977" y="9773"/>
                    <a:pt x="2977" y="9717"/>
                  </a:cubicBezTo>
                  <a:lnTo>
                    <a:pt x="2472" y="9605"/>
                  </a:lnTo>
                  <a:cubicBezTo>
                    <a:pt x="2528" y="9380"/>
                    <a:pt x="2584" y="9155"/>
                    <a:pt x="2640" y="8931"/>
                  </a:cubicBezTo>
                  <a:lnTo>
                    <a:pt x="3146" y="8987"/>
                  </a:lnTo>
                  <a:cubicBezTo>
                    <a:pt x="3202" y="8931"/>
                    <a:pt x="3202" y="8874"/>
                    <a:pt x="3202" y="8818"/>
                  </a:cubicBezTo>
                  <a:lnTo>
                    <a:pt x="2753" y="8706"/>
                  </a:lnTo>
                  <a:cubicBezTo>
                    <a:pt x="2809" y="8425"/>
                    <a:pt x="2921" y="8200"/>
                    <a:pt x="2977" y="7920"/>
                  </a:cubicBezTo>
                  <a:lnTo>
                    <a:pt x="3483" y="8144"/>
                  </a:lnTo>
                  <a:lnTo>
                    <a:pt x="3539" y="7976"/>
                  </a:lnTo>
                  <a:lnTo>
                    <a:pt x="3090" y="7807"/>
                  </a:lnTo>
                  <a:cubicBezTo>
                    <a:pt x="3146" y="7583"/>
                    <a:pt x="3258" y="7358"/>
                    <a:pt x="3371" y="7133"/>
                  </a:cubicBezTo>
                  <a:lnTo>
                    <a:pt x="3820" y="7358"/>
                  </a:lnTo>
                  <a:lnTo>
                    <a:pt x="3932" y="7189"/>
                  </a:lnTo>
                  <a:lnTo>
                    <a:pt x="3483" y="6965"/>
                  </a:lnTo>
                  <a:cubicBezTo>
                    <a:pt x="3595" y="6740"/>
                    <a:pt x="3708" y="6515"/>
                    <a:pt x="3876" y="6291"/>
                  </a:cubicBezTo>
                  <a:lnTo>
                    <a:pt x="4269" y="6572"/>
                  </a:lnTo>
                  <a:cubicBezTo>
                    <a:pt x="4325" y="6515"/>
                    <a:pt x="4325" y="6459"/>
                    <a:pt x="4382" y="6403"/>
                  </a:cubicBezTo>
                  <a:lnTo>
                    <a:pt x="3988" y="6122"/>
                  </a:lnTo>
                  <a:cubicBezTo>
                    <a:pt x="4101" y="5954"/>
                    <a:pt x="4269" y="5729"/>
                    <a:pt x="4382" y="5561"/>
                  </a:cubicBezTo>
                  <a:lnTo>
                    <a:pt x="4775" y="5841"/>
                  </a:lnTo>
                  <a:lnTo>
                    <a:pt x="4887" y="5729"/>
                  </a:lnTo>
                  <a:lnTo>
                    <a:pt x="4550" y="5392"/>
                  </a:lnTo>
                  <a:cubicBezTo>
                    <a:pt x="4719" y="5224"/>
                    <a:pt x="4943" y="4999"/>
                    <a:pt x="5112" y="4831"/>
                  </a:cubicBezTo>
                  <a:lnTo>
                    <a:pt x="5449" y="5224"/>
                  </a:lnTo>
                  <a:lnTo>
                    <a:pt x="5561" y="5055"/>
                  </a:lnTo>
                  <a:lnTo>
                    <a:pt x="5224" y="4718"/>
                  </a:lnTo>
                  <a:cubicBezTo>
                    <a:pt x="5393" y="4550"/>
                    <a:pt x="5561" y="4381"/>
                    <a:pt x="5786" y="4213"/>
                  </a:cubicBezTo>
                  <a:lnTo>
                    <a:pt x="6067" y="4606"/>
                  </a:lnTo>
                  <a:lnTo>
                    <a:pt x="6235" y="4494"/>
                  </a:lnTo>
                  <a:lnTo>
                    <a:pt x="5898" y="4100"/>
                  </a:lnTo>
                  <a:cubicBezTo>
                    <a:pt x="6123" y="3932"/>
                    <a:pt x="6291" y="3820"/>
                    <a:pt x="6516" y="3651"/>
                  </a:cubicBezTo>
                  <a:lnTo>
                    <a:pt x="6797" y="4044"/>
                  </a:lnTo>
                  <a:lnTo>
                    <a:pt x="6965" y="3988"/>
                  </a:lnTo>
                  <a:lnTo>
                    <a:pt x="6684" y="3539"/>
                  </a:lnTo>
                  <a:cubicBezTo>
                    <a:pt x="6853" y="3426"/>
                    <a:pt x="7077" y="3314"/>
                    <a:pt x="7302" y="3202"/>
                  </a:cubicBezTo>
                  <a:lnTo>
                    <a:pt x="7527" y="3595"/>
                  </a:lnTo>
                  <a:lnTo>
                    <a:pt x="7695" y="3539"/>
                  </a:lnTo>
                  <a:lnTo>
                    <a:pt x="7471" y="3089"/>
                  </a:lnTo>
                  <a:cubicBezTo>
                    <a:pt x="7695" y="2977"/>
                    <a:pt x="7920" y="2865"/>
                    <a:pt x="8145" y="2752"/>
                  </a:cubicBezTo>
                  <a:lnTo>
                    <a:pt x="8369" y="3202"/>
                  </a:lnTo>
                  <a:lnTo>
                    <a:pt x="8482" y="3146"/>
                  </a:lnTo>
                  <a:lnTo>
                    <a:pt x="8313" y="2696"/>
                  </a:lnTo>
                  <a:cubicBezTo>
                    <a:pt x="8538" y="2584"/>
                    <a:pt x="8762" y="2472"/>
                    <a:pt x="8987" y="2415"/>
                  </a:cubicBezTo>
                  <a:lnTo>
                    <a:pt x="9156" y="2921"/>
                  </a:lnTo>
                  <a:lnTo>
                    <a:pt x="9268" y="2865"/>
                  </a:lnTo>
                  <a:lnTo>
                    <a:pt x="9156" y="2359"/>
                  </a:lnTo>
                  <a:cubicBezTo>
                    <a:pt x="9380" y="2303"/>
                    <a:pt x="9661" y="2247"/>
                    <a:pt x="9886" y="2191"/>
                  </a:cubicBezTo>
                  <a:lnTo>
                    <a:pt x="9998" y="2696"/>
                  </a:lnTo>
                  <a:lnTo>
                    <a:pt x="10167" y="2696"/>
                  </a:lnTo>
                  <a:lnTo>
                    <a:pt x="10110" y="2191"/>
                  </a:lnTo>
                  <a:cubicBezTo>
                    <a:pt x="10335" y="2135"/>
                    <a:pt x="10560" y="2078"/>
                    <a:pt x="10784" y="2078"/>
                  </a:cubicBezTo>
                  <a:lnTo>
                    <a:pt x="10841" y="2584"/>
                  </a:lnTo>
                  <a:lnTo>
                    <a:pt x="11009" y="2584"/>
                  </a:lnTo>
                  <a:lnTo>
                    <a:pt x="10953" y="2078"/>
                  </a:lnTo>
                  <a:cubicBezTo>
                    <a:pt x="11234" y="2078"/>
                    <a:pt x="11514" y="2022"/>
                    <a:pt x="11739" y="2022"/>
                  </a:cubicBezTo>
                  <a:lnTo>
                    <a:pt x="11739" y="2528"/>
                  </a:lnTo>
                  <a:lnTo>
                    <a:pt x="11908" y="2528"/>
                  </a:lnTo>
                  <a:lnTo>
                    <a:pt x="1190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11"/>
            <p:cNvSpPr/>
            <p:nvPr/>
          </p:nvSpPr>
          <p:spPr>
            <a:xfrm>
              <a:off x="4888325" y="1885150"/>
              <a:ext cx="44975" cy="67400"/>
            </a:xfrm>
            <a:custGeom>
              <a:avLst/>
              <a:gdLst/>
              <a:ahLst/>
              <a:cxnLst/>
              <a:rect l="l" t="t" r="r" b="b"/>
              <a:pathLst>
                <a:path w="1799" h="2696" extrusionOk="0">
                  <a:moveTo>
                    <a:pt x="225" y="0"/>
                  </a:moveTo>
                  <a:lnTo>
                    <a:pt x="1" y="112"/>
                  </a:lnTo>
                  <a:lnTo>
                    <a:pt x="1573" y="2696"/>
                  </a:lnTo>
                  <a:lnTo>
                    <a:pt x="1798" y="252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11"/>
            <p:cNvSpPr/>
            <p:nvPr/>
          </p:nvSpPr>
          <p:spPr>
            <a:xfrm>
              <a:off x="4926250" y="1865475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0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11"/>
            <p:cNvSpPr/>
            <p:nvPr/>
          </p:nvSpPr>
          <p:spPr>
            <a:xfrm>
              <a:off x="4965550" y="1848625"/>
              <a:ext cx="30925" cy="73050"/>
            </a:xfrm>
            <a:custGeom>
              <a:avLst/>
              <a:gdLst/>
              <a:ahLst/>
              <a:cxnLst/>
              <a:rect l="l" t="t" r="r" b="b"/>
              <a:pathLst>
                <a:path w="1237" h="2922" extrusionOk="0">
                  <a:moveTo>
                    <a:pt x="282" y="1"/>
                  </a:moveTo>
                  <a:lnTo>
                    <a:pt x="1" y="113"/>
                  </a:lnTo>
                  <a:lnTo>
                    <a:pt x="1012" y="2921"/>
                  </a:lnTo>
                  <a:lnTo>
                    <a:pt x="1236" y="28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11"/>
            <p:cNvSpPr/>
            <p:nvPr/>
          </p:nvSpPr>
          <p:spPr>
            <a:xfrm>
              <a:off x="4853225" y="1909000"/>
              <a:ext cx="49175" cy="63225"/>
            </a:xfrm>
            <a:custGeom>
              <a:avLst/>
              <a:gdLst/>
              <a:ahLst/>
              <a:cxnLst/>
              <a:rect l="l" t="t" r="r" b="b"/>
              <a:pathLst>
                <a:path w="1967" h="2529" extrusionOk="0">
                  <a:moveTo>
                    <a:pt x="169" y="1"/>
                  </a:moveTo>
                  <a:lnTo>
                    <a:pt x="1" y="169"/>
                  </a:lnTo>
                  <a:lnTo>
                    <a:pt x="1742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11"/>
            <p:cNvSpPr/>
            <p:nvPr/>
          </p:nvSpPr>
          <p:spPr>
            <a:xfrm>
              <a:off x="5129850" y="1826175"/>
              <a:ext cx="11250" cy="74425"/>
            </a:xfrm>
            <a:custGeom>
              <a:avLst/>
              <a:gdLst/>
              <a:ahLst/>
              <a:cxnLst/>
              <a:rect l="l" t="t" r="r" b="b"/>
              <a:pathLst>
                <a:path w="450" h="2977" extrusionOk="0">
                  <a:moveTo>
                    <a:pt x="169" y="0"/>
                  </a:moveTo>
                  <a:lnTo>
                    <a:pt x="0" y="2977"/>
                  </a:lnTo>
                  <a:lnTo>
                    <a:pt x="281" y="297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11"/>
            <p:cNvSpPr/>
            <p:nvPr/>
          </p:nvSpPr>
          <p:spPr>
            <a:xfrm>
              <a:off x="5090525" y="1826175"/>
              <a:ext cx="9850" cy="74425"/>
            </a:xfrm>
            <a:custGeom>
              <a:avLst/>
              <a:gdLst/>
              <a:ahLst/>
              <a:cxnLst/>
              <a:rect l="l" t="t" r="r" b="b"/>
              <a:pathLst>
                <a:path w="394" h="2977" extrusionOk="0">
                  <a:moveTo>
                    <a:pt x="0" y="0"/>
                  </a:moveTo>
                  <a:lnTo>
                    <a:pt x="169" y="2977"/>
                  </a:lnTo>
                  <a:lnTo>
                    <a:pt x="394" y="297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11"/>
            <p:cNvSpPr/>
            <p:nvPr/>
          </p:nvSpPr>
          <p:spPr>
            <a:xfrm>
              <a:off x="5048400" y="1830375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1" y="1"/>
                  </a:moveTo>
                  <a:lnTo>
                    <a:pt x="450" y="2921"/>
                  </a:lnTo>
                  <a:lnTo>
                    <a:pt x="675" y="292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11"/>
            <p:cNvSpPr/>
            <p:nvPr/>
          </p:nvSpPr>
          <p:spPr>
            <a:xfrm>
              <a:off x="5006275" y="1837400"/>
              <a:ext cx="23900" cy="74450"/>
            </a:xfrm>
            <a:custGeom>
              <a:avLst/>
              <a:gdLst/>
              <a:ahLst/>
              <a:cxnLst/>
              <a:rect l="l" t="t" r="r" b="b"/>
              <a:pathLst>
                <a:path w="956" h="2978" extrusionOk="0">
                  <a:moveTo>
                    <a:pt x="281" y="0"/>
                  </a:moveTo>
                  <a:lnTo>
                    <a:pt x="1" y="57"/>
                  </a:lnTo>
                  <a:lnTo>
                    <a:pt x="731" y="2977"/>
                  </a:lnTo>
                  <a:lnTo>
                    <a:pt x="955" y="286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11"/>
            <p:cNvSpPr/>
            <p:nvPr/>
          </p:nvSpPr>
          <p:spPr>
            <a:xfrm>
              <a:off x="4763375" y="1998875"/>
              <a:ext cx="63200" cy="49175"/>
            </a:xfrm>
            <a:custGeom>
              <a:avLst/>
              <a:gdLst/>
              <a:ahLst/>
              <a:cxnLst/>
              <a:rect l="l" t="t" r="r" b="b"/>
              <a:pathLst>
                <a:path w="2528" h="1967" extrusionOk="0">
                  <a:moveTo>
                    <a:pt x="169" y="0"/>
                  </a:moveTo>
                  <a:lnTo>
                    <a:pt x="0" y="169"/>
                  </a:lnTo>
                  <a:lnTo>
                    <a:pt x="2415" y="1966"/>
                  </a:lnTo>
                  <a:lnTo>
                    <a:pt x="2528" y="174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11"/>
            <p:cNvSpPr/>
            <p:nvPr/>
          </p:nvSpPr>
          <p:spPr>
            <a:xfrm>
              <a:off x="4790050" y="1966575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"/>
                  </a:moveTo>
                  <a:lnTo>
                    <a:pt x="0" y="169"/>
                  </a:lnTo>
                  <a:lnTo>
                    <a:pt x="2191" y="2191"/>
                  </a:lnTo>
                  <a:lnTo>
                    <a:pt x="2359" y="196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11"/>
            <p:cNvSpPr/>
            <p:nvPr/>
          </p:nvSpPr>
          <p:spPr>
            <a:xfrm>
              <a:off x="4739500" y="2033975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69"/>
                    <a:pt x="0" y="225"/>
                  </a:cubicBezTo>
                  <a:lnTo>
                    <a:pt x="2528" y="1742"/>
                  </a:lnTo>
                  <a:lnTo>
                    <a:pt x="2696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11"/>
            <p:cNvSpPr/>
            <p:nvPr/>
          </p:nvSpPr>
          <p:spPr>
            <a:xfrm>
              <a:off x="4820925" y="1935675"/>
              <a:ext cx="54800" cy="60425"/>
            </a:xfrm>
            <a:custGeom>
              <a:avLst/>
              <a:gdLst/>
              <a:ahLst/>
              <a:cxnLst/>
              <a:rect l="l" t="t" r="r" b="b"/>
              <a:pathLst>
                <a:path w="2192" h="2417" extrusionOk="0">
                  <a:moveTo>
                    <a:pt x="169" y="1"/>
                  </a:moveTo>
                  <a:lnTo>
                    <a:pt x="1" y="169"/>
                  </a:lnTo>
                  <a:lnTo>
                    <a:pt x="1967" y="2416"/>
                  </a:lnTo>
                  <a:lnTo>
                    <a:pt x="2191" y="21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11"/>
            <p:cNvSpPr/>
            <p:nvPr/>
          </p:nvSpPr>
          <p:spPr>
            <a:xfrm>
              <a:off x="5164950" y="1830375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450" y="1"/>
                  </a:moveTo>
                  <a:lnTo>
                    <a:pt x="0" y="2921"/>
                  </a:lnTo>
                  <a:lnTo>
                    <a:pt x="225" y="29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11"/>
            <p:cNvSpPr/>
            <p:nvPr/>
          </p:nvSpPr>
          <p:spPr>
            <a:xfrm>
              <a:off x="5267450" y="1866875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0" y="2641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11"/>
            <p:cNvSpPr/>
            <p:nvPr/>
          </p:nvSpPr>
          <p:spPr>
            <a:xfrm>
              <a:off x="5200050" y="1838800"/>
              <a:ext cx="23900" cy="73050"/>
            </a:xfrm>
            <a:custGeom>
              <a:avLst/>
              <a:gdLst/>
              <a:ahLst/>
              <a:cxnLst/>
              <a:rect l="l" t="t" r="r" b="b"/>
              <a:pathLst>
                <a:path w="956" h="2922" extrusionOk="0">
                  <a:moveTo>
                    <a:pt x="730" y="1"/>
                  </a:moveTo>
                  <a:lnTo>
                    <a:pt x="0" y="2865"/>
                  </a:lnTo>
                  <a:lnTo>
                    <a:pt x="281" y="2921"/>
                  </a:lnTo>
                  <a:lnTo>
                    <a:pt x="955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11"/>
            <p:cNvSpPr/>
            <p:nvPr/>
          </p:nvSpPr>
          <p:spPr>
            <a:xfrm>
              <a:off x="5233750" y="1850025"/>
              <a:ext cx="30900" cy="71650"/>
            </a:xfrm>
            <a:custGeom>
              <a:avLst/>
              <a:gdLst/>
              <a:ahLst/>
              <a:cxnLst/>
              <a:rect l="l" t="t" r="r" b="b"/>
              <a:pathLst>
                <a:path w="1236" h="2866" extrusionOk="0">
                  <a:moveTo>
                    <a:pt x="955" y="1"/>
                  </a:moveTo>
                  <a:lnTo>
                    <a:pt x="0" y="2809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11"/>
            <p:cNvSpPr/>
            <p:nvPr/>
          </p:nvSpPr>
          <p:spPr>
            <a:xfrm>
              <a:off x="5355900" y="1984825"/>
              <a:ext cx="5650" cy="11275"/>
            </a:xfrm>
            <a:custGeom>
              <a:avLst/>
              <a:gdLst/>
              <a:ahLst/>
              <a:cxnLst/>
              <a:rect l="l" t="t" r="r" b="b"/>
              <a:pathLst>
                <a:path w="226" h="451" extrusionOk="0">
                  <a:moveTo>
                    <a:pt x="225" y="1"/>
                  </a:moveTo>
                  <a:lnTo>
                    <a:pt x="1" y="225"/>
                  </a:lnTo>
                  <a:lnTo>
                    <a:pt x="169" y="450"/>
                  </a:lnTo>
                  <a:lnTo>
                    <a:pt x="225" y="33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11"/>
            <p:cNvSpPr/>
            <p:nvPr/>
          </p:nvSpPr>
          <p:spPr>
            <a:xfrm>
              <a:off x="5298325" y="1886550"/>
              <a:ext cx="43550" cy="66000"/>
            </a:xfrm>
            <a:custGeom>
              <a:avLst/>
              <a:gdLst/>
              <a:ahLst/>
              <a:cxnLst/>
              <a:rect l="l" t="t" r="r" b="b"/>
              <a:pathLst>
                <a:path w="1742" h="2640" extrusionOk="0">
                  <a:moveTo>
                    <a:pt x="1517" y="0"/>
                  </a:moveTo>
                  <a:lnTo>
                    <a:pt x="1" y="2528"/>
                  </a:lnTo>
                  <a:lnTo>
                    <a:pt x="225" y="2640"/>
                  </a:lnTo>
                  <a:lnTo>
                    <a:pt x="1742" y="113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11"/>
            <p:cNvSpPr/>
            <p:nvPr/>
          </p:nvSpPr>
          <p:spPr>
            <a:xfrm>
              <a:off x="5327825" y="1925850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8" y="1"/>
                  </a:moveTo>
                  <a:lnTo>
                    <a:pt x="0" y="1742"/>
                  </a:lnTo>
                  <a:lnTo>
                    <a:pt x="225" y="1910"/>
                  </a:lnTo>
                  <a:lnTo>
                    <a:pt x="1348" y="39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11"/>
            <p:cNvSpPr/>
            <p:nvPr/>
          </p:nvSpPr>
          <p:spPr>
            <a:xfrm>
              <a:off x="4836375" y="1921650"/>
              <a:ext cx="66025" cy="78650"/>
            </a:xfrm>
            <a:custGeom>
              <a:avLst/>
              <a:gdLst/>
              <a:ahLst/>
              <a:cxnLst/>
              <a:rect l="l" t="t" r="r" b="b"/>
              <a:pathLst>
                <a:path w="2641" h="3146" extrusionOk="0">
                  <a:moveTo>
                    <a:pt x="225" y="0"/>
                  </a:moveTo>
                  <a:lnTo>
                    <a:pt x="1" y="169"/>
                  </a:lnTo>
                  <a:lnTo>
                    <a:pt x="2472" y="3146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11"/>
            <p:cNvSpPr/>
            <p:nvPr/>
          </p:nvSpPr>
          <p:spPr>
            <a:xfrm>
              <a:off x="4947300" y="18570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225" y="1"/>
                  </a:moveTo>
                  <a:lnTo>
                    <a:pt x="1" y="57"/>
                  </a:lnTo>
                  <a:lnTo>
                    <a:pt x="1461" y="3651"/>
                  </a:lnTo>
                  <a:lnTo>
                    <a:pt x="1686" y="353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11"/>
            <p:cNvSpPr/>
            <p:nvPr/>
          </p:nvSpPr>
          <p:spPr>
            <a:xfrm>
              <a:off x="490800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13"/>
                  </a:lnTo>
                  <a:lnTo>
                    <a:pt x="1797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11"/>
            <p:cNvSpPr/>
            <p:nvPr/>
          </p:nvSpPr>
          <p:spPr>
            <a:xfrm>
              <a:off x="4871475" y="1896375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1" y="113"/>
                  </a:lnTo>
                  <a:lnTo>
                    <a:pt x="2135" y="3314"/>
                  </a:lnTo>
                  <a:lnTo>
                    <a:pt x="2360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11"/>
            <p:cNvSpPr/>
            <p:nvPr/>
          </p:nvSpPr>
          <p:spPr>
            <a:xfrm>
              <a:off x="4986625" y="1843025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0" y="56"/>
                  </a:lnTo>
                  <a:lnTo>
                    <a:pt x="1067" y="3763"/>
                  </a:lnTo>
                  <a:lnTo>
                    <a:pt x="1348" y="370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11"/>
            <p:cNvSpPr/>
            <p:nvPr/>
          </p:nvSpPr>
          <p:spPr>
            <a:xfrm>
              <a:off x="5113000" y="1826175"/>
              <a:ext cx="7025" cy="95500"/>
            </a:xfrm>
            <a:custGeom>
              <a:avLst/>
              <a:gdLst/>
              <a:ahLst/>
              <a:cxnLst/>
              <a:rect l="l" t="t" r="r" b="b"/>
              <a:pathLst>
                <a:path w="281" h="3820" extrusionOk="0">
                  <a:moveTo>
                    <a:pt x="0" y="0"/>
                  </a:moveTo>
                  <a:lnTo>
                    <a:pt x="0" y="3819"/>
                  </a:lnTo>
                  <a:lnTo>
                    <a:pt x="281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11"/>
            <p:cNvSpPr/>
            <p:nvPr/>
          </p:nvSpPr>
          <p:spPr>
            <a:xfrm>
              <a:off x="5028750" y="1833175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0" y="57"/>
                  </a:lnTo>
                  <a:lnTo>
                    <a:pt x="674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11"/>
            <p:cNvSpPr/>
            <p:nvPr/>
          </p:nvSpPr>
          <p:spPr>
            <a:xfrm>
              <a:off x="5069475" y="1827575"/>
              <a:ext cx="15450" cy="95500"/>
            </a:xfrm>
            <a:custGeom>
              <a:avLst/>
              <a:gdLst/>
              <a:ahLst/>
              <a:cxnLst/>
              <a:rect l="l" t="t" r="r" b="b"/>
              <a:pathLst>
                <a:path w="618" h="3820" extrusionOk="0">
                  <a:moveTo>
                    <a:pt x="0" y="0"/>
                  </a:moveTo>
                  <a:lnTo>
                    <a:pt x="393" y="3819"/>
                  </a:lnTo>
                  <a:lnTo>
                    <a:pt x="618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11"/>
            <p:cNvSpPr/>
            <p:nvPr/>
          </p:nvSpPr>
          <p:spPr>
            <a:xfrm>
              <a:off x="4805500" y="1949725"/>
              <a:ext cx="73025" cy="73050"/>
            </a:xfrm>
            <a:custGeom>
              <a:avLst/>
              <a:gdLst/>
              <a:ahLst/>
              <a:cxnLst/>
              <a:rect l="l" t="t" r="r" b="b"/>
              <a:pathLst>
                <a:path w="2921" h="2922" extrusionOk="0">
                  <a:moveTo>
                    <a:pt x="169" y="1"/>
                  </a:moveTo>
                  <a:lnTo>
                    <a:pt x="0" y="169"/>
                  </a:lnTo>
                  <a:lnTo>
                    <a:pt x="2752" y="2921"/>
                  </a:lnTo>
                  <a:cubicBezTo>
                    <a:pt x="2808" y="2865"/>
                    <a:pt x="2864" y="2809"/>
                    <a:pt x="2921" y="2753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11"/>
            <p:cNvSpPr/>
            <p:nvPr/>
          </p:nvSpPr>
          <p:spPr>
            <a:xfrm>
              <a:off x="4776000" y="1982025"/>
              <a:ext cx="78650" cy="66025"/>
            </a:xfrm>
            <a:custGeom>
              <a:avLst/>
              <a:gdLst/>
              <a:ahLst/>
              <a:cxnLst/>
              <a:rect l="l" t="t" r="r" b="b"/>
              <a:pathLst>
                <a:path w="3146" h="2641" extrusionOk="0">
                  <a:moveTo>
                    <a:pt x="169" y="0"/>
                  </a:moveTo>
                  <a:cubicBezTo>
                    <a:pt x="113" y="57"/>
                    <a:pt x="57" y="113"/>
                    <a:pt x="1" y="169"/>
                  </a:cubicBezTo>
                  <a:lnTo>
                    <a:pt x="2977" y="2640"/>
                  </a:lnTo>
                  <a:lnTo>
                    <a:pt x="3146" y="241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11"/>
            <p:cNvSpPr/>
            <p:nvPr/>
          </p:nvSpPr>
          <p:spPr>
            <a:xfrm>
              <a:off x="4752125" y="2015725"/>
              <a:ext cx="82875" cy="59000"/>
            </a:xfrm>
            <a:custGeom>
              <a:avLst/>
              <a:gdLst/>
              <a:ahLst/>
              <a:cxnLst/>
              <a:rect l="l" t="t" r="r" b="b"/>
              <a:pathLst>
                <a:path w="3315" h="2360" extrusionOk="0">
                  <a:moveTo>
                    <a:pt x="113" y="0"/>
                  </a:moveTo>
                  <a:lnTo>
                    <a:pt x="1" y="169"/>
                  </a:lnTo>
                  <a:lnTo>
                    <a:pt x="3202" y="2359"/>
                  </a:lnTo>
                  <a:lnTo>
                    <a:pt x="3315" y="213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11"/>
            <p:cNvSpPr/>
            <p:nvPr/>
          </p:nvSpPr>
          <p:spPr>
            <a:xfrm>
              <a:off x="5145275" y="1827575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394" y="0"/>
                  </a:moveTo>
                  <a:lnTo>
                    <a:pt x="1" y="3876"/>
                  </a:lnTo>
                  <a:lnTo>
                    <a:pt x="282" y="3876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11"/>
            <p:cNvSpPr/>
            <p:nvPr/>
          </p:nvSpPr>
          <p:spPr>
            <a:xfrm>
              <a:off x="5211275" y="1844425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5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11"/>
            <p:cNvSpPr/>
            <p:nvPr/>
          </p:nvSpPr>
          <p:spPr>
            <a:xfrm>
              <a:off x="5178975" y="1833175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1" y="1"/>
                  </a:moveTo>
                  <a:lnTo>
                    <a:pt x="1" y="3764"/>
                  </a:lnTo>
                  <a:lnTo>
                    <a:pt x="282" y="3820"/>
                  </a:lnTo>
                  <a:lnTo>
                    <a:pt x="1012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11"/>
            <p:cNvSpPr/>
            <p:nvPr/>
          </p:nvSpPr>
          <p:spPr>
            <a:xfrm>
              <a:off x="5353100" y="2011500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7" y="1"/>
                  </a:moveTo>
                  <a:lnTo>
                    <a:pt x="0" y="338"/>
                  </a:lnTo>
                  <a:lnTo>
                    <a:pt x="169" y="506"/>
                  </a:lnTo>
                  <a:lnTo>
                    <a:pt x="337" y="39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11"/>
            <p:cNvSpPr/>
            <p:nvPr/>
          </p:nvSpPr>
          <p:spPr>
            <a:xfrm>
              <a:off x="5243575" y="18584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1461" y="1"/>
                  </a:moveTo>
                  <a:lnTo>
                    <a:pt x="0" y="3539"/>
                  </a:lnTo>
                  <a:lnTo>
                    <a:pt x="225" y="3652"/>
                  </a:lnTo>
                  <a:lnTo>
                    <a:pt x="1685" y="57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11"/>
            <p:cNvSpPr/>
            <p:nvPr/>
          </p:nvSpPr>
          <p:spPr>
            <a:xfrm>
              <a:off x="527305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8" y="1"/>
                  </a:moveTo>
                  <a:lnTo>
                    <a:pt x="1" y="3427"/>
                  </a:lnTo>
                  <a:lnTo>
                    <a:pt x="226" y="3539"/>
                  </a:lnTo>
                  <a:lnTo>
                    <a:pt x="2023" y="113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1"/>
            <p:cNvSpPr/>
            <p:nvPr/>
          </p:nvSpPr>
          <p:spPr>
            <a:xfrm>
              <a:off x="5327825" y="1955350"/>
              <a:ext cx="33725" cy="46350"/>
            </a:xfrm>
            <a:custGeom>
              <a:avLst/>
              <a:gdLst/>
              <a:ahLst/>
              <a:cxnLst/>
              <a:rect l="l" t="t" r="r" b="b"/>
              <a:pathLst>
                <a:path w="1349" h="1854" extrusionOk="0">
                  <a:moveTo>
                    <a:pt x="1348" y="0"/>
                  </a:moveTo>
                  <a:lnTo>
                    <a:pt x="0" y="1629"/>
                  </a:lnTo>
                  <a:lnTo>
                    <a:pt x="225" y="1854"/>
                  </a:lnTo>
                  <a:lnTo>
                    <a:pt x="1348" y="4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1"/>
            <p:cNvSpPr/>
            <p:nvPr/>
          </p:nvSpPr>
          <p:spPr>
            <a:xfrm>
              <a:off x="5301150" y="1897775"/>
              <a:ext cx="59000" cy="84275"/>
            </a:xfrm>
            <a:custGeom>
              <a:avLst/>
              <a:gdLst/>
              <a:ahLst/>
              <a:cxnLst/>
              <a:rect l="l" t="t" r="r" b="b"/>
              <a:pathLst>
                <a:path w="2360" h="3371" extrusionOk="0">
                  <a:moveTo>
                    <a:pt x="2191" y="1"/>
                  </a:moveTo>
                  <a:lnTo>
                    <a:pt x="0" y="3202"/>
                  </a:lnTo>
                  <a:lnTo>
                    <a:pt x="225" y="3370"/>
                  </a:lnTo>
                  <a:lnTo>
                    <a:pt x="2359" y="169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1"/>
            <p:cNvSpPr/>
            <p:nvPr/>
          </p:nvSpPr>
          <p:spPr>
            <a:xfrm>
              <a:off x="4903775" y="2062050"/>
              <a:ext cx="487250" cy="430375"/>
            </a:xfrm>
            <a:custGeom>
              <a:avLst/>
              <a:gdLst/>
              <a:ahLst/>
              <a:cxnLst/>
              <a:rect l="l" t="t" r="r" b="b"/>
              <a:pathLst>
                <a:path w="19490" h="17215" extrusionOk="0">
                  <a:moveTo>
                    <a:pt x="8650" y="1"/>
                  </a:moveTo>
                  <a:lnTo>
                    <a:pt x="8650" y="1012"/>
                  </a:lnTo>
                  <a:cubicBezTo>
                    <a:pt x="15446" y="1012"/>
                    <a:pt x="18816" y="9156"/>
                    <a:pt x="14042" y="13986"/>
                  </a:cubicBezTo>
                  <a:cubicBezTo>
                    <a:pt x="12496" y="15532"/>
                    <a:pt x="10590" y="16224"/>
                    <a:pt x="8721" y="16224"/>
                  </a:cubicBezTo>
                  <a:cubicBezTo>
                    <a:pt x="4817" y="16224"/>
                    <a:pt x="1068" y="13207"/>
                    <a:pt x="1068" y="8650"/>
                  </a:cubicBezTo>
                  <a:lnTo>
                    <a:pt x="1" y="8650"/>
                  </a:lnTo>
                  <a:cubicBezTo>
                    <a:pt x="41" y="13703"/>
                    <a:pt x="4214" y="17215"/>
                    <a:pt x="8664" y="17215"/>
                  </a:cubicBezTo>
                  <a:cubicBezTo>
                    <a:pt x="10397" y="17215"/>
                    <a:pt x="12171" y="16683"/>
                    <a:pt x="13761" y="15502"/>
                  </a:cubicBezTo>
                  <a:cubicBezTo>
                    <a:pt x="19490" y="11346"/>
                    <a:pt x="17973" y="2472"/>
                    <a:pt x="11234" y="338"/>
                  </a:cubicBezTo>
                  <a:lnTo>
                    <a:pt x="11234" y="394"/>
                  </a:lnTo>
                  <a:cubicBezTo>
                    <a:pt x="10391" y="113"/>
                    <a:pt x="9549" y="1"/>
                    <a:pt x="865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1"/>
            <p:cNvSpPr/>
            <p:nvPr/>
          </p:nvSpPr>
          <p:spPr>
            <a:xfrm>
              <a:off x="4982400" y="2160350"/>
              <a:ext cx="330000" cy="255575"/>
            </a:xfrm>
            <a:custGeom>
              <a:avLst/>
              <a:gdLst/>
              <a:ahLst/>
              <a:cxnLst/>
              <a:rect l="l" t="t" r="r" b="b"/>
              <a:pathLst>
                <a:path w="13200" h="10223" extrusionOk="0">
                  <a:moveTo>
                    <a:pt x="8538" y="0"/>
                  </a:moveTo>
                  <a:lnTo>
                    <a:pt x="8313" y="337"/>
                  </a:lnTo>
                  <a:cubicBezTo>
                    <a:pt x="10167" y="1573"/>
                    <a:pt x="11065" y="3876"/>
                    <a:pt x="10447" y="6066"/>
                  </a:cubicBezTo>
                  <a:cubicBezTo>
                    <a:pt x="10054" y="7358"/>
                    <a:pt x="9212" y="8481"/>
                    <a:pt x="7976" y="9099"/>
                  </a:cubicBezTo>
                  <a:cubicBezTo>
                    <a:pt x="7184" y="9542"/>
                    <a:pt x="6347" y="9744"/>
                    <a:pt x="5530" y="9744"/>
                  </a:cubicBezTo>
                  <a:cubicBezTo>
                    <a:pt x="2930" y="9744"/>
                    <a:pt x="536" y="7694"/>
                    <a:pt x="450" y="4830"/>
                  </a:cubicBezTo>
                  <a:lnTo>
                    <a:pt x="1" y="4830"/>
                  </a:lnTo>
                  <a:cubicBezTo>
                    <a:pt x="57" y="7246"/>
                    <a:pt x="1686" y="9324"/>
                    <a:pt x="4045" y="9998"/>
                  </a:cubicBezTo>
                  <a:cubicBezTo>
                    <a:pt x="4550" y="10110"/>
                    <a:pt x="5056" y="10222"/>
                    <a:pt x="5561" y="10222"/>
                  </a:cubicBezTo>
                  <a:cubicBezTo>
                    <a:pt x="11065" y="10166"/>
                    <a:pt x="13199" y="2977"/>
                    <a:pt x="853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1"/>
            <p:cNvSpPr/>
            <p:nvPr/>
          </p:nvSpPr>
          <p:spPr>
            <a:xfrm>
              <a:off x="5028675" y="2210725"/>
              <a:ext cx="175600" cy="133675"/>
            </a:xfrm>
            <a:custGeom>
              <a:avLst/>
              <a:gdLst/>
              <a:ahLst/>
              <a:cxnLst/>
              <a:rect l="l" t="t" r="r" b="b"/>
              <a:pathLst>
                <a:path w="7024" h="5347" extrusionOk="0">
                  <a:moveTo>
                    <a:pt x="3631" y="463"/>
                  </a:moveTo>
                  <a:cubicBezTo>
                    <a:pt x="4755" y="463"/>
                    <a:pt x="5844" y="1327"/>
                    <a:pt x="5844" y="2647"/>
                  </a:cubicBezTo>
                  <a:cubicBezTo>
                    <a:pt x="5901" y="3826"/>
                    <a:pt x="4890" y="4894"/>
                    <a:pt x="3654" y="4894"/>
                  </a:cubicBezTo>
                  <a:cubicBezTo>
                    <a:pt x="1688" y="4837"/>
                    <a:pt x="677" y="2478"/>
                    <a:pt x="2081" y="1131"/>
                  </a:cubicBezTo>
                  <a:cubicBezTo>
                    <a:pt x="2524" y="669"/>
                    <a:pt x="3082" y="463"/>
                    <a:pt x="3631" y="463"/>
                  </a:cubicBezTo>
                  <a:close/>
                  <a:moveTo>
                    <a:pt x="3444" y="1"/>
                  </a:moveTo>
                  <a:cubicBezTo>
                    <a:pt x="0" y="1"/>
                    <a:pt x="17" y="5347"/>
                    <a:pt x="3495" y="5347"/>
                  </a:cubicBezTo>
                  <a:cubicBezTo>
                    <a:pt x="3547" y="5347"/>
                    <a:pt x="3600" y="5345"/>
                    <a:pt x="3654" y="5343"/>
                  </a:cubicBezTo>
                  <a:cubicBezTo>
                    <a:pt x="7024" y="5118"/>
                    <a:pt x="7024" y="176"/>
                    <a:pt x="3654" y="7"/>
                  </a:cubicBezTo>
                  <a:cubicBezTo>
                    <a:pt x="3583" y="3"/>
                    <a:pt x="3513" y="1"/>
                    <a:pt x="344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1"/>
            <p:cNvSpPr/>
            <p:nvPr/>
          </p:nvSpPr>
          <p:spPr>
            <a:xfrm>
              <a:off x="5027350" y="1948325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2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1"/>
            <p:cNvSpPr/>
            <p:nvPr/>
          </p:nvSpPr>
          <p:spPr>
            <a:xfrm>
              <a:off x="3496850" y="1723675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113" y="0"/>
                  </a:moveTo>
                  <a:cubicBezTo>
                    <a:pt x="1" y="0"/>
                    <a:pt x="1" y="56"/>
                    <a:pt x="1" y="112"/>
                  </a:cubicBezTo>
                  <a:lnTo>
                    <a:pt x="113" y="1517"/>
                  </a:lnTo>
                  <a:lnTo>
                    <a:pt x="338" y="1460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1"/>
            <p:cNvSpPr/>
            <p:nvPr/>
          </p:nvSpPr>
          <p:spPr>
            <a:xfrm>
              <a:off x="3211825" y="1856000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41" y="1"/>
                  </a:moveTo>
                  <a:cubicBezTo>
                    <a:pt x="113" y="1"/>
                    <a:pt x="85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068" y="1222"/>
                  </a:lnTo>
                  <a:lnTo>
                    <a:pt x="1236" y="1054"/>
                  </a:lnTo>
                  <a:lnTo>
                    <a:pt x="225" y="43"/>
                  </a:lnTo>
                  <a:cubicBezTo>
                    <a:pt x="197" y="15"/>
                    <a:pt x="169" y="1"/>
                    <a:pt x="1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1"/>
            <p:cNvSpPr/>
            <p:nvPr/>
          </p:nvSpPr>
          <p:spPr>
            <a:xfrm>
              <a:off x="3245525" y="1826525"/>
              <a:ext cx="28100" cy="31950"/>
            </a:xfrm>
            <a:custGeom>
              <a:avLst/>
              <a:gdLst/>
              <a:ahLst/>
              <a:cxnLst/>
              <a:rect l="l" t="t" r="r" b="b"/>
              <a:pathLst>
                <a:path w="1124" h="1278" extrusionOk="0">
                  <a:moveTo>
                    <a:pt x="141" y="0"/>
                  </a:moveTo>
                  <a:cubicBezTo>
                    <a:pt x="113" y="0"/>
                    <a:pt x="85" y="14"/>
                    <a:pt x="57" y="42"/>
                  </a:cubicBezTo>
                  <a:cubicBezTo>
                    <a:pt x="0" y="42"/>
                    <a:pt x="0" y="155"/>
                    <a:pt x="57" y="155"/>
                  </a:cubicBezTo>
                  <a:lnTo>
                    <a:pt x="955" y="1278"/>
                  </a:lnTo>
                  <a:lnTo>
                    <a:pt x="1124" y="1166"/>
                  </a:lnTo>
                  <a:lnTo>
                    <a:pt x="225" y="42"/>
                  </a:lnTo>
                  <a:cubicBezTo>
                    <a:pt x="197" y="14"/>
                    <a:pt x="169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1"/>
            <p:cNvSpPr/>
            <p:nvPr/>
          </p:nvSpPr>
          <p:spPr>
            <a:xfrm>
              <a:off x="3283425" y="17980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787" y="1349"/>
                  </a:lnTo>
                  <a:lnTo>
                    <a:pt x="1012" y="1236"/>
                  </a:lnTo>
                  <a:lnTo>
                    <a:pt x="225" y="57"/>
                  </a:lnTo>
                  <a:cubicBezTo>
                    <a:pt x="169" y="1"/>
                    <a:pt x="113" y="1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1"/>
            <p:cNvSpPr/>
            <p:nvPr/>
          </p:nvSpPr>
          <p:spPr>
            <a:xfrm>
              <a:off x="3451925" y="1730100"/>
              <a:ext cx="12675" cy="38525"/>
            </a:xfrm>
            <a:custGeom>
              <a:avLst/>
              <a:gdLst/>
              <a:ahLst/>
              <a:cxnLst/>
              <a:rect l="l" t="t" r="r" b="b"/>
              <a:pathLst>
                <a:path w="507" h="1541" extrusionOk="0">
                  <a:moveTo>
                    <a:pt x="161" y="1"/>
                  </a:moveTo>
                  <a:cubicBezTo>
                    <a:pt x="146" y="1"/>
                    <a:pt x="129" y="7"/>
                    <a:pt x="113" y="24"/>
                  </a:cubicBezTo>
                  <a:cubicBezTo>
                    <a:pt x="57" y="24"/>
                    <a:pt x="1" y="80"/>
                    <a:pt x="1" y="136"/>
                  </a:cubicBezTo>
                  <a:lnTo>
                    <a:pt x="281" y="1540"/>
                  </a:lnTo>
                  <a:lnTo>
                    <a:pt x="506" y="1484"/>
                  </a:lnTo>
                  <a:lnTo>
                    <a:pt x="225" y="80"/>
                  </a:lnTo>
                  <a:cubicBezTo>
                    <a:pt x="225" y="40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1"/>
            <p:cNvSpPr/>
            <p:nvPr/>
          </p:nvSpPr>
          <p:spPr>
            <a:xfrm>
              <a:off x="3363475" y="17553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160" y="1"/>
                  </a:moveTo>
                  <a:cubicBezTo>
                    <a:pt x="145" y="1"/>
                    <a:pt x="129" y="7"/>
                    <a:pt x="113" y="24"/>
                  </a:cubicBezTo>
                  <a:cubicBezTo>
                    <a:pt x="56" y="24"/>
                    <a:pt x="0" y="80"/>
                    <a:pt x="56" y="136"/>
                  </a:cubicBezTo>
                  <a:lnTo>
                    <a:pt x="618" y="1484"/>
                  </a:lnTo>
                  <a:lnTo>
                    <a:pt x="787" y="1372"/>
                  </a:lnTo>
                  <a:lnTo>
                    <a:pt x="225" y="80"/>
                  </a:lnTo>
                  <a:cubicBezTo>
                    <a:pt x="225" y="40"/>
                    <a:pt x="197" y="1"/>
                    <a:pt x="16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1"/>
            <p:cNvSpPr/>
            <p:nvPr/>
          </p:nvSpPr>
          <p:spPr>
            <a:xfrm>
              <a:off x="3407000" y="1739100"/>
              <a:ext cx="15475" cy="39350"/>
            </a:xfrm>
            <a:custGeom>
              <a:avLst/>
              <a:gdLst/>
              <a:ahLst/>
              <a:cxnLst/>
              <a:rect l="l" t="t" r="r" b="b"/>
              <a:pathLst>
                <a:path w="619" h="1574" extrusionOk="0">
                  <a:moveTo>
                    <a:pt x="56" y="1"/>
                  </a:moveTo>
                  <a:cubicBezTo>
                    <a:pt x="0" y="57"/>
                    <a:pt x="0" y="113"/>
                    <a:pt x="0" y="169"/>
                  </a:cubicBezTo>
                  <a:lnTo>
                    <a:pt x="393" y="1574"/>
                  </a:lnTo>
                  <a:lnTo>
                    <a:pt x="618" y="1517"/>
                  </a:lnTo>
                  <a:lnTo>
                    <a:pt x="225" y="113"/>
                  </a:lnTo>
                  <a:cubicBezTo>
                    <a:pt x="169" y="1"/>
                    <a:pt x="113" y="1"/>
                    <a:pt x="5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1"/>
            <p:cNvSpPr/>
            <p:nvPr/>
          </p:nvSpPr>
          <p:spPr>
            <a:xfrm>
              <a:off x="3321350" y="1775025"/>
              <a:ext cx="22475" cy="35725"/>
            </a:xfrm>
            <a:custGeom>
              <a:avLst/>
              <a:gdLst/>
              <a:ahLst/>
              <a:cxnLst/>
              <a:rect l="l" t="t" r="r" b="b"/>
              <a:pathLst>
                <a:path w="899" h="1429" extrusionOk="0">
                  <a:moveTo>
                    <a:pt x="106" y="1"/>
                  </a:moveTo>
                  <a:cubicBezTo>
                    <a:pt x="89" y="1"/>
                    <a:pt x="73" y="8"/>
                    <a:pt x="56" y="24"/>
                  </a:cubicBezTo>
                  <a:cubicBezTo>
                    <a:pt x="0" y="24"/>
                    <a:pt x="0" y="137"/>
                    <a:pt x="0" y="193"/>
                  </a:cubicBezTo>
                  <a:lnTo>
                    <a:pt x="730" y="1428"/>
                  </a:lnTo>
                  <a:lnTo>
                    <a:pt x="899" y="1316"/>
                  </a:lnTo>
                  <a:lnTo>
                    <a:pt x="225" y="80"/>
                  </a:lnTo>
                  <a:cubicBezTo>
                    <a:pt x="185" y="41"/>
                    <a:pt x="146" y="1"/>
                    <a:pt x="10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1"/>
            <p:cNvSpPr/>
            <p:nvPr/>
          </p:nvSpPr>
          <p:spPr>
            <a:xfrm>
              <a:off x="3093875" y="2050825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1517" y="674"/>
                  </a:lnTo>
                  <a:lnTo>
                    <a:pt x="1573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1"/>
            <p:cNvSpPr/>
            <p:nvPr/>
          </p:nvSpPr>
          <p:spPr>
            <a:xfrm>
              <a:off x="3082650" y="2095175"/>
              <a:ext cx="39325" cy="13250"/>
            </a:xfrm>
            <a:custGeom>
              <a:avLst/>
              <a:gdLst/>
              <a:ahLst/>
              <a:cxnLst/>
              <a:rect l="l" t="t" r="r" b="b"/>
              <a:pathLst>
                <a:path w="1573" h="530" extrusionOk="0">
                  <a:moveTo>
                    <a:pt x="121" y="0"/>
                  </a:moveTo>
                  <a:cubicBezTo>
                    <a:pt x="85" y="0"/>
                    <a:pt x="56" y="40"/>
                    <a:pt x="56" y="80"/>
                  </a:cubicBezTo>
                  <a:cubicBezTo>
                    <a:pt x="0" y="136"/>
                    <a:pt x="56" y="192"/>
                    <a:pt x="113" y="248"/>
                  </a:cubicBezTo>
                  <a:lnTo>
                    <a:pt x="1517" y="529"/>
                  </a:lnTo>
                  <a:lnTo>
                    <a:pt x="1573" y="305"/>
                  </a:lnTo>
                  <a:lnTo>
                    <a:pt x="169" y="24"/>
                  </a:lnTo>
                  <a:cubicBezTo>
                    <a:pt x="152" y="7"/>
                    <a:pt x="136" y="0"/>
                    <a:pt x="1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1"/>
            <p:cNvSpPr/>
            <p:nvPr/>
          </p:nvSpPr>
          <p:spPr>
            <a:xfrm>
              <a:off x="3075625" y="2140675"/>
              <a:ext cx="37925" cy="9875"/>
            </a:xfrm>
            <a:custGeom>
              <a:avLst/>
              <a:gdLst/>
              <a:ahLst/>
              <a:cxnLst/>
              <a:rect l="l" t="t" r="r" b="b"/>
              <a:pathLst>
                <a:path w="1517" h="395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cubicBezTo>
                    <a:pt x="0" y="169"/>
                    <a:pt x="57" y="226"/>
                    <a:pt x="113" y="226"/>
                  </a:cubicBezTo>
                  <a:lnTo>
                    <a:pt x="1517" y="394"/>
                  </a:lnTo>
                  <a:lnTo>
                    <a:pt x="1517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1"/>
            <p:cNvSpPr/>
            <p:nvPr/>
          </p:nvSpPr>
          <p:spPr>
            <a:xfrm>
              <a:off x="3128975" y="19660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66" y="0"/>
                  </a:moveTo>
                  <a:cubicBezTo>
                    <a:pt x="113" y="0"/>
                    <a:pt x="57" y="40"/>
                    <a:pt x="57" y="80"/>
                  </a:cubicBezTo>
                  <a:cubicBezTo>
                    <a:pt x="1" y="136"/>
                    <a:pt x="57" y="192"/>
                    <a:pt x="113" y="192"/>
                  </a:cubicBezTo>
                  <a:lnTo>
                    <a:pt x="1349" y="922"/>
                  </a:lnTo>
                  <a:lnTo>
                    <a:pt x="1461" y="698"/>
                  </a:lnTo>
                  <a:lnTo>
                    <a:pt x="225" y="24"/>
                  </a:lnTo>
                  <a:cubicBezTo>
                    <a:pt x="209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1"/>
            <p:cNvSpPr/>
            <p:nvPr/>
          </p:nvSpPr>
          <p:spPr>
            <a:xfrm>
              <a:off x="3109625" y="2007075"/>
              <a:ext cx="37625" cy="19900"/>
            </a:xfrm>
            <a:custGeom>
              <a:avLst/>
              <a:gdLst/>
              <a:ahLst/>
              <a:cxnLst/>
              <a:rect l="l" t="t" r="r" b="b"/>
              <a:pathLst>
                <a:path w="1505" h="796" extrusionOk="0">
                  <a:moveTo>
                    <a:pt x="162" y="0"/>
                  </a:moveTo>
                  <a:cubicBezTo>
                    <a:pt x="34" y="0"/>
                    <a:pt x="1" y="184"/>
                    <a:pt x="101" y="234"/>
                  </a:cubicBezTo>
                  <a:lnTo>
                    <a:pt x="1449" y="796"/>
                  </a:lnTo>
                  <a:lnTo>
                    <a:pt x="1505" y="571"/>
                  </a:lnTo>
                  <a:lnTo>
                    <a:pt x="213" y="9"/>
                  </a:lnTo>
                  <a:cubicBezTo>
                    <a:pt x="195" y="3"/>
                    <a:pt x="178" y="0"/>
                    <a:pt x="16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1"/>
            <p:cNvSpPr/>
            <p:nvPr/>
          </p:nvSpPr>
          <p:spPr>
            <a:xfrm>
              <a:off x="3154250" y="1926200"/>
              <a:ext cx="35125" cy="24950"/>
            </a:xfrm>
            <a:custGeom>
              <a:avLst/>
              <a:gdLst/>
              <a:ahLst/>
              <a:cxnLst/>
              <a:rect l="l" t="t" r="r" b="b"/>
              <a:pathLst>
                <a:path w="1405" h="998" extrusionOk="0">
                  <a:moveTo>
                    <a:pt x="113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1" y="99"/>
                    <a:pt x="1" y="155"/>
                    <a:pt x="57" y="211"/>
                  </a:cubicBezTo>
                  <a:lnTo>
                    <a:pt x="1236" y="998"/>
                  </a:lnTo>
                  <a:lnTo>
                    <a:pt x="1405" y="829"/>
                  </a:lnTo>
                  <a:lnTo>
                    <a:pt x="169" y="43"/>
                  </a:lnTo>
                  <a:cubicBezTo>
                    <a:pt x="169" y="15"/>
                    <a:pt x="141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1"/>
            <p:cNvSpPr/>
            <p:nvPr/>
          </p:nvSpPr>
          <p:spPr>
            <a:xfrm>
              <a:off x="3180925" y="1890750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1124" y="1124"/>
                  </a:lnTo>
                  <a:lnTo>
                    <a:pt x="1293" y="95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1"/>
            <p:cNvSpPr/>
            <p:nvPr/>
          </p:nvSpPr>
          <p:spPr>
            <a:xfrm>
              <a:off x="3849300" y="1858800"/>
              <a:ext cx="29500" cy="29175"/>
            </a:xfrm>
            <a:custGeom>
              <a:avLst/>
              <a:gdLst/>
              <a:ahLst/>
              <a:cxnLst/>
              <a:rect l="l" t="t" r="r" b="b"/>
              <a:pathLst>
                <a:path w="1180" h="1167" extrusionOk="0">
                  <a:moveTo>
                    <a:pt x="1095" y="1"/>
                  </a:moveTo>
                  <a:cubicBezTo>
                    <a:pt x="1067" y="1"/>
                    <a:pt x="1039" y="15"/>
                    <a:pt x="1011" y="43"/>
                  </a:cubicBezTo>
                  <a:lnTo>
                    <a:pt x="0" y="1054"/>
                  </a:lnTo>
                  <a:lnTo>
                    <a:pt x="112" y="1166"/>
                  </a:lnTo>
                  <a:lnTo>
                    <a:pt x="1180" y="155"/>
                  </a:lnTo>
                  <a:cubicBezTo>
                    <a:pt x="1180" y="99"/>
                    <a:pt x="1180" y="43"/>
                    <a:pt x="1180" y="43"/>
                  </a:cubicBezTo>
                  <a:cubicBezTo>
                    <a:pt x="1151" y="15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1"/>
            <p:cNvSpPr/>
            <p:nvPr/>
          </p:nvSpPr>
          <p:spPr>
            <a:xfrm>
              <a:off x="3901250" y="1930075"/>
              <a:ext cx="35125" cy="23900"/>
            </a:xfrm>
            <a:custGeom>
              <a:avLst/>
              <a:gdLst/>
              <a:ahLst/>
              <a:cxnLst/>
              <a:rect l="l" t="t" r="r" b="b"/>
              <a:pathLst>
                <a:path w="1405" h="956" extrusionOk="0">
                  <a:moveTo>
                    <a:pt x="1180" y="0"/>
                  </a:moveTo>
                  <a:lnTo>
                    <a:pt x="0" y="843"/>
                  </a:lnTo>
                  <a:cubicBezTo>
                    <a:pt x="113" y="843"/>
                    <a:pt x="169" y="899"/>
                    <a:pt x="169" y="955"/>
                  </a:cubicBezTo>
                  <a:lnTo>
                    <a:pt x="1348" y="169"/>
                  </a:lnTo>
                  <a:cubicBezTo>
                    <a:pt x="1404" y="113"/>
                    <a:pt x="1404" y="56"/>
                    <a:pt x="134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1"/>
            <p:cNvSpPr/>
            <p:nvPr/>
          </p:nvSpPr>
          <p:spPr>
            <a:xfrm>
              <a:off x="3074225" y="2185625"/>
              <a:ext cx="37925" cy="5625"/>
            </a:xfrm>
            <a:custGeom>
              <a:avLst/>
              <a:gdLst/>
              <a:ahLst/>
              <a:cxnLst/>
              <a:rect l="l" t="t" r="r" b="b"/>
              <a:pathLst>
                <a:path w="1517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1"/>
            <p:cNvSpPr/>
            <p:nvPr/>
          </p:nvSpPr>
          <p:spPr>
            <a:xfrm>
              <a:off x="3875975" y="1891375"/>
              <a:ext cx="34575" cy="27475"/>
            </a:xfrm>
            <a:custGeom>
              <a:avLst/>
              <a:gdLst/>
              <a:ahLst/>
              <a:cxnLst/>
              <a:rect l="l" t="t" r="r" b="b"/>
              <a:pathLst>
                <a:path w="1383" h="1099" extrusionOk="0">
                  <a:moveTo>
                    <a:pt x="1193" y="1"/>
                  </a:moveTo>
                  <a:cubicBezTo>
                    <a:pt x="1170" y="1"/>
                    <a:pt x="1145" y="10"/>
                    <a:pt x="1124" y="32"/>
                  </a:cubicBezTo>
                  <a:lnTo>
                    <a:pt x="0" y="930"/>
                  </a:lnTo>
                  <a:lnTo>
                    <a:pt x="169" y="1099"/>
                  </a:lnTo>
                  <a:lnTo>
                    <a:pt x="1292" y="200"/>
                  </a:lnTo>
                  <a:cubicBezTo>
                    <a:pt x="1382" y="155"/>
                    <a:pt x="1291" y="1"/>
                    <a:pt x="119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1"/>
            <p:cNvSpPr/>
            <p:nvPr/>
          </p:nvSpPr>
          <p:spPr>
            <a:xfrm>
              <a:off x="3943375" y="20101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292" y="1"/>
                  </a:moveTo>
                  <a:lnTo>
                    <a:pt x="0" y="562"/>
                  </a:lnTo>
                  <a:lnTo>
                    <a:pt x="56" y="787"/>
                  </a:lnTo>
                  <a:lnTo>
                    <a:pt x="1404" y="225"/>
                  </a:lnTo>
                  <a:cubicBezTo>
                    <a:pt x="1460" y="169"/>
                    <a:pt x="1460" y="113"/>
                    <a:pt x="1460" y="57"/>
                  </a:cubicBezTo>
                  <a:cubicBezTo>
                    <a:pt x="1404" y="1"/>
                    <a:pt x="1348" y="1"/>
                    <a:pt x="129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1"/>
            <p:cNvSpPr/>
            <p:nvPr/>
          </p:nvSpPr>
          <p:spPr>
            <a:xfrm>
              <a:off x="3923700" y="19674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342" y="0"/>
                  </a:moveTo>
                  <a:cubicBezTo>
                    <a:pt x="1326" y="0"/>
                    <a:pt x="1309" y="7"/>
                    <a:pt x="1293" y="24"/>
                  </a:cubicBezTo>
                  <a:lnTo>
                    <a:pt x="1" y="698"/>
                  </a:lnTo>
                  <a:cubicBezTo>
                    <a:pt x="57" y="754"/>
                    <a:pt x="57" y="866"/>
                    <a:pt x="113" y="922"/>
                  </a:cubicBezTo>
                  <a:lnTo>
                    <a:pt x="1405" y="192"/>
                  </a:lnTo>
                  <a:cubicBezTo>
                    <a:pt x="1461" y="192"/>
                    <a:pt x="1461" y="136"/>
                    <a:pt x="1461" y="80"/>
                  </a:cubicBezTo>
                  <a:cubicBezTo>
                    <a:pt x="1421" y="40"/>
                    <a:pt x="1382" y="0"/>
                    <a:pt x="13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1"/>
            <p:cNvSpPr/>
            <p:nvPr/>
          </p:nvSpPr>
          <p:spPr>
            <a:xfrm>
              <a:off x="3974250" y="2142100"/>
              <a:ext cx="36550" cy="9850"/>
            </a:xfrm>
            <a:custGeom>
              <a:avLst/>
              <a:gdLst/>
              <a:ahLst/>
              <a:cxnLst/>
              <a:rect l="l" t="t" r="r" b="b"/>
              <a:pathLst>
                <a:path w="1462" h="394" extrusionOk="0">
                  <a:moveTo>
                    <a:pt x="1349" y="0"/>
                  </a:moveTo>
                  <a:lnTo>
                    <a:pt x="1" y="169"/>
                  </a:lnTo>
                  <a:lnTo>
                    <a:pt x="1" y="393"/>
                  </a:lnTo>
                  <a:lnTo>
                    <a:pt x="1405" y="225"/>
                  </a:lnTo>
                  <a:cubicBezTo>
                    <a:pt x="1461" y="225"/>
                    <a:pt x="1461" y="169"/>
                    <a:pt x="1461" y="112"/>
                  </a:cubicBezTo>
                  <a:cubicBezTo>
                    <a:pt x="1461" y="56"/>
                    <a:pt x="1405" y="0"/>
                    <a:pt x="134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1"/>
            <p:cNvSpPr/>
            <p:nvPr/>
          </p:nvSpPr>
          <p:spPr>
            <a:xfrm>
              <a:off x="3956000" y="2052050"/>
              <a:ext cx="40375" cy="17050"/>
            </a:xfrm>
            <a:custGeom>
              <a:avLst/>
              <a:gdLst/>
              <a:ahLst/>
              <a:cxnLst/>
              <a:rect l="l" t="t" r="r" b="b"/>
              <a:pathLst>
                <a:path w="1615" h="682" extrusionOk="0">
                  <a:moveTo>
                    <a:pt x="1435" y="0"/>
                  </a:moveTo>
                  <a:cubicBezTo>
                    <a:pt x="1425" y="0"/>
                    <a:pt x="1415" y="3"/>
                    <a:pt x="1405" y="8"/>
                  </a:cubicBezTo>
                  <a:lnTo>
                    <a:pt x="1" y="457"/>
                  </a:lnTo>
                  <a:lnTo>
                    <a:pt x="57" y="682"/>
                  </a:lnTo>
                  <a:lnTo>
                    <a:pt x="1461" y="232"/>
                  </a:lnTo>
                  <a:cubicBezTo>
                    <a:pt x="1614" y="232"/>
                    <a:pt x="1535" y="0"/>
                    <a:pt x="143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1"/>
            <p:cNvSpPr/>
            <p:nvPr/>
          </p:nvSpPr>
          <p:spPr>
            <a:xfrm>
              <a:off x="3967225" y="2098575"/>
              <a:ext cx="39350" cy="12650"/>
            </a:xfrm>
            <a:custGeom>
              <a:avLst/>
              <a:gdLst/>
              <a:ahLst/>
              <a:cxnLst/>
              <a:rect l="l" t="t" r="r" b="b"/>
              <a:pathLst>
                <a:path w="1574" h="506" extrusionOk="0">
                  <a:moveTo>
                    <a:pt x="1405" y="0"/>
                  </a:moveTo>
                  <a:lnTo>
                    <a:pt x="1" y="281"/>
                  </a:lnTo>
                  <a:cubicBezTo>
                    <a:pt x="1" y="337"/>
                    <a:pt x="57" y="393"/>
                    <a:pt x="57" y="506"/>
                  </a:cubicBezTo>
                  <a:lnTo>
                    <a:pt x="1461" y="225"/>
                  </a:lnTo>
                  <a:cubicBezTo>
                    <a:pt x="1574" y="169"/>
                    <a:pt x="1517" y="0"/>
                    <a:pt x="14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1"/>
            <p:cNvSpPr/>
            <p:nvPr/>
          </p:nvSpPr>
          <p:spPr>
            <a:xfrm>
              <a:off x="3668150" y="1740525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563" y="0"/>
                  </a:moveTo>
                  <a:cubicBezTo>
                    <a:pt x="506" y="0"/>
                    <a:pt x="394" y="0"/>
                    <a:pt x="394" y="56"/>
                  </a:cubicBezTo>
                  <a:lnTo>
                    <a:pt x="1" y="1460"/>
                  </a:lnTo>
                  <a:lnTo>
                    <a:pt x="169" y="1573"/>
                  </a:lnTo>
                  <a:lnTo>
                    <a:pt x="619" y="169"/>
                  </a:lnTo>
                  <a:cubicBezTo>
                    <a:pt x="619" y="56"/>
                    <a:pt x="619" y="0"/>
                    <a:pt x="56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1"/>
            <p:cNvSpPr/>
            <p:nvPr/>
          </p:nvSpPr>
          <p:spPr>
            <a:xfrm>
              <a:off x="3627450" y="1728700"/>
              <a:ext cx="12650" cy="38525"/>
            </a:xfrm>
            <a:custGeom>
              <a:avLst/>
              <a:gdLst/>
              <a:ahLst/>
              <a:cxnLst/>
              <a:rect l="l" t="t" r="r" b="b"/>
              <a:pathLst>
                <a:path w="506" h="1541" extrusionOk="0">
                  <a:moveTo>
                    <a:pt x="345" y="1"/>
                  </a:moveTo>
                  <a:cubicBezTo>
                    <a:pt x="309" y="1"/>
                    <a:pt x="281" y="40"/>
                    <a:pt x="281" y="80"/>
                  </a:cubicBezTo>
                  <a:lnTo>
                    <a:pt x="0" y="1484"/>
                  </a:lnTo>
                  <a:lnTo>
                    <a:pt x="225" y="1540"/>
                  </a:lnTo>
                  <a:lnTo>
                    <a:pt x="506" y="136"/>
                  </a:lnTo>
                  <a:cubicBezTo>
                    <a:pt x="506" y="80"/>
                    <a:pt x="449" y="24"/>
                    <a:pt x="393" y="24"/>
                  </a:cubicBezTo>
                  <a:cubicBezTo>
                    <a:pt x="377" y="7"/>
                    <a:pt x="360" y="1"/>
                    <a:pt x="34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1"/>
            <p:cNvSpPr/>
            <p:nvPr/>
          </p:nvSpPr>
          <p:spPr>
            <a:xfrm>
              <a:off x="3543200" y="1720850"/>
              <a:ext cx="5625" cy="37950"/>
            </a:xfrm>
            <a:custGeom>
              <a:avLst/>
              <a:gdLst/>
              <a:ahLst/>
              <a:cxnLst/>
              <a:rect l="l" t="t" r="r" b="b"/>
              <a:pathLst>
                <a:path w="225" h="1518" extrusionOk="0">
                  <a:moveTo>
                    <a:pt x="113" y="1"/>
                  </a:moveTo>
                  <a:cubicBezTo>
                    <a:pt x="56" y="1"/>
                    <a:pt x="0" y="1"/>
                    <a:pt x="0" y="113"/>
                  </a:cubicBezTo>
                  <a:lnTo>
                    <a:pt x="0" y="1517"/>
                  </a:lnTo>
                  <a:lnTo>
                    <a:pt x="225" y="1517"/>
                  </a:lnTo>
                  <a:lnTo>
                    <a:pt x="225" y="113"/>
                  </a:lnTo>
                  <a:cubicBezTo>
                    <a:pt x="225" y="1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1"/>
            <p:cNvSpPr/>
            <p:nvPr/>
          </p:nvSpPr>
          <p:spPr>
            <a:xfrm>
              <a:off x="3817000" y="1826525"/>
              <a:ext cx="28100" cy="33375"/>
            </a:xfrm>
            <a:custGeom>
              <a:avLst/>
              <a:gdLst/>
              <a:ahLst/>
              <a:cxnLst/>
              <a:rect l="l" t="t" r="r" b="b"/>
              <a:pathLst>
                <a:path w="1124" h="1335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166"/>
                  </a:lnTo>
                  <a:lnTo>
                    <a:pt x="169" y="1334"/>
                  </a:lnTo>
                  <a:lnTo>
                    <a:pt x="1067" y="211"/>
                  </a:lnTo>
                  <a:cubicBezTo>
                    <a:pt x="1124" y="155"/>
                    <a:pt x="1124" y="98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1"/>
            <p:cNvSpPr/>
            <p:nvPr/>
          </p:nvSpPr>
          <p:spPr>
            <a:xfrm>
              <a:off x="3585325" y="1722250"/>
              <a:ext cx="8450" cy="37950"/>
            </a:xfrm>
            <a:custGeom>
              <a:avLst/>
              <a:gdLst/>
              <a:ahLst/>
              <a:cxnLst/>
              <a:rect l="l" t="t" r="r" b="b"/>
              <a:pathLst>
                <a:path w="338" h="1518" extrusionOk="0">
                  <a:moveTo>
                    <a:pt x="225" y="1"/>
                  </a:moveTo>
                  <a:cubicBezTo>
                    <a:pt x="169" y="1"/>
                    <a:pt x="113" y="57"/>
                    <a:pt x="113" y="113"/>
                  </a:cubicBezTo>
                  <a:lnTo>
                    <a:pt x="0" y="1517"/>
                  </a:lnTo>
                  <a:lnTo>
                    <a:pt x="169" y="1517"/>
                  </a:lnTo>
                  <a:lnTo>
                    <a:pt x="337" y="113"/>
                  </a:lnTo>
                  <a:cubicBezTo>
                    <a:pt x="337" y="57"/>
                    <a:pt x="281" y="1"/>
                    <a:pt x="22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1"/>
            <p:cNvSpPr/>
            <p:nvPr/>
          </p:nvSpPr>
          <p:spPr>
            <a:xfrm>
              <a:off x="3781900" y="1799850"/>
              <a:ext cx="26700" cy="34775"/>
            </a:xfrm>
            <a:custGeom>
              <a:avLst/>
              <a:gdLst/>
              <a:ahLst/>
              <a:cxnLst/>
              <a:rect l="l" t="t" r="r" b="b"/>
              <a:pathLst>
                <a:path w="1068" h="1391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222"/>
                  </a:lnTo>
                  <a:lnTo>
                    <a:pt x="225" y="1390"/>
                  </a:lnTo>
                  <a:lnTo>
                    <a:pt x="1067" y="154"/>
                  </a:lnTo>
                  <a:cubicBezTo>
                    <a:pt x="1067" y="154"/>
                    <a:pt x="1067" y="42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1"/>
            <p:cNvSpPr/>
            <p:nvPr/>
          </p:nvSpPr>
          <p:spPr>
            <a:xfrm>
              <a:off x="3745375" y="1775625"/>
              <a:ext cx="23900" cy="36525"/>
            </a:xfrm>
            <a:custGeom>
              <a:avLst/>
              <a:gdLst/>
              <a:ahLst/>
              <a:cxnLst/>
              <a:rect l="l" t="t" r="r" b="b"/>
              <a:pathLst>
                <a:path w="956" h="1461" extrusionOk="0">
                  <a:moveTo>
                    <a:pt x="900" y="0"/>
                  </a:moveTo>
                  <a:cubicBezTo>
                    <a:pt x="843" y="0"/>
                    <a:pt x="731" y="0"/>
                    <a:pt x="731" y="56"/>
                  </a:cubicBezTo>
                  <a:lnTo>
                    <a:pt x="1" y="1348"/>
                  </a:lnTo>
                  <a:lnTo>
                    <a:pt x="226" y="1460"/>
                  </a:lnTo>
                  <a:lnTo>
                    <a:pt x="900" y="169"/>
                  </a:lnTo>
                  <a:cubicBezTo>
                    <a:pt x="956" y="113"/>
                    <a:pt x="956" y="56"/>
                    <a:pt x="90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1"/>
            <p:cNvSpPr/>
            <p:nvPr/>
          </p:nvSpPr>
          <p:spPr>
            <a:xfrm>
              <a:off x="3708875" y="17567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627" y="1"/>
                  </a:moveTo>
                  <a:cubicBezTo>
                    <a:pt x="590" y="1"/>
                    <a:pt x="562" y="41"/>
                    <a:pt x="562" y="80"/>
                  </a:cubicBezTo>
                  <a:lnTo>
                    <a:pt x="1" y="1372"/>
                  </a:lnTo>
                  <a:lnTo>
                    <a:pt x="169" y="1484"/>
                  </a:lnTo>
                  <a:lnTo>
                    <a:pt x="731" y="136"/>
                  </a:lnTo>
                  <a:cubicBezTo>
                    <a:pt x="787" y="80"/>
                    <a:pt x="731" y="24"/>
                    <a:pt x="675" y="24"/>
                  </a:cubicBezTo>
                  <a:cubicBezTo>
                    <a:pt x="658" y="8"/>
                    <a:pt x="642" y="1"/>
                    <a:pt x="62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1"/>
            <p:cNvSpPr/>
            <p:nvPr/>
          </p:nvSpPr>
          <p:spPr>
            <a:xfrm>
              <a:off x="3319950" y="2568950"/>
              <a:ext cx="22475" cy="36525"/>
            </a:xfrm>
            <a:custGeom>
              <a:avLst/>
              <a:gdLst/>
              <a:ahLst/>
              <a:cxnLst/>
              <a:rect l="l" t="t" r="r" b="b"/>
              <a:pathLst>
                <a:path w="899" h="1461" extrusionOk="0">
                  <a:moveTo>
                    <a:pt x="730" y="0"/>
                  </a:moveTo>
                  <a:lnTo>
                    <a:pt x="0" y="1292"/>
                  </a:lnTo>
                  <a:cubicBezTo>
                    <a:pt x="0" y="1348"/>
                    <a:pt x="0" y="1404"/>
                    <a:pt x="56" y="1460"/>
                  </a:cubicBezTo>
                  <a:lnTo>
                    <a:pt x="112" y="1460"/>
                  </a:lnTo>
                  <a:cubicBezTo>
                    <a:pt x="169" y="1404"/>
                    <a:pt x="225" y="1404"/>
                    <a:pt x="225" y="1348"/>
                  </a:cubicBezTo>
                  <a:lnTo>
                    <a:pt x="899" y="1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1"/>
            <p:cNvSpPr/>
            <p:nvPr/>
          </p:nvSpPr>
          <p:spPr>
            <a:xfrm>
              <a:off x="3780500" y="2547875"/>
              <a:ext cx="25275" cy="35125"/>
            </a:xfrm>
            <a:custGeom>
              <a:avLst/>
              <a:gdLst/>
              <a:ahLst/>
              <a:cxnLst/>
              <a:rect l="l" t="t" r="r" b="b"/>
              <a:pathLst>
                <a:path w="1011" h="1405" extrusionOk="0">
                  <a:moveTo>
                    <a:pt x="169" y="1"/>
                  </a:moveTo>
                  <a:lnTo>
                    <a:pt x="0" y="169"/>
                  </a:lnTo>
                  <a:lnTo>
                    <a:pt x="786" y="1349"/>
                  </a:lnTo>
                  <a:cubicBezTo>
                    <a:pt x="786" y="1405"/>
                    <a:pt x="843" y="1405"/>
                    <a:pt x="899" y="1405"/>
                  </a:cubicBezTo>
                  <a:lnTo>
                    <a:pt x="955" y="1405"/>
                  </a:lnTo>
                  <a:cubicBezTo>
                    <a:pt x="1011" y="1349"/>
                    <a:pt x="1011" y="1293"/>
                    <a:pt x="955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1"/>
            <p:cNvSpPr/>
            <p:nvPr/>
          </p:nvSpPr>
          <p:spPr>
            <a:xfrm>
              <a:off x="3815600" y="2522600"/>
              <a:ext cx="28100" cy="32325"/>
            </a:xfrm>
            <a:custGeom>
              <a:avLst/>
              <a:gdLst/>
              <a:ahLst/>
              <a:cxnLst/>
              <a:rect l="l" t="t" r="r" b="b"/>
              <a:pathLst>
                <a:path w="1124" h="1293" extrusionOk="0">
                  <a:moveTo>
                    <a:pt x="169" y="1"/>
                  </a:moveTo>
                  <a:lnTo>
                    <a:pt x="0" y="113"/>
                  </a:lnTo>
                  <a:lnTo>
                    <a:pt x="899" y="1236"/>
                  </a:lnTo>
                  <a:cubicBezTo>
                    <a:pt x="899" y="1236"/>
                    <a:pt x="955" y="1236"/>
                    <a:pt x="1011" y="1293"/>
                  </a:cubicBezTo>
                  <a:lnTo>
                    <a:pt x="1067" y="1293"/>
                  </a:lnTo>
                  <a:cubicBezTo>
                    <a:pt x="1123" y="1236"/>
                    <a:pt x="1123" y="1124"/>
                    <a:pt x="1067" y="112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1"/>
            <p:cNvSpPr/>
            <p:nvPr/>
          </p:nvSpPr>
          <p:spPr>
            <a:xfrm>
              <a:off x="3846475" y="2494525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69" y="0"/>
                  </a:moveTo>
                  <a:lnTo>
                    <a:pt x="1" y="169"/>
                  </a:lnTo>
                  <a:lnTo>
                    <a:pt x="1012" y="1180"/>
                  </a:lnTo>
                  <a:cubicBezTo>
                    <a:pt x="1040" y="1208"/>
                    <a:pt x="1068" y="1222"/>
                    <a:pt x="1096" y="1222"/>
                  </a:cubicBezTo>
                  <a:cubicBezTo>
                    <a:pt x="1124" y="1222"/>
                    <a:pt x="1152" y="1208"/>
                    <a:pt x="1180" y="1180"/>
                  </a:cubicBezTo>
                  <a:cubicBezTo>
                    <a:pt x="1236" y="1124"/>
                    <a:pt x="1236" y="1068"/>
                    <a:pt x="1180" y="101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1"/>
            <p:cNvSpPr/>
            <p:nvPr/>
          </p:nvSpPr>
          <p:spPr>
            <a:xfrm>
              <a:off x="3745375" y="2570350"/>
              <a:ext cx="22500" cy="35125"/>
            </a:xfrm>
            <a:custGeom>
              <a:avLst/>
              <a:gdLst/>
              <a:ahLst/>
              <a:cxnLst/>
              <a:rect l="l" t="t" r="r" b="b"/>
              <a:pathLst>
                <a:path w="900" h="1405" extrusionOk="0">
                  <a:moveTo>
                    <a:pt x="169" y="0"/>
                  </a:moveTo>
                  <a:lnTo>
                    <a:pt x="1" y="113"/>
                  </a:lnTo>
                  <a:lnTo>
                    <a:pt x="675" y="1348"/>
                  </a:lnTo>
                  <a:cubicBezTo>
                    <a:pt x="675" y="1404"/>
                    <a:pt x="731" y="1404"/>
                    <a:pt x="787" y="1404"/>
                  </a:cubicBezTo>
                  <a:lnTo>
                    <a:pt x="843" y="1404"/>
                  </a:lnTo>
                  <a:cubicBezTo>
                    <a:pt x="900" y="1404"/>
                    <a:pt x="900" y="1292"/>
                    <a:pt x="843" y="129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1"/>
            <p:cNvSpPr/>
            <p:nvPr/>
          </p:nvSpPr>
          <p:spPr>
            <a:xfrm>
              <a:off x="3666750" y="2602650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225" y="0"/>
                  </a:moveTo>
                  <a:lnTo>
                    <a:pt x="1" y="56"/>
                  </a:lnTo>
                  <a:lnTo>
                    <a:pt x="394" y="1460"/>
                  </a:lnTo>
                  <a:cubicBezTo>
                    <a:pt x="394" y="1517"/>
                    <a:pt x="450" y="1573"/>
                    <a:pt x="506" y="1573"/>
                  </a:cubicBezTo>
                  <a:lnTo>
                    <a:pt x="562" y="1573"/>
                  </a:lnTo>
                  <a:cubicBezTo>
                    <a:pt x="619" y="1517"/>
                    <a:pt x="619" y="1460"/>
                    <a:pt x="619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1"/>
            <p:cNvSpPr/>
            <p:nvPr/>
          </p:nvSpPr>
          <p:spPr>
            <a:xfrm>
              <a:off x="3624625" y="2613875"/>
              <a:ext cx="12675" cy="37925"/>
            </a:xfrm>
            <a:custGeom>
              <a:avLst/>
              <a:gdLst/>
              <a:ahLst/>
              <a:cxnLst/>
              <a:rect l="l" t="t" r="r" b="b"/>
              <a:pathLst>
                <a:path w="507" h="1517" extrusionOk="0">
                  <a:moveTo>
                    <a:pt x="1" y="0"/>
                  </a:moveTo>
                  <a:lnTo>
                    <a:pt x="282" y="1405"/>
                  </a:lnTo>
                  <a:cubicBezTo>
                    <a:pt x="282" y="1461"/>
                    <a:pt x="338" y="1517"/>
                    <a:pt x="394" y="1517"/>
                  </a:cubicBezTo>
                  <a:cubicBezTo>
                    <a:pt x="450" y="1517"/>
                    <a:pt x="506" y="1461"/>
                    <a:pt x="450" y="140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1"/>
            <p:cNvSpPr/>
            <p:nvPr/>
          </p:nvSpPr>
          <p:spPr>
            <a:xfrm>
              <a:off x="3706075" y="2588600"/>
              <a:ext cx="18275" cy="36525"/>
            </a:xfrm>
            <a:custGeom>
              <a:avLst/>
              <a:gdLst/>
              <a:ahLst/>
              <a:cxnLst/>
              <a:rect l="l" t="t" r="r" b="b"/>
              <a:pathLst>
                <a:path w="731" h="1461" extrusionOk="0">
                  <a:moveTo>
                    <a:pt x="169" y="0"/>
                  </a:moveTo>
                  <a:lnTo>
                    <a:pt x="0" y="57"/>
                  </a:lnTo>
                  <a:lnTo>
                    <a:pt x="506" y="1405"/>
                  </a:lnTo>
                  <a:cubicBezTo>
                    <a:pt x="562" y="1461"/>
                    <a:pt x="562" y="1461"/>
                    <a:pt x="618" y="1461"/>
                  </a:cubicBezTo>
                  <a:lnTo>
                    <a:pt x="674" y="1461"/>
                  </a:lnTo>
                  <a:cubicBezTo>
                    <a:pt x="730" y="1461"/>
                    <a:pt x="730" y="1405"/>
                    <a:pt x="730" y="1348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1"/>
            <p:cNvSpPr/>
            <p:nvPr/>
          </p:nvSpPr>
          <p:spPr>
            <a:xfrm>
              <a:off x="3875975" y="24622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3" y="1"/>
                  </a:moveTo>
                  <a:lnTo>
                    <a:pt x="0" y="169"/>
                  </a:lnTo>
                  <a:lnTo>
                    <a:pt x="1124" y="1124"/>
                  </a:lnTo>
                  <a:lnTo>
                    <a:pt x="1180" y="1124"/>
                  </a:lnTo>
                  <a:cubicBezTo>
                    <a:pt x="1180" y="1124"/>
                    <a:pt x="1236" y="1068"/>
                    <a:pt x="1236" y="1068"/>
                  </a:cubicBezTo>
                  <a:cubicBezTo>
                    <a:pt x="1292" y="1012"/>
                    <a:pt x="1292" y="955"/>
                    <a:pt x="1236" y="89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1"/>
            <p:cNvSpPr/>
            <p:nvPr/>
          </p:nvSpPr>
          <p:spPr>
            <a:xfrm>
              <a:off x="3975650" y="22305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" y="1"/>
                  </a:moveTo>
                  <a:lnTo>
                    <a:pt x="1" y="225"/>
                  </a:lnTo>
                  <a:lnTo>
                    <a:pt x="1405" y="394"/>
                  </a:lnTo>
                  <a:cubicBezTo>
                    <a:pt x="1461" y="394"/>
                    <a:pt x="1517" y="338"/>
                    <a:pt x="1517" y="281"/>
                  </a:cubicBezTo>
                  <a:cubicBezTo>
                    <a:pt x="1517" y="225"/>
                    <a:pt x="1461" y="169"/>
                    <a:pt x="1405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1"/>
            <p:cNvSpPr/>
            <p:nvPr/>
          </p:nvSpPr>
          <p:spPr>
            <a:xfrm>
              <a:off x="3901250" y="2428525"/>
              <a:ext cx="35125" cy="25300"/>
            </a:xfrm>
            <a:custGeom>
              <a:avLst/>
              <a:gdLst/>
              <a:ahLst/>
              <a:cxnLst/>
              <a:rect l="l" t="t" r="r" b="b"/>
              <a:pathLst>
                <a:path w="1405" h="1012" extrusionOk="0">
                  <a:moveTo>
                    <a:pt x="113" y="1"/>
                  </a:moveTo>
                  <a:lnTo>
                    <a:pt x="0" y="225"/>
                  </a:lnTo>
                  <a:lnTo>
                    <a:pt x="1180" y="1012"/>
                  </a:lnTo>
                  <a:lnTo>
                    <a:pt x="1236" y="1012"/>
                  </a:lnTo>
                  <a:cubicBezTo>
                    <a:pt x="1348" y="1012"/>
                    <a:pt x="1404" y="843"/>
                    <a:pt x="1292" y="84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1"/>
            <p:cNvSpPr/>
            <p:nvPr/>
          </p:nvSpPr>
          <p:spPr>
            <a:xfrm>
              <a:off x="3967225" y="2274075"/>
              <a:ext cx="37950" cy="12675"/>
            </a:xfrm>
            <a:custGeom>
              <a:avLst/>
              <a:gdLst/>
              <a:ahLst/>
              <a:cxnLst/>
              <a:rect l="l" t="t" r="r" b="b"/>
              <a:pathLst>
                <a:path w="1518" h="507" extrusionOk="0">
                  <a:moveTo>
                    <a:pt x="57" y="1"/>
                  </a:moveTo>
                  <a:lnTo>
                    <a:pt x="1" y="169"/>
                  </a:lnTo>
                  <a:lnTo>
                    <a:pt x="1405" y="506"/>
                  </a:lnTo>
                  <a:cubicBezTo>
                    <a:pt x="1461" y="450"/>
                    <a:pt x="1517" y="450"/>
                    <a:pt x="1517" y="394"/>
                  </a:cubicBezTo>
                  <a:cubicBezTo>
                    <a:pt x="1517" y="338"/>
                    <a:pt x="1461" y="281"/>
                    <a:pt x="1461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1"/>
            <p:cNvSpPr/>
            <p:nvPr/>
          </p:nvSpPr>
          <p:spPr>
            <a:xfrm>
              <a:off x="3977075" y="2189825"/>
              <a:ext cx="37925" cy="5650"/>
            </a:xfrm>
            <a:custGeom>
              <a:avLst/>
              <a:gdLst/>
              <a:ahLst/>
              <a:cxnLst/>
              <a:rect l="l" t="t" r="r" b="b"/>
              <a:pathLst>
                <a:path w="1517" h="226" extrusionOk="0">
                  <a:moveTo>
                    <a:pt x="0" y="1"/>
                  </a:moveTo>
                  <a:lnTo>
                    <a:pt x="0" y="57"/>
                  </a:lnTo>
                  <a:cubicBezTo>
                    <a:pt x="0" y="113"/>
                    <a:pt x="0" y="169"/>
                    <a:pt x="0" y="225"/>
                  </a:cubicBezTo>
                  <a:lnTo>
                    <a:pt x="1404" y="225"/>
                  </a:lnTo>
                  <a:cubicBezTo>
                    <a:pt x="1460" y="225"/>
                    <a:pt x="1517" y="169"/>
                    <a:pt x="1517" y="113"/>
                  </a:cubicBezTo>
                  <a:cubicBezTo>
                    <a:pt x="1517" y="57"/>
                    <a:pt x="1460" y="1"/>
                    <a:pt x="140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1"/>
            <p:cNvSpPr/>
            <p:nvPr/>
          </p:nvSpPr>
          <p:spPr>
            <a:xfrm>
              <a:off x="3923700" y="2392025"/>
              <a:ext cx="36550" cy="22500"/>
            </a:xfrm>
            <a:custGeom>
              <a:avLst/>
              <a:gdLst/>
              <a:ahLst/>
              <a:cxnLst/>
              <a:rect l="l" t="t" r="r" b="b"/>
              <a:pathLst>
                <a:path w="1462" h="900" extrusionOk="0">
                  <a:moveTo>
                    <a:pt x="113" y="0"/>
                  </a:moveTo>
                  <a:lnTo>
                    <a:pt x="1" y="169"/>
                  </a:lnTo>
                  <a:lnTo>
                    <a:pt x="1236" y="899"/>
                  </a:lnTo>
                  <a:lnTo>
                    <a:pt x="1293" y="899"/>
                  </a:lnTo>
                  <a:cubicBezTo>
                    <a:pt x="1349" y="899"/>
                    <a:pt x="1405" y="843"/>
                    <a:pt x="1405" y="843"/>
                  </a:cubicBezTo>
                  <a:cubicBezTo>
                    <a:pt x="1461" y="787"/>
                    <a:pt x="1405" y="731"/>
                    <a:pt x="1349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1"/>
            <p:cNvSpPr/>
            <p:nvPr/>
          </p:nvSpPr>
          <p:spPr>
            <a:xfrm>
              <a:off x="3956000" y="2313400"/>
              <a:ext cx="37950" cy="15475"/>
            </a:xfrm>
            <a:custGeom>
              <a:avLst/>
              <a:gdLst/>
              <a:ahLst/>
              <a:cxnLst/>
              <a:rect l="l" t="t" r="r" b="b"/>
              <a:pathLst>
                <a:path w="1518" h="619" extrusionOk="0">
                  <a:moveTo>
                    <a:pt x="57" y="0"/>
                  </a:moveTo>
                  <a:lnTo>
                    <a:pt x="1" y="225"/>
                  </a:lnTo>
                  <a:lnTo>
                    <a:pt x="1405" y="618"/>
                  </a:lnTo>
                  <a:cubicBezTo>
                    <a:pt x="1461" y="618"/>
                    <a:pt x="1517" y="618"/>
                    <a:pt x="1517" y="562"/>
                  </a:cubicBezTo>
                  <a:cubicBezTo>
                    <a:pt x="1517" y="506"/>
                    <a:pt x="1517" y="450"/>
                    <a:pt x="1461" y="45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1"/>
            <p:cNvSpPr/>
            <p:nvPr/>
          </p:nvSpPr>
          <p:spPr>
            <a:xfrm>
              <a:off x="3941950" y="2354125"/>
              <a:ext cx="36550" cy="19675"/>
            </a:xfrm>
            <a:custGeom>
              <a:avLst/>
              <a:gdLst/>
              <a:ahLst/>
              <a:cxnLst/>
              <a:rect l="l" t="t" r="r" b="b"/>
              <a:pathLst>
                <a:path w="1462" h="787" extrusionOk="0">
                  <a:moveTo>
                    <a:pt x="57" y="0"/>
                  </a:moveTo>
                  <a:lnTo>
                    <a:pt x="1" y="225"/>
                  </a:lnTo>
                  <a:lnTo>
                    <a:pt x="1293" y="786"/>
                  </a:lnTo>
                  <a:lnTo>
                    <a:pt x="1349" y="786"/>
                  </a:lnTo>
                  <a:cubicBezTo>
                    <a:pt x="1405" y="786"/>
                    <a:pt x="1405" y="730"/>
                    <a:pt x="1461" y="730"/>
                  </a:cubicBezTo>
                  <a:cubicBezTo>
                    <a:pt x="1461" y="618"/>
                    <a:pt x="1461" y="562"/>
                    <a:pt x="1405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1"/>
            <p:cNvSpPr/>
            <p:nvPr/>
          </p:nvSpPr>
          <p:spPr>
            <a:xfrm>
              <a:off x="3152850" y="2427125"/>
              <a:ext cx="32325" cy="23900"/>
            </a:xfrm>
            <a:custGeom>
              <a:avLst/>
              <a:gdLst/>
              <a:ahLst/>
              <a:cxnLst/>
              <a:rect l="l" t="t" r="r" b="b"/>
              <a:pathLst>
                <a:path w="1293" h="956" extrusionOk="0">
                  <a:moveTo>
                    <a:pt x="1236" y="1"/>
                  </a:moveTo>
                  <a:lnTo>
                    <a:pt x="1" y="787"/>
                  </a:lnTo>
                  <a:cubicBezTo>
                    <a:pt x="1" y="787"/>
                    <a:pt x="1" y="899"/>
                    <a:pt x="1" y="899"/>
                  </a:cubicBezTo>
                  <a:cubicBezTo>
                    <a:pt x="57" y="955"/>
                    <a:pt x="57" y="955"/>
                    <a:pt x="113" y="955"/>
                  </a:cubicBezTo>
                  <a:lnTo>
                    <a:pt x="169" y="955"/>
                  </a:lnTo>
                  <a:lnTo>
                    <a:pt x="1292" y="169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1"/>
            <p:cNvSpPr/>
            <p:nvPr/>
          </p:nvSpPr>
          <p:spPr>
            <a:xfrm>
              <a:off x="3077025" y="22291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517" y="0"/>
                  </a:moveTo>
                  <a:lnTo>
                    <a:pt x="113" y="169"/>
                  </a:lnTo>
                  <a:cubicBezTo>
                    <a:pt x="57" y="169"/>
                    <a:pt x="1" y="225"/>
                    <a:pt x="57" y="281"/>
                  </a:cubicBezTo>
                  <a:cubicBezTo>
                    <a:pt x="57" y="337"/>
                    <a:pt x="57" y="394"/>
                    <a:pt x="113" y="394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1"/>
            <p:cNvSpPr/>
            <p:nvPr/>
          </p:nvSpPr>
          <p:spPr>
            <a:xfrm>
              <a:off x="3179525" y="24608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80" y="1"/>
                  </a:moveTo>
                  <a:lnTo>
                    <a:pt x="57" y="955"/>
                  </a:lnTo>
                  <a:cubicBezTo>
                    <a:pt x="1" y="1011"/>
                    <a:pt x="1" y="1124"/>
                    <a:pt x="113" y="1124"/>
                  </a:cubicBezTo>
                  <a:lnTo>
                    <a:pt x="169" y="1124"/>
                  </a:lnTo>
                  <a:lnTo>
                    <a:pt x="1292" y="225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1"/>
            <p:cNvSpPr/>
            <p:nvPr/>
          </p:nvSpPr>
          <p:spPr>
            <a:xfrm>
              <a:off x="3128975" y="2390625"/>
              <a:ext cx="36550" cy="22475"/>
            </a:xfrm>
            <a:custGeom>
              <a:avLst/>
              <a:gdLst/>
              <a:ahLst/>
              <a:cxnLst/>
              <a:rect l="l" t="t" r="r" b="b"/>
              <a:pathLst>
                <a:path w="1462" h="899" extrusionOk="0">
                  <a:moveTo>
                    <a:pt x="1349" y="0"/>
                  </a:moveTo>
                  <a:lnTo>
                    <a:pt x="57" y="730"/>
                  </a:lnTo>
                  <a:cubicBezTo>
                    <a:pt x="1" y="730"/>
                    <a:pt x="1" y="787"/>
                    <a:pt x="1" y="843"/>
                  </a:cubicBezTo>
                  <a:cubicBezTo>
                    <a:pt x="57" y="899"/>
                    <a:pt x="57" y="899"/>
                    <a:pt x="113" y="899"/>
                  </a:cubicBezTo>
                  <a:lnTo>
                    <a:pt x="169" y="899"/>
                  </a:lnTo>
                  <a:lnTo>
                    <a:pt x="1461" y="22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1"/>
            <p:cNvSpPr/>
            <p:nvPr/>
          </p:nvSpPr>
          <p:spPr>
            <a:xfrm>
              <a:off x="3109325" y="23513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405" y="1"/>
                  </a:moveTo>
                  <a:lnTo>
                    <a:pt x="57" y="562"/>
                  </a:lnTo>
                  <a:cubicBezTo>
                    <a:pt x="0" y="562"/>
                    <a:pt x="0" y="618"/>
                    <a:pt x="0" y="675"/>
                  </a:cubicBezTo>
                  <a:cubicBezTo>
                    <a:pt x="0" y="731"/>
                    <a:pt x="57" y="787"/>
                    <a:pt x="113" y="787"/>
                  </a:cubicBezTo>
                  <a:lnTo>
                    <a:pt x="169" y="787"/>
                  </a:lnTo>
                  <a:lnTo>
                    <a:pt x="1461" y="225"/>
                  </a:lnTo>
                  <a:cubicBezTo>
                    <a:pt x="1461" y="169"/>
                    <a:pt x="1405" y="57"/>
                    <a:pt x="140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1"/>
            <p:cNvSpPr/>
            <p:nvPr/>
          </p:nvSpPr>
          <p:spPr>
            <a:xfrm>
              <a:off x="3082650" y="2269875"/>
              <a:ext cx="37925" cy="12650"/>
            </a:xfrm>
            <a:custGeom>
              <a:avLst/>
              <a:gdLst/>
              <a:ahLst/>
              <a:cxnLst/>
              <a:rect l="l" t="t" r="r" b="b"/>
              <a:pathLst>
                <a:path w="1517" h="506" extrusionOk="0">
                  <a:moveTo>
                    <a:pt x="1517" y="0"/>
                  </a:moveTo>
                  <a:lnTo>
                    <a:pt x="113" y="281"/>
                  </a:lnTo>
                  <a:cubicBezTo>
                    <a:pt x="56" y="281"/>
                    <a:pt x="0" y="337"/>
                    <a:pt x="0" y="449"/>
                  </a:cubicBezTo>
                  <a:cubicBezTo>
                    <a:pt x="56" y="449"/>
                    <a:pt x="56" y="506"/>
                    <a:pt x="113" y="506"/>
                  </a:cubicBezTo>
                  <a:lnTo>
                    <a:pt x="1517" y="225"/>
                  </a:lnTo>
                  <a:cubicBezTo>
                    <a:pt x="1517" y="169"/>
                    <a:pt x="1517" y="112"/>
                    <a:pt x="151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1"/>
            <p:cNvSpPr/>
            <p:nvPr/>
          </p:nvSpPr>
          <p:spPr>
            <a:xfrm>
              <a:off x="3092475" y="2312000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517" y="0"/>
                  </a:moveTo>
                  <a:lnTo>
                    <a:pt x="113" y="449"/>
                  </a:lnTo>
                  <a:cubicBezTo>
                    <a:pt x="57" y="449"/>
                    <a:pt x="0" y="506"/>
                    <a:pt x="57" y="562"/>
                  </a:cubicBezTo>
                  <a:cubicBezTo>
                    <a:pt x="57" y="618"/>
                    <a:pt x="113" y="674"/>
                    <a:pt x="169" y="674"/>
                  </a:cubicBezTo>
                  <a:lnTo>
                    <a:pt x="1573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1"/>
            <p:cNvSpPr/>
            <p:nvPr/>
          </p:nvSpPr>
          <p:spPr>
            <a:xfrm>
              <a:off x="3210425" y="2491725"/>
              <a:ext cx="29500" cy="30550"/>
            </a:xfrm>
            <a:custGeom>
              <a:avLst/>
              <a:gdLst/>
              <a:ahLst/>
              <a:cxnLst/>
              <a:rect l="l" t="t" r="r" b="b"/>
              <a:pathLst>
                <a:path w="1180" h="1222" extrusionOk="0">
                  <a:moveTo>
                    <a:pt x="1067" y="0"/>
                  </a:moveTo>
                  <a:lnTo>
                    <a:pt x="0" y="1067"/>
                  </a:lnTo>
                  <a:cubicBezTo>
                    <a:pt x="0" y="1067"/>
                    <a:pt x="0" y="1180"/>
                    <a:pt x="0" y="1180"/>
                  </a:cubicBezTo>
                  <a:cubicBezTo>
                    <a:pt x="28" y="1208"/>
                    <a:pt x="56" y="1222"/>
                    <a:pt x="85" y="1222"/>
                  </a:cubicBezTo>
                  <a:cubicBezTo>
                    <a:pt x="113" y="1222"/>
                    <a:pt x="141" y="1208"/>
                    <a:pt x="169" y="1180"/>
                  </a:cubicBezTo>
                  <a:lnTo>
                    <a:pt x="1180" y="169"/>
                  </a:lnTo>
                  <a:cubicBezTo>
                    <a:pt x="1124" y="112"/>
                    <a:pt x="1067" y="56"/>
                    <a:pt x="106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1"/>
            <p:cNvSpPr/>
            <p:nvPr/>
          </p:nvSpPr>
          <p:spPr>
            <a:xfrm>
              <a:off x="3540375" y="2622300"/>
              <a:ext cx="5650" cy="37925"/>
            </a:xfrm>
            <a:custGeom>
              <a:avLst/>
              <a:gdLst/>
              <a:ahLst/>
              <a:cxnLst/>
              <a:rect l="l" t="t" r="r" b="b"/>
              <a:pathLst>
                <a:path w="226" h="1517" extrusionOk="0">
                  <a:moveTo>
                    <a:pt x="1" y="0"/>
                  </a:moveTo>
                  <a:lnTo>
                    <a:pt x="1" y="1405"/>
                  </a:lnTo>
                  <a:cubicBezTo>
                    <a:pt x="1" y="1461"/>
                    <a:pt x="57" y="1517"/>
                    <a:pt x="113" y="1517"/>
                  </a:cubicBezTo>
                  <a:cubicBezTo>
                    <a:pt x="169" y="1517"/>
                    <a:pt x="226" y="1461"/>
                    <a:pt x="226" y="1405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1"/>
            <p:cNvSpPr/>
            <p:nvPr/>
          </p:nvSpPr>
          <p:spPr>
            <a:xfrm>
              <a:off x="3495450" y="2619500"/>
              <a:ext cx="8450" cy="39325"/>
            </a:xfrm>
            <a:custGeom>
              <a:avLst/>
              <a:gdLst/>
              <a:ahLst/>
              <a:cxnLst/>
              <a:rect l="l" t="t" r="r" b="b"/>
              <a:pathLst>
                <a:path w="338" h="1573" extrusionOk="0">
                  <a:moveTo>
                    <a:pt x="113" y="0"/>
                  </a:moveTo>
                  <a:lnTo>
                    <a:pt x="1" y="1460"/>
                  </a:lnTo>
                  <a:cubicBezTo>
                    <a:pt x="1" y="1517"/>
                    <a:pt x="1" y="1517"/>
                    <a:pt x="113" y="1573"/>
                  </a:cubicBezTo>
                  <a:cubicBezTo>
                    <a:pt x="113" y="1573"/>
                    <a:pt x="169" y="1517"/>
                    <a:pt x="169" y="1460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1"/>
            <p:cNvSpPr/>
            <p:nvPr/>
          </p:nvSpPr>
          <p:spPr>
            <a:xfrm>
              <a:off x="3449125" y="261247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281" y="0"/>
                  </a:moveTo>
                  <a:lnTo>
                    <a:pt x="0" y="1404"/>
                  </a:lnTo>
                  <a:cubicBezTo>
                    <a:pt x="0" y="1461"/>
                    <a:pt x="0" y="1517"/>
                    <a:pt x="56" y="1573"/>
                  </a:cubicBezTo>
                  <a:cubicBezTo>
                    <a:pt x="113" y="1573"/>
                    <a:pt x="169" y="1517"/>
                    <a:pt x="169" y="1461"/>
                  </a:cubicBezTo>
                  <a:lnTo>
                    <a:pt x="450" y="56"/>
                  </a:lnTo>
                  <a:cubicBezTo>
                    <a:pt x="393" y="56"/>
                    <a:pt x="337" y="56"/>
                    <a:pt x="28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1"/>
            <p:cNvSpPr/>
            <p:nvPr/>
          </p:nvSpPr>
          <p:spPr>
            <a:xfrm>
              <a:off x="3244125" y="2522600"/>
              <a:ext cx="28100" cy="31975"/>
            </a:xfrm>
            <a:custGeom>
              <a:avLst/>
              <a:gdLst/>
              <a:ahLst/>
              <a:cxnLst/>
              <a:rect l="l" t="t" r="r" b="b"/>
              <a:pathLst>
                <a:path w="1124" h="1279" extrusionOk="0">
                  <a:moveTo>
                    <a:pt x="955" y="1"/>
                  </a:moveTo>
                  <a:lnTo>
                    <a:pt x="56" y="1068"/>
                  </a:lnTo>
                  <a:cubicBezTo>
                    <a:pt x="0" y="1124"/>
                    <a:pt x="0" y="1180"/>
                    <a:pt x="56" y="1236"/>
                  </a:cubicBezTo>
                  <a:cubicBezTo>
                    <a:pt x="56" y="1264"/>
                    <a:pt x="84" y="1278"/>
                    <a:pt x="113" y="1278"/>
                  </a:cubicBezTo>
                  <a:cubicBezTo>
                    <a:pt x="141" y="1278"/>
                    <a:pt x="169" y="1264"/>
                    <a:pt x="169" y="1236"/>
                  </a:cubicBezTo>
                  <a:lnTo>
                    <a:pt x="1124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1"/>
            <p:cNvSpPr/>
            <p:nvPr/>
          </p:nvSpPr>
          <p:spPr>
            <a:xfrm>
              <a:off x="3583925" y="2619500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0" y="0"/>
                  </a:moveTo>
                  <a:lnTo>
                    <a:pt x="112" y="1404"/>
                  </a:lnTo>
                  <a:cubicBezTo>
                    <a:pt x="112" y="1460"/>
                    <a:pt x="169" y="1517"/>
                    <a:pt x="225" y="1517"/>
                  </a:cubicBezTo>
                  <a:cubicBezTo>
                    <a:pt x="281" y="1517"/>
                    <a:pt x="337" y="1460"/>
                    <a:pt x="337" y="14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1"/>
            <p:cNvSpPr/>
            <p:nvPr/>
          </p:nvSpPr>
          <p:spPr>
            <a:xfrm>
              <a:off x="3279225" y="25464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899" y="1"/>
                  </a:moveTo>
                  <a:lnTo>
                    <a:pt x="57" y="1180"/>
                  </a:lnTo>
                  <a:cubicBezTo>
                    <a:pt x="0" y="1236"/>
                    <a:pt x="0" y="1292"/>
                    <a:pt x="57" y="1349"/>
                  </a:cubicBezTo>
                  <a:lnTo>
                    <a:pt x="113" y="1349"/>
                  </a:lnTo>
                  <a:cubicBezTo>
                    <a:pt x="169" y="1349"/>
                    <a:pt x="225" y="1349"/>
                    <a:pt x="225" y="1292"/>
                  </a:cubicBezTo>
                  <a:lnTo>
                    <a:pt x="1011" y="113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1"/>
            <p:cNvSpPr/>
            <p:nvPr/>
          </p:nvSpPr>
          <p:spPr>
            <a:xfrm>
              <a:off x="3405600" y="2601225"/>
              <a:ext cx="14050" cy="39350"/>
            </a:xfrm>
            <a:custGeom>
              <a:avLst/>
              <a:gdLst/>
              <a:ahLst/>
              <a:cxnLst/>
              <a:rect l="l" t="t" r="r" b="b"/>
              <a:pathLst>
                <a:path w="562" h="1574" extrusionOk="0">
                  <a:moveTo>
                    <a:pt x="393" y="1"/>
                  </a:moveTo>
                  <a:lnTo>
                    <a:pt x="0" y="1405"/>
                  </a:lnTo>
                  <a:cubicBezTo>
                    <a:pt x="0" y="1461"/>
                    <a:pt x="0" y="1517"/>
                    <a:pt x="56" y="1574"/>
                  </a:cubicBezTo>
                  <a:cubicBezTo>
                    <a:pt x="112" y="1574"/>
                    <a:pt x="169" y="1517"/>
                    <a:pt x="169" y="1461"/>
                  </a:cubicBez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1"/>
            <p:cNvSpPr/>
            <p:nvPr/>
          </p:nvSpPr>
          <p:spPr>
            <a:xfrm>
              <a:off x="3360650" y="2587200"/>
              <a:ext cx="19700" cy="36525"/>
            </a:xfrm>
            <a:custGeom>
              <a:avLst/>
              <a:gdLst/>
              <a:ahLst/>
              <a:cxnLst/>
              <a:rect l="l" t="t" r="r" b="b"/>
              <a:pathLst>
                <a:path w="788" h="1461" extrusionOk="0">
                  <a:moveTo>
                    <a:pt x="563" y="0"/>
                  </a:moveTo>
                  <a:lnTo>
                    <a:pt x="1" y="1348"/>
                  </a:lnTo>
                  <a:cubicBezTo>
                    <a:pt x="1" y="1404"/>
                    <a:pt x="57" y="1461"/>
                    <a:pt x="113" y="1461"/>
                  </a:cubicBezTo>
                  <a:cubicBezTo>
                    <a:pt x="169" y="1461"/>
                    <a:pt x="226" y="1461"/>
                    <a:pt x="226" y="1404"/>
                  </a:cubicBezTo>
                  <a:lnTo>
                    <a:pt x="787" y="5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1"/>
            <p:cNvSpPr/>
            <p:nvPr/>
          </p:nvSpPr>
          <p:spPr>
            <a:xfrm>
              <a:off x="3301675" y="1786275"/>
              <a:ext cx="40750" cy="62375"/>
            </a:xfrm>
            <a:custGeom>
              <a:avLst/>
              <a:gdLst/>
              <a:ahLst/>
              <a:cxnLst/>
              <a:rect l="l" t="t" r="r" b="b"/>
              <a:pathLst>
                <a:path w="1630" h="2495" extrusionOk="0">
                  <a:moveTo>
                    <a:pt x="106" y="0"/>
                  </a:moveTo>
                  <a:cubicBezTo>
                    <a:pt x="90" y="0"/>
                    <a:pt x="74" y="7"/>
                    <a:pt x="57" y="24"/>
                  </a:cubicBezTo>
                  <a:cubicBezTo>
                    <a:pt x="1" y="24"/>
                    <a:pt x="1" y="136"/>
                    <a:pt x="57" y="192"/>
                  </a:cubicBezTo>
                  <a:lnTo>
                    <a:pt x="1461" y="2495"/>
                  </a:lnTo>
                  <a:lnTo>
                    <a:pt x="1630" y="2382"/>
                  </a:lnTo>
                  <a:lnTo>
                    <a:pt x="226" y="80"/>
                  </a:lnTo>
                  <a:cubicBezTo>
                    <a:pt x="186" y="40"/>
                    <a:pt x="146" y="0"/>
                    <a:pt x="1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1"/>
            <p:cNvSpPr/>
            <p:nvPr/>
          </p:nvSpPr>
          <p:spPr>
            <a:xfrm>
              <a:off x="3261650" y="1812575"/>
              <a:ext cx="47075" cy="58550"/>
            </a:xfrm>
            <a:custGeom>
              <a:avLst/>
              <a:gdLst/>
              <a:ahLst/>
              <a:cxnLst/>
              <a:rect l="l" t="t" r="r" b="b"/>
              <a:pathLst>
                <a:path w="1883" h="2342" extrusionOk="0">
                  <a:moveTo>
                    <a:pt x="191" y="1"/>
                  </a:moveTo>
                  <a:cubicBezTo>
                    <a:pt x="109" y="1"/>
                    <a:pt x="0" y="108"/>
                    <a:pt x="86" y="151"/>
                  </a:cubicBezTo>
                  <a:lnTo>
                    <a:pt x="1714" y="2341"/>
                  </a:lnTo>
                  <a:lnTo>
                    <a:pt x="1883" y="2229"/>
                  </a:lnTo>
                  <a:lnTo>
                    <a:pt x="254" y="39"/>
                  </a:lnTo>
                  <a:cubicBezTo>
                    <a:pt x="241" y="12"/>
                    <a:pt x="217" y="1"/>
                    <a:pt x="19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1"/>
            <p:cNvSpPr/>
            <p:nvPr/>
          </p:nvSpPr>
          <p:spPr>
            <a:xfrm>
              <a:off x="3341000" y="1765800"/>
              <a:ext cx="35125" cy="64600"/>
            </a:xfrm>
            <a:custGeom>
              <a:avLst/>
              <a:gdLst/>
              <a:ahLst/>
              <a:cxnLst/>
              <a:rect l="l" t="t" r="r" b="b"/>
              <a:pathLst>
                <a:path w="1405" h="2584" extrusionOk="0">
                  <a:moveTo>
                    <a:pt x="113" y="0"/>
                  </a:moveTo>
                  <a:cubicBezTo>
                    <a:pt x="57" y="0"/>
                    <a:pt x="1" y="112"/>
                    <a:pt x="57" y="169"/>
                  </a:cubicBezTo>
                  <a:lnTo>
                    <a:pt x="1236" y="2584"/>
                  </a:lnTo>
                  <a:lnTo>
                    <a:pt x="1405" y="2471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1"/>
            <p:cNvSpPr/>
            <p:nvPr/>
          </p:nvSpPr>
          <p:spPr>
            <a:xfrm>
              <a:off x="3226525" y="1840675"/>
              <a:ext cx="52725" cy="55725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95" y="1"/>
                  </a:moveTo>
                  <a:cubicBezTo>
                    <a:pt x="113" y="1"/>
                    <a:pt x="0" y="120"/>
                    <a:pt x="86" y="206"/>
                  </a:cubicBezTo>
                  <a:lnTo>
                    <a:pt x="1940" y="2228"/>
                  </a:lnTo>
                  <a:lnTo>
                    <a:pt x="2108" y="2060"/>
                  </a:lnTo>
                  <a:lnTo>
                    <a:pt x="255" y="38"/>
                  </a:lnTo>
                  <a:cubicBezTo>
                    <a:pt x="242" y="12"/>
                    <a:pt x="220" y="1"/>
                    <a:pt x="1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1"/>
            <p:cNvSpPr/>
            <p:nvPr/>
          </p:nvSpPr>
          <p:spPr>
            <a:xfrm>
              <a:off x="3384525" y="1747525"/>
              <a:ext cx="29525" cy="68825"/>
            </a:xfrm>
            <a:custGeom>
              <a:avLst/>
              <a:gdLst/>
              <a:ahLst/>
              <a:cxnLst/>
              <a:rect l="l" t="t" r="r" b="b"/>
              <a:pathLst>
                <a:path w="1181" h="2753" extrusionOk="0">
                  <a:moveTo>
                    <a:pt x="113" y="1"/>
                  </a:moveTo>
                  <a:cubicBezTo>
                    <a:pt x="57" y="57"/>
                    <a:pt x="1" y="113"/>
                    <a:pt x="57" y="169"/>
                  </a:cubicBezTo>
                  <a:lnTo>
                    <a:pt x="955" y="2753"/>
                  </a:lnTo>
                  <a:lnTo>
                    <a:pt x="1180" y="2641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1"/>
            <p:cNvSpPr/>
            <p:nvPr/>
          </p:nvSpPr>
          <p:spPr>
            <a:xfrm>
              <a:off x="3519325" y="1720850"/>
              <a:ext cx="8450" cy="71650"/>
            </a:xfrm>
            <a:custGeom>
              <a:avLst/>
              <a:gdLst/>
              <a:ahLst/>
              <a:cxnLst/>
              <a:rect l="l" t="t" r="r" b="b"/>
              <a:pathLst>
                <a:path w="338" h="2866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lnTo>
                    <a:pt x="113" y="2865"/>
                  </a:lnTo>
                  <a:lnTo>
                    <a:pt x="337" y="2809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1"/>
            <p:cNvSpPr/>
            <p:nvPr/>
          </p:nvSpPr>
          <p:spPr>
            <a:xfrm>
              <a:off x="3428050" y="1734325"/>
              <a:ext cx="22500" cy="69400"/>
            </a:xfrm>
            <a:custGeom>
              <a:avLst/>
              <a:gdLst/>
              <a:ahLst/>
              <a:cxnLst/>
              <a:rect l="l" t="t" r="r" b="b"/>
              <a:pathLst>
                <a:path w="900" h="2776" extrusionOk="0">
                  <a:moveTo>
                    <a:pt x="141" y="0"/>
                  </a:moveTo>
                  <a:cubicBezTo>
                    <a:pt x="118" y="0"/>
                    <a:pt x="90" y="7"/>
                    <a:pt x="57" y="23"/>
                  </a:cubicBezTo>
                  <a:cubicBezTo>
                    <a:pt x="1" y="23"/>
                    <a:pt x="1" y="80"/>
                    <a:pt x="1" y="136"/>
                  </a:cubicBezTo>
                  <a:lnTo>
                    <a:pt x="675" y="2775"/>
                  </a:lnTo>
                  <a:lnTo>
                    <a:pt x="899" y="2719"/>
                  </a:lnTo>
                  <a:lnTo>
                    <a:pt x="225" y="80"/>
                  </a:lnTo>
                  <a:cubicBezTo>
                    <a:pt x="225" y="40"/>
                    <a:pt x="197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1"/>
            <p:cNvSpPr/>
            <p:nvPr/>
          </p:nvSpPr>
          <p:spPr>
            <a:xfrm>
              <a:off x="3474400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113" y="0"/>
                  </a:moveTo>
                  <a:cubicBezTo>
                    <a:pt x="0" y="0"/>
                    <a:pt x="0" y="56"/>
                    <a:pt x="0" y="113"/>
                  </a:cubicBezTo>
                  <a:lnTo>
                    <a:pt x="393" y="2809"/>
                  </a:lnTo>
                  <a:lnTo>
                    <a:pt x="618" y="2809"/>
                  </a:lnTo>
                  <a:lnTo>
                    <a:pt x="225" y="113"/>
                  </a:lnTo>
                  <a:cubicBezTo>
                    <a:pt x="169" y="56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1"/>
            <p:cNvSpPr/>
            <p:nvPr/>
          </p:nvSpPr>
          <p:spPr>
            <a:xfrm>
              <a:off x="3100900" y="2030575"/>
              <a:ext cx="68825" cy="27300"/>
            </a:xfrm>
            <a:custGeom>
              <a:avLst/>
              <a:gdLst/>
              <a:ahLst/>
              <a:cxnLst/>
              <a:rect l="l" t="t" r="r" b="b"/>
              <a:pathLst>
                <a:path w="2753" h="109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0" y="136"/>
                    <a:pt x="57" y="193"/>
                    <a:pt x="113" y="193"/>
                  </a:cubicBezTo>
                  <a:lnTo>
                    <a:pt x="2696" y="1091"/>
                  </a:lnTo>
                  <a:lnTo>
                    <a:pt x="2753" y="923"/>
                  </a:lnTo>
                  <a:lnTo>
                    <a:pt x="169" y="24"/>
                  </a:lnTo>
                  <a:cubicBezTo>
                    <a:pt x="152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1"/>
            <p:cNvSpPr/>
            <p:nvPr/>
          </p:nvSpPr>
          <p:spPr>
            <a:xfrm>
              <a:off x="3194975" y="1874250"/>
              <a:ext cx="56200" cy="51625"/>
            </a:xfrm>
            <a:custGeom>
              <a:avLst/>
              <a:gdLst/>
              <a:ahLst/>
              <a:cxnLst/>
              <a:rect l="l" t="t" r="r" b="b"/>
              <a:pathLst>
                <a:path w="2248" h="2065" extrusionOk="0">
                  <a:moveTo>
                    <a:pt x="120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2079" y="2065"/>
                  </a:lnTo>
                  <a:lnTo>
                    <a:pt x="2247" y="1896"/>
                  </a:lnTo>
                  <a:lnTo>
                    <a:pt x="225" y="43"/>
                  </a:lnTo>
                  <a:cubicBezTo>
                    <a:pt x="197" y="15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1"/>
            <p:cNvSpPr/>
            <p:nvPr/>
          </p:nvSpPr>
          <p:spPr>
            <a:xfrm>
              <a:off x="3078425" y="2118225"/>
              <a:ext cx="70250" cy="16875"/>
            </a:xfrm>
            <a:custGeom>
              <a:avLst/>
              <a:gdLst/>
              <a:ahLst/>
              <a:cxnLst/>
              <a:rect l="l" t="t" r="r" b="b"/>
              <a:pathLst>
                <a:path w="2810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81"/>
                  </a:cubicBezTo>
                  <a:lnTo>
                    <a:pt x="2809" y="674"/>
                  </a:lnTo>
                  <a:lnTo>
                    <a:pt x="2809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1"/>
            <p:cNvSpPr/>
            <p:nvPr/>
          </p:nvSpPr>
          <p:spPr>
            <a:xfrm>
              <a:off x="3088250" y="2074100"/>
              <a:ext cx="70250" cy="21675"/>
            </a:xfrm>
            <a:custGeom>
              <a:avLst/>
              <a:gdLst/>
              <a:ahLst/>
              <a:cxnLst/>
              <a:rect l="l" t="t" r="r" b="b"/>
              <a:pathLst>
                <a:path w="2810" h="867" extrusionOk="0">
                  <a:moveTo>
                    <a:pt x="110" y="1"/>
                  </a:moveTo>
                  <a:cubicBezTo>
                    <a:pt x="57" y="1"/>
                    <a:pt x="1" y="41"/>
                    <a:pt x="1" y="80"/>
                  </a:cubicBezTo>
                  <a:cubicBezTo>
                    <a:pt x="1" y="137"/>
                    <a:pt x="57" y="137"/>
                    <a:pt x="113" y="193"/>
                  </a:cubicBezTo>
                  <a:lnTo>
                    <a:pt x="2753" y="867"/>
                  </a:lnTo>
                  <a:cubicBezTo>
                    <a:pt x="2753" y="811"/>
                    <a:pt x="2753" y="754"/>
                    <a:pt x="2809" y="642"/>
                  </a:cubicBezTo>
                  <a:lnTo>
                    <a:pt x="169" y="24"/>
                  </a:lnTo>
                  <a:cubicBezTo>
                    <a:pt x="153" y="8"/>
                    <a:pt x="132" y="1"/>
                    <a:pt x="11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1"/>
            <p:cNvSpPr/>
            <p:nvPr/>
          </p:nvSpPr>
          <p:spPr>
            <a:xfrm>
              <a:off x="3119150" y="1987050"/>
              <a:ext cx="66025" cy="34300"/>
            </a:xfrm>
            <a:custGeom>
              <a:avLst/>
              <a:gdLst/>
              <a:ahLst/>
              <a:cxnLst/>
              <a:rect l="l" t="t" r="r" b="b"/>
              <a:pathLst>
                <a:path w="2641" h="137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1" y="80"/>
                    <a:pt x="1" y="193"/>
                    <a:pt x="57" y="193"/>
                  </a:cubicBezTo>
                  <a:lnTo>
                    <a:pt x="2528" y="1372"/>
                  </a:lnTo>
                  <a:cubicBezTo>
                    <a:pt x="2584" y="1316"/>
                    <a:pt x="2584" y="1260"/>
                    <a:pt x="2640" y="1204"/>
                  </a:cubicBezTo>
                  <a:lnTo>
                    <a:pt x="169" y="24"/>
                  </a:lnTo>
                  <a:cubicBezTo>
                    <a:pt x="153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1"/>
            <p:cNvSpPr/>
            <p:nvPr/>
          </p:nvSpPr>
          <p:spPr>
            <a:xfrm>
              <a:off x="3166900" y="19079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84" y="1"/>
                  </a:moveTo>
                  <a:cubicBezTo>
                    <a:pt x="56" y="1"/>
                    <a:pt x="28" y="15"/>
                    <a:pt x="0" y="43"/>
                  </a:cubicBezTo>
                  <a:cubicBezTo>
                    <a:pt x="0" y="99"/>
                    <a:pt x="0" y="155"/>
                    <a:pt x="0" y="211"/>
                  </a:cubicBezTo>
                  <a:lnTo>
                    <a:pt x="2247" y="1840"/>
                  </a:lnTo>
                  <a:lnTo>
                    <a:pt x="2359" y="1672"/>
                  </a:lnTo>
                  <a:lnTo>
                    <a:pt x="169" y="43"/>
                  </a:lnTo>
                  <a:cubicBezTo>
                    <a:pt x="141" y="15"/>
                    <a:pt x="113" y="1"/>
                    <a:pt x="8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1"/>
            <p:cNvSpPr/>
            <p:nvPr/>
          </p:nvSpPr>
          <p:spPr>
            <a:xfrm>
              <a:off x="3140225" y="1947275"/>
              <a:ext cx="63200" cy="40400"/>
            </a:xfrm>
            <a:custGeom>
              <a:avLst/>
              <a:gdLst/>
              <a:ahLst/>
              <a:cxnLst/>
              <a:rect l="l" t="t" r="r" b="b"/>
              <a:pathLst>
                <a:path w="2528" h="1616" extrusionOk="0">
                  <a:moveTo>
                    <a:pt x="112" y="0"/>
                  </a:moveTo>
                  <a:cubicBezTo>
                    <a:pt x="84" y="0"/>
                    <a:pt x="56" y="14"/>
                    <a:pt x="56" y="42"/>
                  </a:cubicBezTo>
                  <a:cubicBezTo>
                    <a:pt x="0" y="42"/>
                    <a:pt x="0" y="155"/>
                    <a:pt x="56" y="155"/>
                  </a:cubicBezTo>
                  <a:lnTo>
                    <a:pt x="2415" y="1615"/>
                  </a:lnTo>
                  <a:lnTo>
                    <a:pt x="2527" y="1447"/>
                  </a:lnTo>
                  <a:lnTo>
                    <a:pt x="169" y="42"/>
                  </a:lnTo>
                  <a:cubicBezTo>
                    <a:pt x="169" y="14"/>
                    <a:pt x="140" y="0"/>
                    <a:pt x="1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1"/>
            <p:cNvSpPr/>
            <p:nvPr/>
          </p:nvSpPr>
          <p:spPr>
            <a:xfrm>
              <a:off x="3676575" y="1747525"/>
              <a:ext cx="28125" cy="67425"/>
            </a:xfrm>
            <a:custGeom>
              <a:avLst/>
              <a:gdLst/>
              <a:ahLst/>
              <a:cxnLst/>
              <a:rect l="l" t="t" r="r" b="b"/>
              <a:pathLst>
                <a:path w="1125" h="2697" extrusionOk="0">
                  <a:moveTo>
                    <a:pt x="1068" y="1"/>
                  </a:moveTo>
                  <a:cubicBezTo>
                    <a:pt x="1012" y="1"/>
                    <a:pt x="956" y="1"/>
                    <a:pt x="900" y="57"/>
                  </a:cubicBezTo>
                  <a:lnTo>
                    <a:pt x="1" y="2641"/>
                  </a:lnTo>
                  <a:lnTo>
                    <a:pt x="226" y="2697"/>
                  </a:lnTo>
                  <a:lnTo>
                    <a:pt x="1124" y="169"/>
                  </a:lnTo>
                  <a:cubicBezTo>
                    <a:pt x="1124" y="113"/>
                    <a:pt x="1124" y="57"/>
                    <a:pt x="1068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1"/>
            <p:cNvSpPr/>
            <p:nvPr/>
          </p:nvSpPr>
          <p:spPr>
            <a:xfrm>
              <a:off x="3919500" y="2031175"/>
              <a:ext cx="68825" cy="28100"/>
            </a:xfrm>
            <a:custGeom>
              <a:avLst/>
              <a:gdLst/>
              <a:ahLst/>
              <a:cxnLst/>
              <a:rect l="l" t="t" r="r" b="b"/>
              <a:pathLst>
                <a:path w="2753" h="1124" extrusionOk="0">
                  <a:moveTo>
                    <a:pt x="2584" y="0"/>
                  </a:moveTo>
                  <a:lnTo>
                    <a:pt x="0" y="899"/>
                  </a:lnTo>
                  <a:cubicBezTo>
                    <a:pt x="56" y="1011"/>
                    <a:pt x="56" y="1067"/>
                    <a:pt x="113" y="1123"/>
                  </a:cubicBezTo>
                  <a:lnTo>
                    <a:pt x="2640" y="225"/>
                  </a:lnTo>
                  <a:cubicBezTo>
                    <a:pt x="2696" y="169"/>
                    <a:pt x="2752" y="112"/>
                    <a:pt x="2696" y="56"/>
                  </a:cubicBezTo>
                  <a:cubicBezTo>
                    <a:pt x="2696" y="0"/>
                    <a:pt x="2640" y="0"/>
                    <a:pt x="258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1"/>
            <p:cNvSpPr/>
            <p:nvPr/>
          </p:nvSpPr>
          <p:spPr>
            <a:xfrm>
              <a:off x="3904050" y="1987650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472" y="0"/>
                  </a:moveTo>
                  <a:lnTo>
                    <a:pt x="1" y="1180"/>
                  </a:lnTo>
                  <a:lnTo>
                    <a:pt x="113" y="1404"/>
                  </a:lnTo>
                  <a:lnTo>
                    <a:pt x="2584" y="225"/>
                  </a:lnTo>
                  <a:cubicBezTo>
                    <a:pt x="2640" y="169"/>
                    <a:pt x="2640" y="112"/>
                    <a:pt x="2640" y="56"/>
                  </a:cubicBezTo>
                  <a:cubicBezTo>
                    <a:pt x="2584" y="0"/>
                    <a:pt x="2528" y="0"/>
                    <a:pt x="24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1"/>
            <p:cNvSpPr/>
            <p:nvPr/>
          </p:nvSpPr>
          <p:spPr>
            <a:xfrm>
              <a:off x="3885800" y="1948325"/>
              <a:ext cx="63200" cy="39350"/>
            </a:xfrm>
            <a:custGeom>
              <a:avLst/>
              <a:gdLst/>
              <a:ahLst/>
              <a:cxnLst/>
              <a:rect l="l" t="t" r="r" b="b"/>
              <a:pathLst>
                <a:path w="2528" h="1574" extrusionOk="0">
                  <a:moveTo>
                    <a:pt x="2359" y="0"/>
                  </a:moveTo>
                  <a:lnTo>
                    <a:pt x="0" y="1405"/>
                  </a:lnTo>
                  <a:lnTo>
                    <a:pt x="113" y="1573"/>
                  </a:lnTo>
                  <a:lnTo>
                    <a:pt x="2472" y="169"/>
                  </a:lnTo>
                  <a:cubicBezTo>
                    <a:pt x="2528" y="169"/>
                    <a:pt x="2528" y="113"/>
                    <a:pt x="2528" y="57"/>
                  </a:cubicBezTo>
                  <a:cubicBezTo>
                    <a:pt x="2472" y="0"/>
                    <a:pt x="2415" y="0"/>
                    <a:pt x="235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1"/>
            <p:cNvSpPr/>
            <p:nvPr/>
          </p:nvSpPr>
          <p:spPr>
            <a:xfrm>
              <a:off x="3863325" y="19093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2254" y="1"/>
                  </a:moveTo>
                  <a:cubicBezTo>
                    <a:pt x="2219" y="1"/>
                    <a:pt x="2191" y="15"/>
                    <a:pt x="2191" y="43"/>
                  </a:cubicBezTo>
                  <a:lnTo>
                    <a:pt x="1" y="1672"/>
                  </a:lnTo>
                  <a:cubicBezTo>
                    <a:pt x="57" y="1728"/>
                    <a:pt x="113" y="1784"/>
                    <a:pt x="169" y="1840"/>
                  </a:cubicBezTo>
                  <a:lnTo>
                    <a:pt x="2360" y="211"/>
                  </a:lnTo>
                  <a:cubicBezTo>
                    <a:pt x="2360" y="155"/>
                    <a:pt x="2360" y="99"/>
                    <a:pt x="2360" y="43"/>
                  </a:cubicBezTo>
                  <a:cubicBezTo>
                    <a:pt x="2332" y="15"/>
                    <a:pt x="2289" y="1"/>
                    <a:pt x="225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1"/>
            <p:cNvSpPr/>
            <p:nvPr/>
          </p:nvSpPr>
          <p:spPr>
            <a:xfrm>
              <a:off x="3941950" y="2164550"/>
              <a:ext cx="71650" cy="9850"/>
            </a:xfrm>
            <a:custGeom>
              <a:avLst/>
              <a:gdLst/>
              <a:ahLst/>
              <a:cxnLst/>
              <a:rect l="l" t="t" r="r" b="b"/>
              <a:pathLst>
                <a:path w="2866" h="394" extrusionOk="0">
                  <a:moveTo>
                    <a:pt x="2753" y="1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2753" y="225"/>
                  </a:lnTo>
                  <a:cubicBezTo>
                    <a:pt x="2809" y="225"/>
                    <a:pt x="2865" y="169"/>
                    <a:pt x="2865" y="113"/>
                  </a:cubicBezTo>
                  <a:cubicBezTo>
                    <a:pt x="2865" y="57"/>
                    <a:pt x="2809" y="1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1"/>
            <p:cNvSpPr/>
            <p:nvPr/>
          </p:nvSpPr>
          <p:spPr>
            <a:xfrm>
              <a:off x="3839450" y="1874250"/>
              <a:ext cx="54800" cy="51625"/>
            </a:xfrm>
            <a:custGeom>
              <a:avLst/>
              <a:gdLst/>
              <a:ahLst/>
              <a:cxnLst/>
              <a:rect l="l" t="t" r="r" b="b"/>
              <a:pathLst>
                <a:path w="2192" h="2065" extrusionOk="0">
                  <a:moveTo>
                    <a:pt x="2079" y="1"/>
                  </a:moveTo>
                  <a:cubicBezTo>
                    <a:pt x="2051" y="1"/>
                    <a:pt x="2023" y="15"/>
                    <a:pt x="2023" y="43"/>
                  </a:cubicBezTo>
                  <a:lnTo>
                    <a:pt x="1" y="1896"/>
                  </a:lnTo>
                  <a:lnTo>
                    <a:pt x="113" y="2065"/>
                  </a:lnTo>
                  <a:lnTo>
                    <a:pt x="2135" y="211"/>
                  </a:lnTo>
                  <a:cubicBezTo>
                    <a:pt x="2191" y="155"/>
                    <a:pt x="2191" y="99"/>
                    <a:pt x="2135" y="43"/>
                  </a:cubicBezTo>
                  <a:cubicBezTo>
                    <a:pt x="2135" y="15"/>
                    <a:pt x="2107" y="1"/>
                    <a:pt x="20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1"/>
            <p:cNvSpPr/>
            <p:nvPr/>
          </p:nvSpPr>
          <p:spPr>
            <a:xfrm>
              <a:off x="3930725" y="2074475"/>
              <a:ext cx="70200" cy="21300"/>
            </a:xfrm>
            <a:custGeom>
              <a:avLst/>
              <a:gdLst/>
              <a:ahLst/>
              <a:cxnLst/>
              <a:rect l="l" t="t" r="r" b="b"/>
              <a:pathLst>
                <a:path w="2808" h="852" extrusionOk="0">
                  <a:moveTo>
                    <a:pt x="2690" y="0"/>
                  </a:moveTo>
                  <a:cubicBezTo>
                    <a:pt x="2675" y="0"/>
                    <a:pt x="2659" y="3"/>
                    <a:pt x="2640" y="9"/>
                  </a:cubicBezTo>
                  <a:lnTo>
                    <a:pt x="1" y="627"/>
                  </a:lnTo>
                  <a:cubicBezTo>
                    <a:pt x="57" y="739"/>
                    <a:pt x="57" y="796"/>
                    <a:pt x="57" y="852"/>
                  </a:cubicBezTo>
                  <a:lnTo>
                    <a:pt x="2697" y="234"/>
                  </a:lnTo>
                  <a:cubicBezTo>
                    <a:pt x="2797" y="184"/>
                    <a:pt x="2808" y="0"/>
                    <a:pt x="26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1"/>
            <p:cNvSpPr/>
            <p:nvPr/>
          </p:nvSpPr>
          <p:spPr>
            <a:xfrm>
              <a:off x="3939150" y="2120450"/>
              <a:ext cx="71650" cy="16050"/>
            </a:xfrm>
            <a:custGeom>
              <a:avLst/>
              <a:gdLst/>
              <a:ahLst/>
              <a:cxnLst/>
              <a:rect l="l" t="t" r="r" b="b"/>
              <a:pathLst>
                <a:path w="2866" h="642" extrusionOk="0">
                  <a:moveTo>
                    <a:pt x="2746" y="0"/>
                  </a:moveTo>
                  <a:cubicBezTo>
                    <a:pt x="2729" y="0"/>
                    <a:pt x="2713" y="7"/>
                    <a:pt x="2697" y="24"/>
                  </a:cubicBezTo>
                  <a:lnTo>
                    <a:pt x="1" y="417"/>
                  </a:lnTo>
                  <a:cubicBezTo>
                    <a:pt x="1" y="473"/>
                    <a:pt x="57" y="529"/>
                    <a:pt x="57" y="641"/>
                  </a:cubicBezTo>
                  <a:lnTo>
                    <a:pt x="2753" y="248"/>
                  </a:lnTo>
                  <a:cubicBezTo>
                    <a:pt x="2809" y="192"/>
                    <a:pt x="2865" y="136"/>
                    <a:pt x="2865" y="80"/>
                  </a:cubicBezTo>
                  <a:cubicBezTo>
                    <a:pt x="2825" y="40"/>
                    <a:pt x="2786" y="0"/>
                    <a:pt x="274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1"/>
            <p:cNvSpPr/>
            <p:nvPr/>
          </p:nvSpPr>
          <p:spPr>
            <a:xfrm>
              <a:off x="3748200" y="1786850"/>
              <a:ext cx="39325" cy="63200"/>
            </a:xfrm>
            <a:custGeom>
              <a:avLst/>
              <a:gdLst/>
              <a:ahLst/>
              <a:cxnLst/>
              <a:rect l="l" t="t" r="r" b="b"/>
              <a:pathLst>
                <a:path w="1573" h="2528" extrusionOk="0">
                  <a:moveTo>
                    <a:pt x="1573" y="1"/>
                  </a:moveTo>
                  <a:cubicBezTo>
                    <a:pt x="1517" y="1"/>
                    <a:pt x="1461" y="1"/>
                    <a:pt x="1404" y="57"/>
                  </a:cubicBezTo>
                  <a:lnTo>
                    <a:pt x="0" y="2416"/>
                  </a:lnTo>
                  <a:lnTo>
                    <a:pt x="169" y="2528"/>
                  </a:lnTo>
                  <a:lnTo>
                    <a:pt x="1573" y="169"/>
                  </a:lnTo>
                  <a:cubicBezTo>
                    <a:pt x="1573" y="113"/>
                    <a:pt x="1573" y="57"/>
                    <a:pt x="157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1"/>
            <p:cNvSpPr/>
            <p:nvPr/>
          </p:nvSpPr>
          <p:spPr>
            <a:xfrm>
              <a:off x="3640075" y="1734900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843" y="0"/>
                  </a:moveTo>
                  <a:cubicBezTo>
                    <a:pt x="731" y="0"/>
                    <a:pt x="675" y="0"/>
                    <a:pt x="675" y="57"/>
                  </a:cubicBezTo>
                  <a:lnTo>
                    <a:pt x="1" y="2696"/>
                  </a:lnTo>
                  <a:lnTo>
                    <a:pt x="225" y="2752"/>
                  </a:lnTo>
                  <a:lnTo>
                    <a:pt x="899" y="113"/>
                  </a:lnTo>
                  <a:cubicBezTo>
                    <a:pt x="899" y="57"/>
                    <a:pt x="899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1"/>
            <p:cNvSpPr/>
            <p:nvPr/>
          </p:nvSpPr>
          <p:spPr>
            <a:xfrm>
              <a:off x="3600775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505" y="0"/>
                  </a:moveTo>
                  <a:cubicBezTo>
                    <a:pt x="449" y="0"/>
                    <a:pt x="393" y="56"/>
                    <a:pt x="393" y="113"/>
                  </a:cubicBezTo>
                  <a:lnTo>
                    <a:pt x="0" y="2809"/>
                  </a:lnTo>
                  <a:lnTo>
                    <a:pt x="225" y="2809"/>
                  </a:lnTo>
                  <a:lnTo>
                    <a:pt x="618" y="113"/>
                  </a:lnTo>
                  <a:cubicBezTo>
                    <a:pt x="618" y="56"/>
                    <a:pt x="562" y="0"/>
                    <a:pt x="5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1"/>
            <p:cNvSpPr/>
            <p:nvPr/>
          </p:nvSpPr>
          <p:spPr>
            <a:xfrm>
              <a:off x="3074225" y="2163150"/>
              <a:ext cx="71625" cy="9850"/>
            </a:xfrm>
            <a:custGeom>
              <a:avLst/>
              <a:gdLst/>
              <a:ahLst/>
              <a:cxnLst/>
              <a:rect l="l" t="t" r="r" b="b"/>
              <a:pathLst>
                <a:path w="2865" h="394" extrusionOk="0">
                  <a:moveTo>
                    <a:pt x="113" y="1"/>
                  </a:moveTo>
                  <a:cubicBezTo>
                    <a:pt x="56" y="1"/>
                    <a:pt x="0" y="57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2865" y="394"/>
                  </a:lnTo>
                  <a:lnTo>
                    <a:pt x="2865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1"/>
            <p:cNvSpPr/>
            <p:nvPr/>
          </p:nvSpPr>
          <p:spPr>
            <a:xfrm>
              <a:off x="3781900" y="181352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29" y="1"/>
                  </a:moveTo>
                  <a:lnTo>
                    <a:pt x="0" y="2191"/>
                  </a:lnTo>
                  <a:lnTo>
                    <a:pt x="113" y="2360"/>
                  </a:lnTo>
                  <a:lnTo>
                    <a:pt x="1741" y="169"/>
                  </a:lnTo>
                  <a:cubicBezTo>
                    <a:pt x="1797" y="113"/>
                    <a:pt x="1797" y="57"/>
                    <a:pt x="17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1"/>
            <p:cNvSpPr/>
            <p:nvPr/>
          </p:nvSpPr>
          <p:spPr>
            <a:xfrm>
              <a:off x="3811375" y="1841600"/>
              <a:ext cx="50575" cy="54800"/>
            </a:xfrm>
            <a:custGeom>
              <a:avLst/>
              <a:gdLst/>
              <a:ahLst/>
              <a:cxnLst/>
              <a:rect l="l" t="t" r="r" b="b"/>
              <a:pathLst>
                <a:path w="2023" h="2192" extrusionOk="0">
                  <a:moveTo>
                    <a:pt x="1798" y="1"/>
                  </a:moveTo>
                  <a:lnTo>
                    <a:pt x="1" y="2023"/>
                  </a:lnTo>
                  <a:lnTo>
                    <a:pt x="113" y="2191"/>
                  </a:lnTo>
                  <a:lnTo>
                    <a:pt x="1966" y="169"/>
                  </a:lnTo>
                  <a:cubicBezTo>
                    <a:pt x="2023" y="113"/>
                    <a:pt x="2023" y="57"/>
                    <a:pt x="196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1"/>
            <p:cNvSpPr/>
            <p:nvPr/>
          </p:nvSpPr>
          <p:spPr>
            <a:xfrm>
              <a:off x="3713100" y="1765200"/>
              <a:ext cx="35125" cy="65200"/>
            </a:xfrm>
            <a:custGeom>
              <a:avLst/>
              <a:gdLst/>
              <a:ahLst/>
              <a:cxnLst/>
              <a:rect l="l" t="t" r="r" b="b"/>
              <a:pathLst>
                <a:path w="1405" h="2608" extrusionOk="0">
                  <a:moveTo>
                    <a:pt x="1299" y="1"/>
                  </a:moveTo>
                  <a:cubicBezTo>
                    <a:pt x="1259" y="1"/>
                    <a:pt x="1219" y="41"/>
                    <a:pt x="1180" y="80"/>
                  </a:cubicBezTo>
                  <a:lnTo>
                    <a:pt x="0" y="2551"/>
                  </a:lnTo>
                  <a:lnTo>
                    <a:pt x="225" y="2608"/>
                  </a:lnTo>
                  <a:lnTo>
                    <a:pt x="1404" y="193"/>
                  </a:lnTo>
                  <a:cubicBezTo>
                    <a:pt x="1404" y="136"/>
                    <a:pt x="1404" y="24"/>
                    <a:pt x="1348" y="24"/>
                  </a:cubicBezTo>
                  <a:cubicBezTo>
                    <a:pt x="1332" y="8"/>
                    <a:pt x="1315" y="1"/>
                    <a:pt x="12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1"/>
            <p:cNvSpPr/>
            <p:nvPr/>
          </p:nvSpPr>
          <p:spPr>
            <a:xfrm>
              <a:off x="3562850" y="1720850"/>
              <a:ext cx="9850" cy="70250"/>
            </a:xfrm>
            <a:custGeom>
              <a:avLst/>
              <a:gdLst/>
              <a:ahLst/>
              <a:cxnLst/>
              <a:rect l="l" t="t" r="r" b="b"/>
              <a:pathLst>
                <a:path w="394" h="2810" extrusionOk="0">
                  <a:moveTo>
                    <a:pt x="281" y="1"/>
                  </a:moveTo>
                  <a:cubicBezTo>
                    <a:pt x="169" y="1"/>
                    <a:pt x="169" y="57"/>
                    <a:pt x="169" y="113"/>
                  </a:cubicBezTo>
                  <a:lnTo>
                    <a:pt x="1" y="2809"/>
                  </a:lnTo>
                  <a:lnTo>
                    <a:pt x="225" y="2809"/>
                  </a:lnTo>
                  <a:lnTo>
                    <a:pt x="338" y="113"/>
                  </a:lnTo>
                  <a:cubicBezTo>
                    <a:pt x="394" y="57"/>
                    <a:pt x="338" y="1"/>
                    <a:pt x="28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1"/>
            <p:cNvSpPr/>
            <p:nvPr/>
          </p:nvSpPr>
          <p:spPr>
            <a:xfrm>
              <a:off x="3473000" y="2585800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393" y="0"/>
                  </a:moveTo>
                  <a:lnTo>
                    <a:pt x="0" y="2640"/>
                  </a:lnTo>
                  <a:cubicBezTo>
                    <a:pt x="0" y="2696"/>
                    <a:pt x="56" y="2752"/>
                    <a:pt x="112" y="2808"/>
                  </a:cubicBezTo>
                  <a:cubicBezTo>
                    <a:pt x="169" y="2808"/>
                    <a:pt x="225" y="2752"/>
                    <a:pt x="225" y="2696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1"/>
            <p:cNvSpPr/>
            <p:nvPr/>
          </p:nvSpPr>
          <p:spPr>
            <a:xfrm>
              <a:off x="3780500" y="250997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9" y="0"/>
                  </a:moveTo>
                  <a:lnTo>
                    <a:pt x="0" y="113"/>
                  </a:lnTo>
                  <a:lnTo>
                    <a:pt x="1629" y="2303"/>
                  </a:lnTo>
                  <a:cubicBezTo>
                    <a:pt x="1629" y="2303"/>
                    <a:pt x="1685" y="2359"/>
                    <a:pt x="1685" y="2359"/>
                  </a:cubicBezTo>
                  <a:lnTo>
                    <a:pt x="1741" y="2359"/>
                  </a:lnTo>
                  <a:cubicBezTo>
                    <a:pt x="1797" y="2303"/>
                    <a:pt x="1797" y="2247"/>
                    <a:pt x="1741" y="219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1"/>
            <p:cNvSpPr/>
            <p:nvPr/>
          </p:nvSpPr>
          <p:spPr>
            <a:xfrm>
              <a:off x="3746800" y="2532425"/>
              <a:ext cx="40725" cy="61825"/>
            </a:xfrm>
            <a:custGeom>
              <a:avLst/>
              <a:gdLst/>
              <a:ahLst/>
              <a:cxnLst/>
              <a:rect l="l" t="t" r="r" b="b"/>
              <a:pathLst>
                <a:path w="1629" h="2473" extrusionOk="0">
                  <a:moveTo>
                    <a:pt x="169" y="1"/>
                  </a:moveTo>
                  <a:lnTo>
                    <a:pt x="0" y="113"/>
                  </a:lnTo>
                  <a:lnTo>
                    <a:pt x="1404" y="2416"/>
                  </a:lnTo>
                  <a:cubicBezTo>
                    <a:pt x="1404" y="2472"/>
                    <a:pt x="1460" y="2472"/>
                    <a:pt x="1517" y="2472"/>
                  </a:cubicBezTo>
                  <a:lnTo>
                    <a:pt x="1573" y="2472"/>
                  </a:lnTo>
                  <a:cubicBezTo>
                    <a:pt x="1573" y="2472"/>
                    <a:pt x="1629" y="2360"/>
                    <a:pt x="1573" y="236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1"/>
            <p:cNvSpPr/>
            <p:nvPr/>
          </p:nvSpPr>
          <p:spPr>
            <a:xfrm>
              <a:off x="38099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69" y="0"/>
                  </a:moveTo>
                  <a:lnTo>
                    <a:pt x="1" y="169"/>
                  </a:lnTo>
                  <a:lnTo>
                    <a:pt x="1798" y="2191"/>
                  </a:lnTo>
                  <a:lnTo>
                    <a:pt x="1966" y="2191"/>
                  </a:lnTo>
                  <a:cubicBezTo>
                    <a:pt x="2022" y="2135"/>
                    <a:pt x="2022" y="2078"/>
                    <a:pt x="1966" y="202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1"/>
            <p:cNvSpPr/>
            <p:nvPr/>
          </p:nvSpPr>
          <p:spPr>
            <a:xfrm>
              <a:off x="3713100" y="2550700"/>
              <a:ext cx="33725" cy="64600"/>
            </a:xfrm>
            <a:custGeom>
              <a:avLst/>
              <a:gdLst/>
              <a:ahLst/>
              <a:cxnLst/>
              <a:rect l="l" t="t" r="r" b="b"/>
              <a:pathLst>
                <a:path w="1349" h="2584" extrusionOk="0">
                  <a:moveTo>
                    <a:pt x="169" y="0"/>
                  </a:moveTo>
                  <a:lnTo>
                    <a:pt x="0" y="56"/>
                  </a:lnTo>
                  <a:lnTo>
                    <a:pt x="1123" y="2527"/>
                  </a:lnTo>
                  <a:cubicBezTo>
                    <a:pt x="1180" y="2584"/>
                    <a:pt x="1180" y="2584"/>
                    <a:pt x="1236" y="2584"/>
                  </a:cubicBezTo>
                  <a:lnTo>
                    <a:pt x="1292" y="2584"/>
                  </a:lnTo>
                  <a:cubicBezTo>
                    <a:pt x="1348" y="2584"/>
                    <a:pt x="1348" y="2527"/>
                    <a:pt x="1348" y="247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1"/>
            <p:cNvSpPr/>
            <p:nvPr/>
          </p:nvSpPr>
          <p:spPr>
            <a:xfrm>
              <a:off x="3838050" y="2456625"/>
              <a:ext cx="56200" cy="50550"/>
            </a:xfrm>
            <a:custGeom>
              <a:avLst/>
              <a:gdLst/>
              <a:ahLst/>
              <a:cxnLst/>
              <a:rect l="l" t="t" r="r" b="b"/>
              <a:pathLst>
                <a:path w="2248" h="2022" extrusionOk="0">
                  <a:moveTo>
                    <a:pt x="169" y="0"/>
                  </a:moveTo>
                  <a:lnTo>
                    <a:pt x="1" y="169"/>
                  </a:lnTo>
                  <a:lnTo>
                    <a:pt x="2023" y="2022"/>
                  </a:lnTo>
                  <a:lnTo>
                    <a:pt x="2135" y="2022"/>
                  </a:lnTo>
                  <a:cubicBezTo>
                    <a:pt x="2191" y="2022"/>
                    <a:pt x="2247" y="1853"/>
                    <a:pt x="2191" y="179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1"/>
            <p:cNvSpPr/>
            <p:nvPr/>
          </p:nvSpPr>
          <p:spPr>
            <a:xfrm>
              <a:off x="3638675" y="2577375"/>
              <a:ext cx="21075" cy="68825"/>
            </a:xfrm>
            <a:custGeom>
              <a:avLst/>
              <a:gdLst/>
              <a:ahLst/>
              <a:cxnLst/>
              <a:rect l="l" t="t" r="r" b="b"/>
              <a:pathLst>
                <a:path w="843" h="2753" extrusionOk="0">
                  <a:moveTo>
                    <a:pt x="169" y="0"/>
                  </a:moveTo>
                  <a:lnTo>
                    <a:pt x="0" y="56"/>
                  </a:lnTo>
                  <a:lnTo>
                    <a:pt x="674" y="2696"/>
                  </a:lnTo>
                  <a:cubicBezTo>
                    <a:pt x="674" y="2752"/>
                    <a:pt x="731" y="2752"/>
                    <a:pt x="787" y="2752"/>
                  </a:cubicBezTo>
                  <a:cubicBezTo>
                    <a:pt x="843" y="2752"/>
                    <a:pt x="843" y="2696"/>
                    <a:pt x="843" y="264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1"/>
            <p:cNvSpPr/>
            <p:nvPr/>
          </p:nvSpPr>
          <p:spPr>
            <a:xfrm>
              <a:off x="3675175" y="2566125"/>
              <a:ext cx="28100" cy="67425"/>
            </a:xfrm>
            <a:custGeom>
              <a:avLst/>
              <a:gdLst/>
              <a:ahLst/>
              <a:cxnLst/>
              <a:rect l="l" t="t" r="r" b="b"/>
              <a:pathLst>
                <a:path w="1124" h="2697" extrusionOk="0">
                  <a:moveTo>
                    <a:pt x="169" y="1"/>
                  </a:moveTo>
                  <a:lnTo>
                    <a:pt x="1" y="57"/>
                  </a:lnTo>
                  <a:lnTo>
                    <a:pt x="956" y="2641"/>
                  </a:lnTo>
                  <a:cubicBezTo>
                    <a:pt x="956" y="2697"/>
                    <a:pt x="1012" y="2697"/>
                    <a:pt x="1012" y="2697"/>
                  </a:cubicBezTo>
                  <a:cubicBezTo>
                    <a:pt x="1068" y="2697"/>
                    <a:pt x="1124" y="2584"/>
                    <a:pt x="1124" y="252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1"/>
            <p:cNvSpPr/>
            <p:nvPr/>
          </p:nvSpPr>
          <p:spPr>
            <a:xfrm>
              <a:off x="3863325" y="2427125"/>
              <a:ext cx="59000" cy="44950"/>
            </a:xfrm>
            <a:custGeom>
              <a:avLst/>
              <a:gdLst/>
              <a:ahLst/>
              <a:cxnLst/>
              <a:rect l="l" t="t" r="r" b="b"/>
              <a:pathLst>
                <a:path w="2360" h="1798" extrusionOk="0">
                  <a:moveTo>
                    <a:pt x="113" y="1"/>
                  </a:moveTo>
                  <a:cubicBezTo>
                    <a:pt x="57" y="57"/>
                    <a:pt x="57" y="113"/>
                    <a:pt x="1" y="169"/>
                  </a:cubicBezTo>
                  <a:lnTo>
                    <a:pt x="2191" y="1798"/>
                  </a:lnTo>
                  <a:lnTo>
                    <a:pt x="2247" y="1798"/>
                  </a:lnTo>
                  <a:cubicBezTo>
                    <a:pt x="2247" y="1798"/>
                    <a:pt x="2303" y="1798"/>
                    <a:pt x="2303" y="1742"/>
                  </a:cubicBezTo>
                  <a:cubicBezTo>
                    <a:pt x="2360" y="1686"/>
                    <a:pt x="2360" y="1629"/>
                    <a:pt x="2303" y="157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1"/>
            <p:cNvSpPr/>
            <p:nvPr/>
          </p:nvSpPr>
          <p:spPr>
            <a:xfrm>
              <a:off x="3930725" y="2285300"/>
              <a:ext cx="68825" cy="22500"/>
            </a:xfrm>
            <a:custGeom>
              <a:avLst/>
              <a:gdLst/>
              <a:ahLst/>
              <a:cxnLst/>
              <a:rect l="l" t="t" r="r" b="b"/>
              <a:pathLst>
                <a:path w="2753" h="900" extrusionOk="0">
                  <a:moveTo>
                    <a:pt x="57" y="1"/>
                  </a:moveTo>
                  <a:cubicBezTo>
                    <a:pt x="57" y="113"/>
                    <a:pt x="1" y="169"/>
                    <a:pt x="1" y="226"/>
                  </a:cubicBezTo>
                  <a:lnTo>
                    <a:pt x="2640" y="900"/>
                  </a:lnTo>
                  <a:cubicBezTo>
                    <a:pt x="2697" y="900"/>
                    <a:pt x="2753" y="843"/>
                    <a:pt x="2753" y="787"/>
                  </a:cubicBezTo>
                  <a:cubicBezTo>
                    <a:pt x="2753" y="731"/>
                    <a:pt x="2753" y="731"/>
                    <a:pt x="2697" y="67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1"/>
            <p:cNvSpPr/>
            <p:nvPr/>
          </p:nvSpPr>
          <p:spPr>
            <a:xfrm>
              <a:off x="3940550" y="2246000"/>
              <a:ext cx="70250" cy="15475"/>
            </a:xfrm>
            <a:custGeom>
              <a:avLst/>
              <a:gdLst/>
              <a:ahLst/>
              <a:cxnLst/>
              <a:rect l="l" t="t" r="r" b="b"/>
              <a:pathLst>
                <a:path w="2810" h="619" extrusionOk="0">
                  <a:moveTo>
                    <a:pt x="1" y="0"/>
                  </a:moveTo>
                  <a:cubicBezTo>
                    <a:pt x="1" y="113"/>
                    <a:pt x="1" y="169"/>
                    <a:pt x="1" y="225"/>
                  </a:cubicBezTo>
                  <a:lnTo>
                    <a:pt x="2697" y="618"/>
                  </a:lnTo>
                  <a:cubicBezTo>
                    <a:pt x="2753" y="618"/>
                    <a:pt x="2809" y="618"/>
                    <a:pt x="2809" y="562"/>
                  </a:cubicBezTo>
                  <a:cubicBezTo>
                    <a:pt x="2809" y="450"/>
                    <a:pt x="2753" y="393"/>
                    <a:pt x="2697" y="39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1"/>
            <p:cNvSpPr/>
            <p:nvPr/>
          </p:nvSpPr>
          <p:spPr>
            <a:xfrm>
              <a:off x="3943375" y="2208075"/>
              <a:ext cx="70225" cy="8450"/>
            </a:xfrm>
            <a:custGeom>
              <a:avLst/>
              <a:gdLst/>
              <a:ahLst/>
              <a:cxnLst/>
              <a:rect l="l" t="t" r="r" b="b"/>
              <a:pathLst>
                <a:path w="2809" h="338" extrusionOk="0">
                  <a:moveTo>
                    <a:pt x="0" y="1"/>
                  </a:moveTo>
                  <a:lnTo>
                    <a:pt x="0" y="226"/>
                  </a:lnTo>
                  <a:lnTo>
                    <a:pt x="2696" y="338"/>
                  </a:lnTo>
                  <a:cubicBezTo>
                    <a:pt x="2808" y="338"/>
                    <a:pt x="2808" y="169"/>
                    <a:pt x="2696" y="169"/>
                  </a:cubicBezTo>
                  <a:lnTo>
                    <a:pt x="2752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1"/>
            <p:cNvSpPr/>
            <p:nvPr/>
          </p:nvSpPr>
          <p:spPr>
            <a:xfrm>
              <a:off x="3919500" y="2321825"/>
              <a:ext cx="68825" cy="29500"/>
            </a:xfrm>
            <a:custGeom>
              <a:avLst/>
              <a:gdLst/>
              <a:ahLst/>
              <a:cxnLst/>
              <a:rect l="l" t="t" r="r" b="b"/>
              <a:pathLst>
                <a:path w="2753" h="1180" extrusionOk="0">
                  <a:moveTo>
                    <a:pt x="56" y="0"/>
                  </a:moveTo>
                  <a:cubicBezTo>
                    <a:pt x="56" y="113"/>
                    <a:pt x="0" y="169"/>
                    <a:pt x="0" y="225"/>
                  </a:cubicBezTo>
                  <a:lnTo>
                    <a:pt x="2584" y="1180"/>
                  </a:lnTo>
                  <a:cubicBezTo>
                    <a:pt x="2696" y="1124"/>
                    <a:pt x="2752" y="1011"/>
                    <a:pt x="2640" y="955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1"/>
            <p:cNvSpPr/>
            <p:nvPr/>
          </p:nvSpPr>
          <p:spPr>
            <a:xfrm>
              <a:off x="3884400" y="2393425"/>
              <a:ext cx="64300" cy="39575"/>
            </a:xfrm>
            <a:custGeom>
              <a:avLst/>
              <a:gdLst/>
              <a:ahLst/>
              <a:cxnLst/>
              <a:rect l="l" t="t" r="r" b="b"/>
              <a:pathLst>
                <a:path w="2572" h="1583" extrusionOk="0">
                  <a:moveTo>
                    <a:pt x="113" y="1"/>
                  </a:moveTo>
                  <a:cubicBezTo>
                    <a:pt x="113" y="57"/>
                    <a:pt x="56" y="113"/>
                    <a:pt x="0" y="169"/>
                  </a:cubicBezTo>
                  <a:lnTo>
                    <a:pt x="2359" y="1573"/>
                  </a:lnTo>
                  <a:lnTo>
                    <a:pt x="2415" y="1573"/>
                  </a:lnTo>
                  <a:cubicBezTo>
                    <a:pt x="2428" y="1579"/>
                    <a:pt x="2440" y="1582"/>
                    <a:pt x="2451" y="1582"/>
                  </a:cubicBezTo>
                  <a:cubicBezTo>
                    <a:pt x="2538" y="1582"/>
                    <a:pt x="2571" y="1405"/>
                    <a:pt x="2471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1"/>
            <p:cNvSpPr/>
            <p:nvPr/>
          </p:nvSpPr>
          <p:spPr>
            <a:xfrm>
              <a:off x="3599350" y="2585800"/>
              <a:ext cx="15475" cy="70225"/>
            </a:xfrm>
            <a:custGeom>
              <a:avLst/>
              <a:gdLst/>
              <a:ahLst/>
              <a:cxnLst/>
              <a:rect l="l" t="t" r="r" b="b"/>
              <a:pathLst>
                <a:path w="619" h="2809" extrusionOk="0">
                  <a:moveTo>
                    <a:pt x="1" y="0"/>
                  </a:moveTo>
                  <a:lnTo>
                    <a:pt x="394" y="2696"/>
                  </a:lnTo>
                  <a:cubicBezTo>
                    <a:pt x="394" y="2752"/>
                    <a:pt x="450" y="2808"/>
                    <a:pt x="506" y="2808"/>
                  </a:cubicBezTo>
                  <a:cubicBezTo>
                    <a:pt x="562" y="2808"/>
                    <a:pt x="619" y="2752"/>
                    <a:pt x="619" y="2696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1"/>
            <p:cNvSpPr/>
            <p:nvPr/>
          </p:nvSpPr>
          <p:spPr>
            <a:xfrm>
              <a:off x="3904050" y="2359725"/>
              <a:ext cx="66025" cy="33725"/>
            </a:xfrm>
            <a:custGeom>
              <a:avLst/>
              <a:gdLst/>
              <a:ahLst/>
              <a:cxnLst/>
              <a:rect l="l" t="t" r="r" b="b"/>
              <a:pathLst>
                <a:path w="2641" h="1349" extrusionOk="0">
                  <a:moveTo>
                    <a:pt x="113" y="1"/>
                  </a:moveTo>
                  <a:cubicBezTo>
                    <a:pt x="113" y="57"/>
                    <a:pt x="1" y="113"/>
                    <a:pt x="1" y="169"/>
                  </a:cubicBezTo>
                  <a:lnTo>
                    <a:pt x="2472" y="1349"/>
                  </a:lnTo>
                  <a:cubicBezTo>
                    <a:pt x="2528" y="1349"/>
                    <a:pt x="2584" y="1349"/>
                    <a:pt x="2584" y="1292"/>
                  </a:cubicBezTo>
                  <a:cubicBezTo>
                    <a:pt x="2640" y="1236"/>
                    <a:pt x="2584" y="1180"/>
                    <a:pt x="2528" y="1124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1"/>
            <p:cNvSpPr/>
            <p:nvPr/>
          </p:nvSpPr>
          <p:spPr>
            <a:xfrm>
              <a:off x="3100900" y="2321825"/>
              <a:ext cx="67425" cy="28100"/>
            </a:xfrm>
            <a:custGeom>
              <a:avLst/>
              <a:gdLst/>
              <a:ahLst/>
              <a:cxnLst/>
              <a:rect l="l" t="t" r="r" b="b"/>
              <a:pathLst>
                <a:path w="2697" h="1124" extrusionOk="0">
                  <a:moveTo>
                    <a:pt x="2640" y="0"/>
                  </a:moveTo>
                  <a:lnTo>
                    <a:pt x="113" y="899"/>
                  </a:lnTo>
                  <a:cubicBezTo>
                    <a:pt x="57" y="899"/>
                    <a:pt x="0" y="1011"/>
                    <a:pt x="0" y="1067"/>
                  </a:cubicBezTo>
                  <a:cubicBezTo>
                    <a:pt x="57" y="1067"/>
                    <a:pt x="57" y="1124"/>
                    <a:pt x="113" y="1124"/>
                  </a:cubicBezTo>
                  <a:lnTo>
                    <a:pt x="169" y="1124"/>
                  </a:lnTo>
                  <a:lnTo>
                    <a:pt x="2696" y="225"/>
                  </a:lnTo>
                  <a:cubicBezTo>
                    <a:pt x="2696" y="113"/>
                    <a:pt x="2696" y="56"/>
                    <a:pt x="264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1"/>
            <p:cNvSpPr/>
            <p:nvPr/>
          </p:nvSpPr>
          <p:spPr>
            <a:xfrm>
              <a:off x="3140225" y="2392025"/>
              <a:ext cx="63200" cy="40750"/>
            </a:xfrm>
            <a:custGeom>
              <a:avLst/>
              <a:gdLst/>
              <a:ahLst/>
              <a:cxnLst/>
              <a:rect l="l" t="t" r="r" b="b"/>
              <a:pathLst>
                <a:path w="2528" h="1630" extrusionOk="0">
                  <a:moveTo>
                    <a:pt x="2415" y="0"/>
                  </a:moveTo>
                  <a:lnTo>
                    <a:pt x="56" y="1405"/>
                  </a:lnTo>
                  <a:cubicBezTo>
                    <a:pt x="0" y="1461"/>
                    <a:pt x="0" y="1517"/>
                    <a:pt x="0" y="1573"/>
                  </a:cubicBezTo>
                  <a:cubicBezTo>
                    <a:pt x="56" y="1629"/>
                    <a:pt x="56" y="1629"/>
                    <a:pt x="112" y="1629"/>
                  </a:cubicBezTo>
                  <a:lnTo>
                    <a:pt x="169" y="1629"/>
                  </a:lnTo>
                  <a:lnTo>
                    <a:pt x="2527" y="225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1"/>
            <p:cNvSpPr/>
            <p:nvPr/>
          </p:nvSpPr>
          <p:spPr>
            <a:xfrm>
              <a:off x="3119150" y="2358325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528" y="1"/>
                  </a:moveTo>
                  <a:lnTo>
                    <a:pt x="57" y="1180"/>
                  </a:lnTo>
                  <a:cubicBezTo>
                    <a:pt x="1" y="1180"/>
                    <a:pt x="1" y="1236"/>
                    <a:pt x="1" y="1348"/>
                  </a:cubicBezTo>
                  <a:cubicBezTo>
                    <a:pt x="1" y="1348"/>
                    <a:pt x="57" y="1405"/>
                    <a:pt x="113" y="1405"/>
                  </a:cubicBezTo>
                  <a:lnTo>
                    <a:pt x="169" y="1405"/>
                  </a:lnTo>
                  <a:lnTo>
                    <a:pt x="2640" y="22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1"/>
            <p:cNvSpPr/>
            <p:nvPr/>
          </p:nvSpPr>
          <p:spPr>
            <a:xfrm>
              <a:off x="3166900" y="2425725"/>
              <a:ext cx="60400" cy="46350"/>
            </a:xfrm>
            <a:custGeom>
              <a:avLst/>
              <a:gdLst/>
              <a:ahLst/>
              <a:cxnLst/>
              <a:rect l="l" t="t" r="r" b="b"/>
              <a:pathLst>
                <a:path w="2416" h="1854" extrusionOk="0">
                  <a:moveTo>
                    <a:pt x="2191" y="0"/>
                  </a:moveTo>
                  <a:lnTo>
                    <a:pt x="56" y="1629"/>
                  </a:lnTo>
                  <a:cubicBezTo>
                    <a:pt x="0" y="1685"/>
                    <a:pt x="0" y="1742"/>
                    <a:pt x="56" y="1798"/>
                  </a:cubicBezTo>
                  <a:cubicBezTo>
                    <a:pt x="56" y="1798"/>
                    <a:pt x="113" y="1854"/>
                    <a:pt x="169" y="1854"/>
                  </a:cubicBezTo>
                  <a:lnTo>
                    <a:pt x="225" y="1854"/>
                  </a:lnTo>
                  <a:lnTo>
                    <a:pt x="2415" y="22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1"/>
            <p:cNvSpPr/>
            <p:nvPr/>
          </p:nvSpPr>
          <p:spPr>
            <a:xfrm>
              <a:off x="3078425" y="2246000"/>
              <a:ext cx="71650" cy="15475"/>
            </a:xfrm>
            <a:custGeom>
              <a:avLst/>
              <a:gdLst/>
              <a:ahLst/>
              <a:cxnLst/>
              <a:rect l="l" t="t" r="r" b="b"/>
              <a:pathLst>
                <a:path w="2866" h="619" extrusionOk="0">
                  <a:moveTo>
                    <a:pt x="2809" y="0"/>
                  </a:moveTo>
                  <a:lnTo>
                    <a:pt x="113" y="393"/>
                  </a:lnTo>
                  <a:cubicBezTo>
                    <a:pt x="57" y="393"/>
                    <a:pt x="1" y="450"/>
                    <a:pt x="57" y="506"/>
                  </a:cubicBezTo>
                  <a:cubicBezTo>
                    <a:pt x="57" y="562"/>
                    <a:pt x="57" y="618"/>
                    <a:pt x="169" y="618"/>
                  </a:cubicBezTo>
                  <a:lnTo>
                    <a:pt x="2865" y="225"/>
                  </a:lnTo>
                  <a:cubicBezTo>
                    <a:pt x="2865" y="113"/>
                    <a:pt x="2809" y="56"/>
                    <a:pt x="28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1"/>
            <p:cNvSpPr/>
            <p:nvPr/>
          </p:nvSpPr>
          <p:spPr>
            <a:xfrm>
              <a:off x="3194975" y="2455200"/>
              <a:ext cx="54775" cy="50575"/>
            </a:xfrm>
            <a:custGeom>
              <a:avLst/>
              <a:gdLst/>
              <a:ahLst/>
              <a:cxnLst/>
              <a:rect l="l" t="t" r="r" b="b"/>
              <a:pathLst>
                <a:path w="2191" h="2023" extrusionOk="0">
                  <a:moveTo>
                    <a:pt x="2022" y="1"/>
                  </a:moveTo>
                  <a:lnTo>
                    <a:pt x="0" y="1854"/>
                  </a:lnTo>
                  <a:cubicBezTo>
                    <a:pt x="0" y="1910"/>
                    <a:pt x="0" y="1967"/>
                    <a:pt x="0" y="2023"/>
                  </a:cubicBezTo>
                  <a:lnTo>
                    <a:pt x="169" y="2023"/>
                  </a:lnTo>
                  <a:lnTo>
                    <a:pt x="2191" y="169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1"/>
            <p:cNvSpPr/>
            <p:nvPr/>
          </p:nvSpPr>
          <p:spPr>
            <a:xfrm>
              <a:off x="3088250" y="2285300"/>
              <a:ext cx="68850" cy="22500"/>
            </a:xfrm>
            <a:custGeom>
              <a:avLst/>
              <a:gdLst/>
              <a:ahLst/>
              <a:cxnLst/>
              <a:rect l="l" t="t" r="r" b="b"/>
              <a:pathLst>
                <a:path w="2754" h="900" extrusionOk="0">
                  <a:moveTo>
                    <a:pt x="2753" y="1"/>
                  </a:moveTo>
                  <a:lnTo>
                    <a:pt x="113" y="675"/>
                  </a:lnTo>
                  <a:cubicBezTo>
                    <a:pt x="1" y="675"/>
                    <a:pt x="1" y="731"/>
                    <a:pt x="1" y="787"/>
                  </a:cubicBezTo>
                  <a:cubicBezTo>
                    <a:pt x="1" y="843"/>
                    <a:pt x="57" y="900"/>
                    <a:pt x="113" y="900"/>
                  </a:cubicBezTo>
                  <a:lnTo>
                    <a:pt x="2753" y="226"/>
                  </a:lnTo>
                  <a:cubicBezTo>
                    <a:pt x="2753" y="169"/>
                    <a:pt x="2753" y="57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1"/>
            <p:cNvSpPr/>
            <p:nvPr/>
          </p:nvSpPr>
          <p:spPr>
            <a:xfrm>
              <a:off x="3561450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225" y="0"/>
                  </a:moveTo>
                  <a:lnTo>
                    <a:pt x="0" y="57"/>
                  </a:lnTo>
                  <a:lnTo>
                    <a:pt x="113" y="2753"/>
                  </a:lnTo>
                  <a:cubicBezTo>
                    <a:pt x="113" y="2809"/>
                    <a:pt x="169" y="2865"/>
                    <a:pt x="225" y="2865"/>
                  </a:cubicBezTo>
                  <a:cubicBezTo>
                    <a:pt x="281" y="2865"/>
                    <a:pt x="337" y="2809"/>
                    <a:pt x="337" y="275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1"/>
            <p:cNvSpPr/>
            <p:nvPr/>
          </p:nvSpPr>
          <p:spPr>
            <a:xfrm>
              <a:off x="3075625" y="2206675"/>
              <a:ext cx="70225" cy="9850"/>
            </a:xfrm>
            <a:custGeom>
              <a:avLst/>
              <a:gdLst/>
              <a:ahLst/>
              <a:cxnLst/>
              <a:rect l="l" t="t" r="r" b="b"/>
              <a:pathLst>
                <a:path w="2809" h="394" extrusionOk="0">
                  <a:moveTo>
                    <a:pt x="2809" y="1"/>
                  </a:moveTo>
                  <a:lnTo>
                    <a:pt x="113" y="169"/>
                  </a:lnTo>
                  <a:cubicBezTo>
                    <a:pt x="0" y="169"/>
                    <a:pt x="0" y="225"/>
                    <a:pt x="0" y="282"/>
                  </a:cubicBezTo>
                  <a:cubicBezTo>
                    <a:pt x="0" y="338"/>
                    <a:pt x="57" y="394"/>
                    <a:pt x="113" y="394"/>
                  </a:cubicBezTo>
                  <a:lnTo>
                    <a:pt x="2809" y="225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1"/>
            <p:cNvSpPr/>
            <p:nvPr/>
          </p:nvSpPr>
          <p:spPr>
            <a:xfrm>
              <a:off x="3426650" y="2577375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675" y="0"/>
                  </a:moveTo>
                  <a:lnTo>
                    <a:pt x="1" y="2640"/>
                  </a:lnTo>
                  <a:cubicBezTo>
                    <a:pt x="1" y="2696"/>
                    <a:pt x="57" y="2752"/>
                    <a:pt x="113" y="2752"/>
                  </a:cubicBezTo>
                  <a:cubicBezTo>
                    <a:pt x="169" y="2752"/>
                    <a:pt x="169" y="2696"/>
                    <a:pt x="225" y="2696"/>
                  </a:cubicBezTo>
                  <a:lnTo>
                    <a:pt x="899" y="56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1"/>
            <p:cNvSpPr/>
            <p:nvPr/>
          </p:nvSpPr>
          <p:spPr>
            <a:xfrm>
              <a:off x="3384525" y="2566125"/>
              <a:ext cx="26700" cy="67425"/>
            </a:xfrm>
            <a:custGeom>
              <a:avLst/>
              <a:gdLst/>
              <a:ahLst/>
              <a:cxnLst/>
              <a:rect l="l" t="t" r="r" b="b"/>
              <a:pathLst>
                <a:path w="1068" h="2697" extrusionOk="0">
                  <a:moveTo>
                    <a:pt x="899" y="1"/>
                  </a:moveTo>
                  <a:lnTo>
                    <a:pt x="1" y="2528"/>
                  </a:lnTo>
                  <a:cubicBezTo>
                    <a:pt x="1" y="2584"/>
                    <a:pt x="1" y="2641"/>
                    <a:pt x="57" y="2697"/>
                  </a:cubicBezTo>
                  <a:cubicBezTo>
                    <a:pt x="113" y="2697"/>
                    <a:pt x="169" y="2641"/>
                    <a:pt x="169" y="2584"/>
                  </a:cubicBezTo>
                  <a:lnTo>
                    <a:pt x="1068" y="57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1"/>
            <p:cNvSpPr/>
            <p:nvPr/>
          </p:nvSpPr>
          <p:spPr>
            <a:xfrm>
              <a:off x="32272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854" y="0"/>
                  </a:moveTo>
                  <a:lnTo>
                    <a:pt x="0" y="2022"/>
                  </a:lnTo>
                  <a:cubicBezTo>
                    <a:pt x="0" y="2078"/>
                    <a:pt x="0" y="2135"/>
                    <a:pt x="0" y="2191"/>
                  </a:cubicBezTo>
                  <a:lnTo>
                    <a:pt x="169" y="2191"/>
                  </a:lnTo>
                  <a:lnTo>
                    <a:pt x="2022" y="113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1"/>
            <p:cNvSpPr/>
            <p:nvPr/>
          </p:nvSpPr>
          <p:spPr>
            <a:xfrm>
              <a:off x="3517925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113" y="0"/>
                  </a:moveTo>
                  <a:lnTo>
                    <a:pt x="0" y="2753"/>
                  </a:lnTo>
                  <a:cubicBezTo>
                    <a:pt x="0" y="2809"/>
                    <a:pt x="56" y="2865"/>
                    <a:pt x="113" y="2865"/>
                  </a:cubicBezTo>
                  <a:cubicBezTo>
                    <a:pt x="169" y="2865"/>
                    <a:pt x="225" y="2809"/>
                    <a:pt x="225" y="2753"/>
                  </a:cubicBez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1"/>
            <p:cNvSpPr/>
            <p:nvPr/>
          </p:nvSpPr>
          <p:spPr>
            <a:xfrm>
              <a:off x="3341000" y="2549275"/>
              <a:ext cx="33725" cy="66025"/>
            </a:xfrm>
            <a:custGeom>
              <a:avLst/>
              <a:gdLst/>
              <a:ahLst/>
              <a:cxnLst/>
              <a:rect l="l" t="t" r="r" b="b"/>
              <a:pathLst>
                <a:path w="1349" h="2641" extrusionOk="0">
                  <a:moveTo>
                    <a:pt x="1180" y="1"/>
                  </a:moveTo>
                  <a:lnTo>
                    <a:pt x="1" y="2472"/>
                  </a:lnTo>
                  <a:cubicBezTo>
                    <a:pt x="1" y="2528"/>
                    <a:pt x="1" y="2584"/>
                    <a:pt x="57" y="2641"/>
                  </a:cubicBezTo>
                  <a:lnTo>
                    <a:pt x="113" y="2641"/>
                  </a:lnTo>
                  <a:cubicBezTo>
                    <a:pt x="169" y="2641"/>
                    <a:pt x="169" y="2584"/>
                    <a:pt x="225" y="2584"/>
                  </a:cubicBez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1"/>
            <p:cNvSpPr/>
            <p:nvPr/>
          </p:nvSpPr>
          <p:spPr>
            <a:xfrm>
              <a:off x="3262375" y="2508575"/>
              <a:ext cx="46350" cy="59000"/>
            </a:xfrm>
            <a:custGeom>
              <a:avLst/>
              <a:gdLst/>
              <a:ahLst/>
              <a:cxnLst/>
              <a:rect l="l" t="t" r="r" b="b"/>
              <a:pathLst>
                <a:path w="1854" h="2360" extrusionOk="0">
                  <a:moveTo>
                    <a:pt x="1629" y="0"/>
                  </a:moveTo>
                  <a:lnTo>
                    <a:pt x="0" y="2191"/>
                  </a:lnTo>
                  <a:cubicBezTo>
                    <a:pt x="0" y="2247"/>
                    <a:pt x="0" y="2303"/>
                    <a:pt x="0" y="2359"/>
                  </a:cubicBezTo>
                  <a:lnTo>
                    <a:pt x="113" y="2359"/>
                  </a:lnTo>
                  <a:cubicBezTo>
                    <a:pt x="113" y="2359"/>
                    <a:pt x="169" y="2359"/>
                    <a:pt x="169" y="2303"/>
                  </a:cubicBezTo>
                  <a:lnTo>
                    <a:pt x="1854" y="169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1"/>
            <p:cNvSpPr/>
            <p:nvPr/>
          </p:nvSpPr>
          <p:spPr>
            <a:xfrm>
              <a:off x="3300275" y="2531025"/>
              <a:ext cx="40750" cy="63225"/>
            </a:xfrm>
            <a:custGeom>
              <a:avLst/>
              <a:gdLst/>
              <a:ahLst/>
              <a:cxnLst/>
              <a:rect l="l" t="t" r="r" b="b"/>
              <a:pathLst>
                <a:path w="1630" h="2529" extrusionOk="0">
                  <a:moveTo>
                    <a:pt x="1461" y="1"/>
                  </a:moveTo>
                  <a:lnTo>
                    <a:pt x="57" y="2360"/>
                  </a:lnTo>
                  <a:cubicBezTo>
                    <a:pt x="1" y="2416"/>
                    <a:pt x="1" y="2472"/>
                    <a:pt x="57" y="2528"/>
                  </a:cubicBezTo>
                  <a:lnTo>
                    <a:pt x="113" y="2528"/>
                  </a:lnTo>
                  <a:cubicBezTo>
                    <a:pt x="169" y="2528"/>
                    <a:pt x="169" y="2472"/>
                    <a:pt x="225" y="2472"/>
                  </a:cubicBezTo>
                  <a:lnTo>
                    <a:pt x="1630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1"/>
            <p:cNvSpPr/>
            <p:nvPr/>
          </p:nvSpPr>
          <p:spPr>
            <a:xfrm>
              <a:off x="3065800" y="1831775"/>
              <a:ext cx="836875" cy="718050"/>
            </a:xfrm>
            <a:custGeom>
              <a:avLst/>
              <a:gdLst/>
              <a:ahLst/>
              <a:cxnLst/>
              <a:rect l="l" t="t" r="r" b="b"/>
              <a:pathLst>
                <a:path w="33475" h="28722" extrusionOk="0">
                  <a:moveTo>
                    <a:pt x="19038" y="344"/>
                  </a:moveTo>
                  <a:cubicBezTo>
                    <a:pt x="26234" y="344"/>
                    <a:pt x="33137" y="5917"/>
                    <a:pt x="33137" y="14323"/>
                  </a:cubicBezTo>
                  <a:cubicBezTo>
                    <a:pt x="33081" y="22073"/>
                    <a:pt x="26847" y="28308"/>
                    <a:pt x="19152" y="28308"/>
                  </a:cubicBezTo>
                  <a:cubicBezTo>
                    <a:pt x="6684" y="28308"/>
                    <a:pt x="450" y="13256"/>
                    <a:pt x="9267" y="4438"/>
                  </a:cubicBezTo>
                  <a:cubicBezTo>
                    <a:pt x="12114" y="1610"/>
                    <a:pt x="15609" y="344"/>
                    <a:pt x="19038" y="344"/>
                  </a:cubicBezTo>
                  <a:close/>
                  <a:moveTo>
                    <a:pt x="19152" y="1"/>
                  </a:moveTo>
                  <a:cubicBezTo>
                    <a:pt x="6347" y="1"/>
                    <a:pt x="0" y="15446"/>
                    <a:pt x="8987" y="24489"/>
                  </a:cubicBezTo>
                  <a:cubicBezTo>
                    <a:pt x="11910" y="27412"/>
                    <a:pt x="15503" y="28721"/>
                    <a:pt x="19027" y="28721"/>
                  </a:cubicBezTo>
                  <a:cubicBezTo>
                    <a:pt x="26402" y="28721"/>
                    <a:pt x="33474" y="22988"/>
                    <a:pt x="33474" y="14323"/>
                  </a:cubicBezTo>
                  <a:cubicBezTo>
                    <a:pt x="33474" y="6404"/>
                    <a:pt x="27072" y="1"/>
                    <a:pt x="1915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1"/>
            <p:cNvSpPr/>
            <p:nvPr/>
          </p:nvSpPr>
          <p:spPr>
            <a:xfrm>
              <a:off x="3427300" y="2075175"/>
              <a:ext cx="42900" cy="41675"/>
            </a:xfrm>
            <a:custGeom>
              <a:avLst/>
              <a:gdLst/>
              <a:ahLst/>
              <a:cxnLst/>
              <a:rect l="l" t="t" r="r" b="b"/>
              <a:pathLst>
                <a:path w="1716" h="1667" extrusionOk="0">
                  <a:moveTo>
                    <a:pt x="172" y="0"/>
                  </a:moveTo>
                  <a:cubicBezTo>
                    <a:pt x="80" y="0"/>
                    <a:pt x="1" y="120"/>
                    <a:pt x="87" y="206"/>
                  </a:cubicBezTo>
                  <a:lnTo>
                    <a:pt x="1547" y="1666"/>
                  </a:lnTo>
                  <a:lnTo>
                    <a:pt x="1716" y="1498"/>
                  </a:lnTo>
                  <a:lnTo>
                    <a:pt x="255" y="37"/>
                  </a:lnTo>
                  <a:cubicBezTo>
                    <a:pt x="229" y="11"/>
                    <a:pt x="200" y="0"/>
                    <a:pt x="1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1"/>
            <p:cNvSpPr/>
            <p:nvPr/>
          </p:nvSpPr>
          <p:spPr>
            <a:xfrm>
              <a:off x="3329775" y="2185625"/>
              <a:ext cx="106725" cy="5625"/>
            </a:xfrm>
            <a:custGeom>
              <a:avLst/>
              <a:gdLst/>
              <a:ahLst/>
              <a:cxnLst/>
              <a:rect l="l" t="t" r="r" b="b"/>
              <a:pathLst>
                <a:path w="4269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4269" y="225"/>
                  </a:lnTo>
                  <a:lnTo>
                    <a:pt x="4269" y="169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1"/>
            <p:cNvSpPr/>
            <p:nvPr/>
          </p:nvSpPr>
          <p:spPr>
            <a:xfrm>
              <a:off x="3539675" y="1977100"/>
              <a:ext cx="6350" cy="106050"/>
            </a:xfrm>
            <a:custGeom>
              <a:avLst/>
              <a:gdLst/>
              <a:ahLst/>
              <a:cxnLst/>
              <a:rect l="l" t="t" r="r" b="b"/>
              <a:pathLst>
                <a:path w="254" h="4242" extrusionOk="0">
                  <a:moveTo>
                    <a:pt x="120" y="1"/>
                  </a:moveTo>
                  <a:cubicBezTo>
                    <a:pt x="57" y="1"/>
                    <a:pt x="1" y="29"/>
                    <a:pt x="29" y="85"/>
                  </a:cubicBezTo>
                  <a:lnTo>
                    <a:pt x="29" y="4241"/>
                  </a:lnTo>
                  <a:lnTo>
                    <a:pt x="254" y="4241"/>
                  </a:lnTo>
                  <a:lnTo>
                    <a:pt x="254" y="85"/>
                  </a:lnTo>
                  <a:cubicBezTo>
                    <a:pt x="254" y="29"/>
                    <a:pt x="183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1"/>
            <p:cNvSpPr/>
            <p:nvPr/>
          </p:nvSpPr>
          <p:spPr>
            <a:xfrm>
              <a:off x="3390150" y="2036775"/>
              <a:ext cx="366500" cy="365100"/>
            </a:xfrm>
            <a:custGeom>
              <a:avLst/>
              <a:gdLst/>
              <a:ahLst/>
              <a:cxnLst/>
              <a:rect l="l" t="t" r="r" b="b"/>
              <a:pathLst>
                <a:path w="14660" h="14604" extrusionOk="0">
                  <a:moveTo>
                    <a:pt x="7976" y="1"/>
                  </a:moveTo>
                  <a:lnTo>
                    <a:pt x="7751" y="731"/>
                  </a:lnTo>
                  <a:cubicBezTo>
                    <a:pt x="8593" y="1012"/>
                    <a:pt x="9324" y="1461"/>
                    <a:pt x="9998" y="2079"/>
                  </a:cubicBezTo>
                  <a:lnTo>
                    <a:pt x="9099" y="2978"/>
                  </a:lnTo>
                  <a:cubicBezTo>
                    <a:pt x="9155" y="2978"/>
                    <a:pt x="9211" y="3034"/>
                    <a:pt x="9267" y="3090"/>
                  </a:cubicBezTo>
                  <a:lnTo>
                    <a:pt x="10166" y="2247"/>
                  </a:lnTo>
                  <a:cubicBezTo>
                    <a:pt x="11121" y="3258"/>
                    <a:pt x="11683" y="4550"/>
                    <a:pt x="11739" y="5954"/>
                  </a:cubicBezTo>
                  <a:lnTo>
                    <a:pt x="10503" y="5954"/>
                  </a:lnTo>
                  <a:lnTo>
                    <a:pt x="10503" y="6123"/>
                  </a:lnTo>
                  <a:lnTo>
                    <a:pt x="10503" y="6179"/>
                  </a:lnTo>
                  <a:lnTo>
                    <a:pt x="11739" y="6179"/>
                  </a:lnTo>
                  <a:cubicBezTo>
                    <a:pt x="11683" y="7583"/>
                    <a:pt x="11121" y="8931"/>
                    <a:pt x="10166" y="9998"/>
                  </a:cubicBezTo>
                  <a:lnTo>
                    <a:pt x="9324" y="9099"/>
                  </a:lnTo>
                  <a:lnTo>
                    <a:pt x="9155" y="9268"/>
                  </a:lnTo>
                  <a:lnTo>
                    <a:pt x="9998" y="10110"/>
                  </a:lnTo>
                  <a:cubicBezTo>
                    <a:pt x="8987" y="11121"/>
                    <a:pt x="7639" y="11683"/>
                    <a:pt x="6235" y="11683"/>
                  </a:cubicBezTo>
                  <a:lnTo>
                    <a:pt x="6235" y="10447"/>
                  </a:lnTo>
                  <a:lnTo>
                    <a:pt x="6010" y="10447"/>
                  </a:lnTo>
                  <a:lnTo>
                    <a:pt x="6010" y="11683"/>
                  </a:lnTo>
                  <a:cubicBezTo>
                    <a:pt x="4550" y="11683"/>
                    <a:pt x="3202" y="11121"/>
                    <a:pt x="2191" y="10110"/>
                  </a:cubicBezTo>
                  <a:lnTo>
                    <a:pt x="3146" y="9212"/>
                  </a:lnTo>
                  <a:lnTo>
                    <a:pt x="2977" y="9043"/>
                  </a:lnTo>
                  <a:lnTo>
                    <a:pt x="2022" y="9942"/>
                  </a:lnTo>
                  <a:cubicBezTo>
                    <a:pt x="1461" y="9324"/>
                    <a:pt x="1011" y="8594"/>
                    <a:pt x="730" y="7752"/>
                  </a:cubicBezTo>
                  <a:lnTo>
                    <a:pt x="0" y="7976"/>
                  </a:lnTo>
                  <a:cubicBezTo>
                    <a:pt x="787" y="10616"/>
                    <a:pt x="3202" y="12469"/>
                    <a:pt x="6010" y="12469"/>
                  </a:cubicBezTo>
                  <a:lnTo>
                    <a:pt x="6010" y="14491"/>
                  </a:lnTo>
                  <a:cubicBezTo>
                    <a:pt x="6010" y="14547"/>
                    <a:pt x="6066" y="14547"/>
                    <a:pt x="6122" y="14604"/>
                  </a:cubicBezTo>
                  <a:cubicBezTo>
                    <a:pt x="6178" y="14604"/>
                    <a:pt x="6178" y="14547"/>
                    <a:pt x="6235" y="14491"/>
                  </a:cubicBezTo>
                  <a:lnTo>
                    <a:pt x="6235" y="12526"/>
                  </a:lnTo>
                  <a:cubicBezTo>
                    <a:pt x="9661" y="12469"/>
                    <a:pt x="12469" y="9661"/>
                    <a:pt x="12525" y="6179"/>
                  </a:cubicBezTo>
                  <a:lnTo>
                    <a:pt x="14547" y="6179"/>
                  </a:lnTo>
                  <a:cubicBezTo>
                    <a:pt x="14603" y="6179"/>
                    <a:pt x="14659" y="6123"/>
                    <a:pt x="14659" y="6067"/>
                  </a:cubicBezTo>
                  <a:cubicBezTo>
                    <a:pt x="14659" y="6010"/>
                    <a:pt x="14603" y="5954"/>
                    <a:pt x="14547" y="5954"/>
                  </a:cubicBezTo>
                  <a:lnTo>
                    <a:pt x="12525" y="5954"/>
                  </a:lnTo>
                  <a:cubicBezTo>
                    <a:pt x="12469" y="4325"/>
                    <a:pt x="11795" y="2753"/>
                    <a:pt x="10672" y="1630"/>
                  </a:cubicBezTo>
                  <a:lnTo>
                    <a:pt x="10672" y="1573"/>
                  </a:lnTo>
                  <a:cubicBezTo>
                    <a:pt x="9885" y="843"/>
                    <a:pt x="8987" y="282"/>
                    <a:pt x="797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1"/>
            <p:cNvSpPr/>
            <p:nvPr/>
          </p:nvSpPr>
          <p:spPr>
            <a:xfrm>
              <a:off x="3238500" y="1894975"/>
              <a:ext cx="659950" cy="590600"/>
            </a:xfrm>
            <a:custGeom>
              <a:avLst/>
              <a:gdLst/>
              <a:ahLst/>
              <a:cxnLst/>
              <a:rect l="l" t="t" r="r" b="b"/>
              <a:pathLst>
                <a:path w="26398" h="23624" extrusionOk="0">
                  <a:moveTo>
                    <a:pt x="12244" y="0"/>
                  </a:moveTo>
                  <a:lnTo>
                    <a:pt x="12244" y="1067"/>
                  </a:lnTo>
                  <a:lnTo>
                    <a:pt x="12076" y="1067"/>
                  </a:lnTo>
                  <a:cubicBezTo>
                    <a:pt x="11177" y="1067"/>
                    <a:pt x="10223" y="1180"/>
                    <a:pt x="9380" y="1404"/>
                  </a:cubicBezTo>
                  <a:lnTo>
                    <a:pt x="9436" y="1685"/>
                  </a:lnTo>
                  <a:cubicBezTo>
                    <a:pt x="8706" y="1854"/>
                    <a:pt x="7976" y="2134"/>
                    <a:pt x="7302" y="2471"/>
                  </a:cubicBezTo>
                  <a:lnTo>
                    <a:pt x="7190" y="2191"/>
                  </a:lnTo>
                  <a:cubicBezTo>
                    <a:pt x="2303" y="4662"/>
                    <a:pt x="1" y="10334"/>
                    <a:pt x="1798" y="15445"/>
                  </a:cubicBezTo>
                  <a:lnTo>
                    <a:pt x="2079" y="15389"/>
                  </a:lnTo>
                  <a:cubicBezTo>
                    <a:pt x="3580" y="19561"/>
                    <a:pt x="7506" y="22411"/>
                    <a:pt x="11946" y="22411"/>
                  </a:cubicBezTo>
                  <a:cubicBezTo>
                    <a:pt x="11989" y="22411"/>
                    <a:pt x="12033" y="22410"/>
                    <a:pt x="12076" y="22410"/>
                  </a:cubicBezTo>
                  <a:lnTo>
                    <a:pt x="12076" y="20837"/>
                  </a:lnTo>
                  <a:cubicBezTo>
                    <a:pt x="7807" y="20837"/>
                    <a:pt x="4157" y="17861"/>
                    <a:pt x="3314" y="13704"/>
                  </a:cubicBezTo>
                  <a:cubicBezTo>
                    <a:pt x="3202" y="13087"/>
                    <a:pt x="3146" y="12469"/>
                    <a:pt x="3146" y="11907"/>
                  </a:cubicBezTo>
                  <a:lnTo>
                    <a:pt x="2416" y="11907"/>
                  </a:lnTo>
                  <a:cubicBezTo>
                    <a:pt x="2416" y="9380"/>
                    <a:pt x="3427" y="6965"/>
                    <a:pt x="5168" y="5167"/>
                  </a:cubicBezTo>
                  <a:lnTo>
                    <a:pt x="5673" y="5617"/>
                  </a:lnTo>
                  <a:cubicBezTo>
                    <a:pt x="7419" y="3871"/>
                    <a:pt x="9729" y="2952"/>
                    <a:pt x="12141" y="2952"/>
                  </a:cubicBezTo>
                  <a:cubicBezTo>
                    <a:pt x="12677" y="2952"/>
                    <a:pt x="13219" y="2997"/>
                    <a:pt x="13761" y="3089"/>
                  </a:cubicBezTo>
                  <a:lnTo>
                    <a:pt x="13873" y="2415"/>
                  </a:lnTo>
                  <a:cubicBezTo>
                    <a:pt x="14659" y="2528"/>
                    <a:pt x="15390" y="2808"/>
                    <a:pt x="16120" y="3089"/>
                  </a:cubicBezTo>
                  <a:lnTo>
                    <a:pt x="15839" y="3763"/>
                  </a:lnTo>
                  <a:cubicBezTo>
                    <a:pt x="16569" y="4100"/>
                    <a:pt x="17299" y="4550"/>
                    <a:pt x="17917" y="5167"/>
                  </a:cubicBezTo>
                  <a:lnTo>
                    <a:pt x="18366" y="4606"/>
                  </a:lnTo>
                  <a:cubicBezTo>
                    <a:pt x="21624" y="7414"/>
                    <a:pt x="22635" y="12076"/>
                    <a:pt x="20838" y="15951"/>
                  </a:cubicBezTo>
                  <a:lnTo>
                    <a:pt x="21905" y="16456"/>
                  </a:lnTo>
                  <a:cubicBezTo>
                    <a:pt x="22579" y="15052"/>
                    <a:pt x="22916" y="13480"/>
                    <a:pt x="22916" y="11907"/>
                  </a:cubicBezTo>
                  <a:cubicBezTo>
                    <a:pt x="22916" y="6571"/>
                    <a:pt x="19040" y="2078"/>
                    <a:pt x="13817" y="1236"/>
                  </a:cubicBezTo>
                  <a:lnTo>
                    <a:pt x="13817" y="1236"/>
                  </a:lnTo>
                  <a:cubicBezTo>
                    <a:pt x="21006" y="2247"/>
                    <a:pt x="25106" y="10110"/>
                    <a:pt x="21849" y="16625"/>
                  </a:cubicBezTo>
                  <a:cubicBezTo>
                    <a:pt x="19925" y="20505"/>
                    <a:pt x="16083" y="22583"/>
                    <a:pt x="12195" y="22583"/>
                  </a:cubicBezTo>
                  <a:cubicBezTo>
                    <a:pt x="9498" y="22583"/>
                    <a:pt x="6779" y="21583"/>
                    <a:pt x="4662" y="19489"/>
                  </a:cubicBezTo>
                  <a:lnTo>
                    <a:pt x="3876" y="20163"/>
                  </a:lnTo>
                  <a:cubicBezTo>
                    <a:pt x="6229" y="22516"/>
                    <a:pt x="9231" y="23623"/>
                    <a:pt x="12200" y="23623"/>
                  </a:cubicBezTo>
                  <a:cubicBezTo>
                    <a:pt x="16742" y="23623"/>
                    <a:pt x="21204" y="21031"/>
                    <a:pt x="23140" y="16344"/>
                  </a:cubicBezTo>
                  <a:cubicBezTo>
                    <a:pt x="26398" y="8537"/>
                    <a:pt x="20669" y="0"/>
                    <a:pt x="1224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1"/>
            <p:cNvSpPr/>
            <p:nvPr/>
          </p:nvSpPr>
          <p:spPr>
            <a:xfrm>
              <a:off x="3560050" y="2137875"/>
              <a:ext cx="33725" cy="33725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067" y="1"/>
                  </a:moveTo>
                  <a:lnTo>
                    <a:pt x="0" y="1068"/>
                  </a:lnTo>
                  <a:cubicBezTo>
                    <a:pt x="113" y="1124"/>
                    <a:pt x="225" y="1236"/>
                    <a:pt x="281" y="1349"/>
                  </a:cubicBezTo>
                  <a:lnTo>
                    <a:pt x="1348" y="28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1"/>
            <p:cNvSpPr/>
            <p:nvPr/>
          </p:nvSpPr>
          <p:spPr>
            <a:xfrm>
              <a:off x="3489850" y="2208075"/>
              <a:ext cx="32300" cy="33725"/>
            </a:xfrm>
            <a:custGeom>
              <a:avLst/>
              <a:gdLst/>
              <a:ahLst/>
              <a:cxnLst/>
              <a:rect l="l" t="t" r="r" b="b"/>
              <a:pathLst>
                <a:path w="1292" h="1349" extrusionOk="0">
                  <a:moveTo>
                    <a:pt x="1011" y="1"/>
                  </a:moveTo>
                  <a:lnTo>
                    <a:pt x="0" y="1068"/>
                  </a:lnTo>
                  <a:lnTo>
                    <a:pt x="281" y="1349"/>
                  </a:lnTo>
                  <a:lnTo>
                    <a:pt x="1292" y="282"/>
                  </a:lnTo>
                  <a:cubicBezTo>
                    <a:pt x="1179" y="226"/>
                    <a:pt x="1067" y="113"/>
                    <a:pt x="101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1"/>
            <p:cNvSpPr/>
            <p:nvPr/>
          </p:nvSpPr>
          <p:spPr>
            <a:xfrm>
              <a:off x="3561450" y="2208075"/>
              <a:ext cx="32325" cy="33725"/>
            </a:xfrm>
            <a:custGeom>
              <a:avLst/>
              <a:gdLst/>
              <a:ahLst/>
              <a:cxnLst/>
              <a:rect l="l" t="t" r="r" b="b"/>
              <a:pathLst>
                <a:path w="1293" h="1349" extrusionOk="0">
                  <a:moveTo>
                    <a:pt x="281" y="1"/>
                  </a:moveTo>
                  <a:cubicBezTo>
                    <a:pt x="169" y="113"/>
                    <a:pt x="57" y="226"/>
                    <a:pt x="0" y="338"/>
                  </a:cubicBezTo>
                  <a:lnTo>
                    <a:pt x="1011" y="1349"/>
                  </a:lnTo>
                  <a:lnTo>
                    <a:pt x="1292" y="1068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1"/>
            <p:cNvSpPr/>
            <p:nvPr/>
          </p:nvSpPr>
          <p:spPr>
            <a:xfrm>
              <a:off x="3489850" y="2137875"/>
              <a:ext cx="33700" cy="33725"/>
            </a:xfrm>
            <a:custGeom>
              <a:avLst/>
              <a:gdLst/>
              <a:ahLst/>
              <a:cxnLst/>
              <a:rect l="l" t="t" r="r" b="b"/>
              <a:pathLst>
                <a:path w="1348" h="1349" extrusionOk="0">
                  <a:moveTo>
                    <a:pt x="281" y="1"/>
                  </a:moveTo>
                  <a:lnTo>
                    <a:pt x="0" y="281"/>
                  </a:lnTo>
                  <a:lnTo>
                    <a:pt x="1067" y="1349"/>
                  </a:lnTo>
                  <a:cubicBezTo>
                    <a:pt x="1123" y="1236"/>
                    <a:pt x="1236" y="1124"/>
                    <a:pt x="1348" y="1068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1"/>
            <p:cNvSpPr/>
            <p:nvPr/>
          </p:nvSpPr>
          <p:spPr>
            <a:xfrm>
              <a:off x="3519325" y="2168775"/>
              <a:ext cx="51975" cy="44500"/>
            </a:xfrm>
            <a:custGeom>
              <a:avLst/>
              <a:gdLst/>
              <a:ahLst/>
              <a:cxnLst/>
              <a:rect l="l" t="t" r="r" b="b"/>
              <a:pathLst>
                <a:path w="2079" h="1780" extrusionOk="0">
                  <a:moveTo>
                    <a:pt x="899" y="0"/>
                  </a:moveTo>
                  <a:cubicBezTo>
                    <a:pt x="394" y="0"/>
                    <a:pt x="0" y="393"/>
                    <a:pt x="0" y="843"/>
                  </a:cubicBezTo>
                  <a:cubicBezTo>
                    <a:pt x="0" y="1414"/>
                    <a:pt x="440" y="1779"/>
                    <a:pt x="898" y="1779"/>
                  </a:cubicBezTo>
                  <a:cubicBezTo>
                    <a:pt x="1115" y="1779"/>
                    <a:pt x="1336" y="1697"/>
                    <a:pt x="1517" y="1517"/>
                  </a:cubicBezTo>
                  <a:cubicBezTo>
                    <a:pt x="2079" y="955"/>
                    <a:pt x="1685" y="0"/>
                    <a:pt x="89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1"/>
            <p:cNvSpPr/>
            <p:nvPr/>
          </p:nvSpPr>
          <p:spPr>
            <a:xfrm>
              <a:off x="2634725" y="2247400"/>
              <a:ext cx="370725" cy="209250"/>
            </a:xfrm>
            <a:custGeom>
              <a:avLst/>
              <a:gdLst/>
              <a:ahLst/>
              <a:cxnLst/>
              <a:rect l="l" t="t" r="r" b="b"/>
              <a:pathLst>
                <a:path w="14829" h="8370" extrusionOk="0">
                  <a:moveTo>
                    <a:pt x="11627" y="0"/>
                  </a:moveTo>
                  <a:lnTo>
                    <a:pt x="6965" y="8201"/>
                  </a:lnTo>
                  <a:lnTo>
                    <a:pt x="1" y="8201"/>
                  </a:lnTo>
                  <a:lnTo>
                    <a:pt x="1" y="8369"/>
                  </a:lnTo>
                  <a:lnTo>
                    <a:pt x="7078" y="8369"/>
                  </a:lnTo>
                  <a:lnTo>
                    <a:pt x="11739" y="169"/>
                  </a:lnTo>
                  <a:lnTo>
                    <a:pt x="14828" y="169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1"/>
            <p:cNvSpPr/>
            <p:nvPr/>
          </p:nvSpPr>
          <p:spPr>
            <a:xfrm>
              <a:off x="2624900" y="2438350"/>
              <a:ext cx="28100" cy="28125"/>
            </a:xfrm>
            <a:custGeom>
              <a:avLst/>
              <a:gdLst/>
              <a:ahLst/>
              <a:cxnLst/>
              <a:rect l="l" t="t" r="r" b="b"/>
              <a:pathLst>
                <a:path w="1124" h="1125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1"/>
            <p:cNvSpPr/>
            <p:nvPr/>
          </p:nvSpPr>
          <p:spPr>
            <a:xfrm>
              <a:off x="2997000" y="223617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0" y="0"/>
                  </a:moveTo>
                  <a:lnTo>
                    <a:pt x="0" y="1067"/>
                  </a:lnTo>
                  <a:lnTo>
                    <a:pt x="1067" y="1067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1"/>
            <p:cNvSpPr/>
            <p:nvPr/>
          </p:nvSpPr>
          <p:spPr>
            <a:xfrm>
              <a:off x="4052875" y="1882325"/>
              <a:ext cx="754050" cy="563075"/>
            </a:xfrm>
            <a:custGeom>
              <a:avLst/>
              <a:gdLst/>
              <a:ahLst/>
              <a:cxnLst/>
              <a:rect l="l" t="t" r="r" b="b"/>
              <a:pathLst>
                <a:path w="30162" h="22523" extrusionOk="0">
                  <a:moveTo>
                    <a:pt x="26960" y="1"/>
                  </a:moveTo>
                  <a:lnTo>
                    <a:pt x="12750" y="22354"/>
                  </a:lnTo>
                  <a:lnTo>
                    <a:pt x="1" y="22354"/>
                  </a:lnTo>
                  <a:lnTo>
                    <a:pt x="1" y="22523"/>
                  </a:lnTo>
                  <a:lnTo>
                    <a:pt x="12863" y="22523"/>
                  </a:lnTo>
                  <a:lnTo>
                    <a:pt x="27072" y="225"/>
                  </a:lnTo>
                  <a:lnTo>
                    <a:pt x="30161" y="225"/>
                  </a:lnTo>
                  <a:lnTo>
                    <a:pt x="301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1"/>
            <p:cNvSpPr/>
            <p:nvPr/>
          </p:nvSpPr>
          <p:spPr>
            <a:xfrm>
              <a:off x="4044450" y="2427125"/>
              <a:ext cx="26725" cy="28100"/>
            </a:xfrm>
            <a:custGeom>
              <a:avLst/>
              <a:gdLst/>
              <a:ahLst/>
              <a:cxnLst/>
              <a:rect l="l" t="t" r="r" b="b"/>
              <a:pathLst>
                <a:path w="1069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068" y="112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1"/>
            <p:cNvSpPr/>
            <p:nvPr/>
          </p:nvSpPr>
          <p:spPr>
            <a:xfrm>
              <a:off x="4798475" y="187110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0" y="0"/>
                  </a:moveTo>
                  <a:lnTo>
                    <a:pt x="0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1"/>
            <p:cNvSpPr/>
            <p:nvPr/>
          </p:nvSpPr>
          <p:spPr>
            <a:xfrm>
              <a:off x="2660000" y="1812125"/>
              <a:ext cx="91300" cy="636100"/>
            </a:xfrm>
            <a:custGeom>
              <a:avLst/>
              <a:gdLst/>
              <a:ahLst/>
              <a:cxnLst/>
              <a:rect l="l" t="t" r="r" b="b"/>
              <a:pathLst>
                <a:path w="3652" h="25444" extrusionOk="0">
                  <a:moveTo>
                    <a:pt x="1" y="0"/>
                  </a:moveTo>
                  <a:lnTo>
                    <a:pt x="1" y="14322"/>
                  </a:lnTo>
                  <a:lnTo>
                    <a:pt x="3483" y="18085"/>
                  </a:lnTo>
                  <a:lnTo>
                    <a:pt x="3483" y="25443"/>
                  </a:lnTo>
                  <a:lnTo>
                    <a:pt x="3652" y="25443"/>
                  </a:lnTo>
                  <a:lnTo>
                    <a:pt x="3652" y="18029"/>
                  </a:lnTo>
                  <a:lnTo>
                    <a:pt x="169" y="1421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1"/>
            <p:cNvSpPr/>
            <p:nvPr/>
          </p:nvSpPr>
          <p:spPr>
            <a:xfrm>
              <a:off x="2735825" y="243695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1"/>
            <p:cNvSpPr/>
            <p:nvPr/>
          </p:nvSpPr>
          <p:spPr>
            <a:xfrm>
              <a:off x="4229800" y="1924450"/>
              <a:ext cx="61800" cy="520950"/>
            </a:xfrm>
            <a:custGeom>
              <a:avLst/>
              <a:gdLst/>
              <a:ahLst/>
              <a:cxnLst/>
              <a:rect l="l" t="t" r="r" b="b"/>
              <a:pathLst>
                <a:path w="2472" h="20838" extrusionOk="0">
                  <a:moveTo>
                    <a:pt x="1" y="1"/>
                  </a:moveTo>
                  <a:lnTo>
                    <a:pt x="1" y="169"/>
                  </a:lnTo>
                  <a:lnTo>
                    <a:pt x="2303" y="169"/>
                  </a:lnTo>
                  <a:lnTo>
                    <a:pt x="2303" y="20838"/>
                  </a:lnTo>
                  <a:lnTo>
                    <a:pt x="2472" y="20838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1"/>
            <p:cNvSpPr/>
            <p:nvPr/>
          </p:nvSpPr>
          <p:spPr>
            <a:xfrm>
              <a:off x="4205925" y="19104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3"/>
                  </a:lnTo>
                  <a:lnTo>
                    <a:pt x="1124" y="1123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1"/>
            <p:cNvSpPr/>
            <p:nvPr/>
          </p:nvSpPr>
          <p:spPr>
            <a:xfrm>
              <a:off x="4274725" y="24257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1"/>
            <p:cNvSpPr/>
            <p:nvPr/>
          </p:nvSpPr>
          <p:spPr>
            <a:xfrm>
              <a:off x="3641475" y="2257225"/>
              <a:ext cx="35125" cy="47775"/>
            </a:xfrm>
            <a:custGeom>
              <a:avLst/>
              <a:gdLst/>
              <a:ahLst/>
              <a:cxnLst/>
              <a:rect l="l" t="t" r="r" b="b"/>
              <a:pathLst>
                <a:path w="1405" h="1911" extrusionOk="0">
                  <a:moveTo>
                    <a:pt x="1405" y="955"/>
                  </a:moveTo>
                  <a:cubicBezTo>
                    <a:pt x="1405" y="1910"/>
                    <a:pt x="1" y="1910"/>
                    <a:pt x="1" y="955"/>
                  </a:cubicBezTo>
                  <a:cubicBezTo>
                    <a:pt x="1" y="1"/>
                    <a:pt x="1405" y="1"/>
                    <a:pt x="1405" y="955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1"/>
            <p:cNvSpPr/>
            <p:nvPr/>
          </p:nvSpPr>
          <p:spPr>
            <a:xfrm>
              <a:off x="3645700" y="2272675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899" y="337"/>
                  </a:moveTo>
                  <a:cubicBezTo>
                    <a:pt x="899" y="899"/>
                    <a:pt x="0" y="0"/>
                    <a:pt x="562" y="0"/>
                  </a:cubicBezTo>
                  <a:cubicBezTo>
                    <a:pt x="730" y="0"/>
                    <a:pt x="899" y="169"/>
                    <a:pt x="899" y="337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1"/>
            <p:cNvSpPr/>
            <p:nvPr/>
          </p:nvSpPr>
          <p:spPr>
            <a:xfrm>
              <a:off x="3238500" y="2196850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extrusionOk="0">
                  <a:moveTo>
                    <a:pt x="2640" y="1686"/>
                  </a:moveTo>
                  <a:cubicBezTo>
                    <a:pt x="2753" y="675"/>
                    <a:pt x="1573" y="1"/>
                    <a:pt x="787" y="675"/>
                  </a:cubicBezTo>
                  <a:cubicBezTo>
                    <a:pt x="1" y="1292"/>
                    <a:pt x="394" y="2584"/>
                    <a:pt x="1405" y="2696"/>
                  </a:cubicBezTo>
                  <a:cubicBezTo>
                    <a:pt x="2022" y="2753"/>
                    <a:pt x="2584" y="2303"/>
                    <a:pt x="2696" y="1686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1"/>
            <p:cNvSpPr/>
            <p:nvPr/>
          </p:nvSpPr>
          <p:spPr>
            <a:xfrm>
              <a:off x="3253950" y="2216500"/>
              <a:ext cx="42150" cy="37950"/>
            </a:xfrm>
            <a:custGeom>
              <a:avLst/>
              <a:gdLst/>
              <a:ahLst/>
              <a:cxnLst/>
              <a:rect l="l" t="t" r="r" b="b"/>
              <a:pathLst>
                <a:path w="1686" h="1518" extrusionOk="0">
                  <a:moveTo>
                    <a:pt x="1629" y="843"/>
                  </a:moveTo>
                  <a:cubicBezTo>
                    <a:pt x="1685" y="394"/>
                    <a:pt x="1404" y="57"/>
                    <a:pt x="955" y="1"/>
                  </a:cubicBezTo>
                  <a:lnTo>
                    <a:pt x="899" y="1"/>
                  </a:lnTo>
                  <a:cubicBezTo>
                    <a:pt x="0" y="113"/>
                    <a:pt x="0" y="1405"/>
                    <a:pt x="899" y="1517"/>
                  </a:cubicBezTo>
                  <a:lnTo>
                    <a:pt x="955" y="1517"/>
                  </a:lnTo>
                  <a:cubicBezTo>
                    <a:pt x="1292" y="1461"/>
                    <a:pt x="1573" y="1180"/>
                    <a:pt x="1629" y="843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1"/>
            <p:cNvSpPr/>
            <p:nvPr/>
          </p:nvSpPr>
          <p:spPr>
            <a:xfrm>
              <a:off x="3266575" y="2224925"/>
              <a:ext cx="19700" cy="21100"/>
            </a:xfrm>
            <a:custGeom>
              <a:avLst/>
              <a:gdLst/>
              <a:ahLst/>
              <a:cxnLst/>
              <a:rect l="l" t="t" r="r" b="b"/>
              <a:pathLst>
                <a:path w="788" h="844" extrusionOk="0">
                  <a:moveTo>
                    <a:pt x="787" y="450"/>
                  </a:moveTo>
                  <a:cubicBezTo>
                    <a:pt x="787" y="226"/>
                    <a:pt x="619" y="57"/>
                    <a:pt x="450" y="57"/>
                  </a:cubicBezTo>
                  <a:cubicBezTo>
                    <a:pt x="226" y="1"/>
                    <a:pt x="1" y="169"/>
                    <a:pt x="1" y="394"/>
                  </a:cubicBezTo>
                  <a:cubicBezTo>
                    <a:pt x="1" y="619"/>
                    <a:pt x="113" y="787"/>
                    <a:pt x="338" y="787"/>
                  </a:cubicBezTo>
                  <a:cubicBezTo>
                    <a:pt x="563" y="843"/>
                    <a:pt x="731" y="675"/>
                    <a:pt x="787" y="45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1"/>
            <p:cNvSpPr/>
            <p:nvPr/>
          </p:nvSpPr>
          <p:spPr>
            <a:xfrm>
              <a:off x="3269400" y="2234775"/>
              <a:ext cx="5625" cy="7025"/>
            </a:xfrm>
            <a:custGeom>
              <a:avLst/>
              <a:gdLst/>
              <a:ahLst/>
              <a:cxnLst/>
              <a:rect l="l" t="t" r="r" b="b"/>
              <a:pathLst>
                <a:path w="225" h="281" extrusionOk="0">
                  <a:moveTo>
                    <a:pt x="225" y="112"/>
                  </a:moveTo>
                  <a:cubicBezTo>
                    <a:pt x="169" y="0"/>
                    <a:pt x="0" y="0"/>
                    <a:pt x="0" y="112"/>
                  </a:cubicBezTo>
                  <a:cubicBezTo>
                    <a:pt x="0" y="225"/>
                    <a:pt x="0" y="281"/>
                    <a:pt x="113" y="281"/>
                  </a:cubicBezTo>
                  <a:cubicBezTo>
                    <a:pt x="169" y="281"/>
                    <a:pt x="225" y="225"/>
                    <a:pt x="225" y="169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6" name="Google Shape;4826;p11"/>
          <p:cNvGrpSpPr/>
          <p:nvPr/>
        </p:nvGrpSpPr>
        <p:grpSpPr>
          <a:xfrm flipH="1">
            <a:off x="12563" y="56"/>
            <a:ext cx="9143721" cy="2251922"/>
            <a:chOff x="-347225" y="-1310325"/>
            <a:chExt cx="7672194" cy="1889514"/>
          </a:xfrm>
        </p:grpSpPr>
        <p:sp>
          <p:nvSpPr>
            <p:cNvPr id="4827" name="Google Shape;4827;p11"/>
            <p:cNvSpPr/>
            <p:nvPr/>
          </p:nvSpPr>
          <p:spPr>
            <a:xfrm>
              <a:off x="1908395" y="18533"/>
              <a:ext cx="98243" cy="116656"/>
            </a:xfrm>
            <a:custGeom>
              <a:avLst/>
              <a:gdLst/>
              <a:ahLst/>
              <a:cxnLst/>
              <a:rect l="l" t="t" r="r" b="b"/>
              <a:pathLst>
                <a:path w="179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797" y="2134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1"/>
            <p:cNvSpPr/>
            <p:nvPr/>
          </p:nvSpPr>
          <p:spPr>
            <a:xfrm>
              <a:off x="2046472" y="18533"/>
              <a:ext cx="92123" cy="116656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85" y="213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1"/>
            <p:cNvSpPr/>
            <p:nvPr/>
          </p:nvSpPr>
          <p:spPr>
            <a:xfrm>
              <a:off x="2184549" y="18533"/>
              <a:ext cx="89063" cy="116656"/>
            </a:xfrm>
            <a:custGeom>
              <a:avLst/>
              <a:gdLst/>
              <a:ahLst/>
              <a:cxnLst/>
              <a:rect l="l" t="t" r="r" b="b"/>
              <a:pathLst>
                <a:path w="1630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630" y="2134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1"/>
            <p:cNvSpPr/>
            <p:nvPr/>
          </p:nvSpPr>
          <p:spPr>
            <a:xfrm>
              <a:off x="2319620" y="18533"/>
              <a:ext cx="89009" cy="116656"/>
            </a:xfrm>
            <a:custGeom>
              <a:avLst/>
              <a:gdLst/>
              <a:ahLst/>
              <a:cxnLst/>
              <a:rect l="l" t="t" r="r" b="b"/>
              <a:pathLst>
                <a:path w="1629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29" y="213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1"/>
            <p:cNvSpPr/>
            <p:nvPr/>
          </p:nvSpPr>
          <p:spPr>
            <a:xfrm>
              <a:off x="2457697" y="18533"/>
              <a:ext cx="82889" cy="116656"/>
            </a:xfrm>
            <a:custGeom>
              <a:avLst/>
              <a:gdLst/>
              <a:ahLst/>
              <a:cxnLst/>
              <a:rect l="l" t="t" r="r" b="b"/>
              <a:pathLst>
                <a:path w="1517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517" y="213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1"/>
            <p:cNvSpPr/>
            <p:nvPr/>
          </p:nvSpPr>
          <p:spPr>
            <a:xfrm>
              <a:off x="2595774" y="18533"/>
              <a:ext cx="79884" cy="116656"/>
            </a:xfrm>
            <a:custGeom>
              <a:avLst/>
              <a:gdLst/>
              <a:ahLst/>
              <a:cxnLst/>
              <a:rect l="l" t="t" r="r" b="b"/>
              <a:pathLst>
                <a:path w="146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461" y="2134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1"/>
            <p:cNvSpPr/>
            <p:nvPr/>
          </p:nvSpPr>
          <p:spPr>
            <a:xfrm>
              <a:off x="2730846" y="18533"/>
              <a:ext cx="76769" cy="116656"/>
            </a:xfrm>
            <a:custGeom>
              <a:avLst/>
              <a:gdLst/>
              <a:ahLst/>
              <a:cxnLst/>
              <a:rect l="l" t="t" r="r" b="b"/>
              <a:pathLst>
                <a:path w="1405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404" y="2134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1"/>
            <p:cNvSpPr/>
            <p:nvPr/>
          </p:nvSpPr>
          <p:spPr>
            <a:xfrm>
              <a:off x="2868922" y="18533"/>
              <a:ext cx="73709" cy="116656"/>
            </a:xfrm>
            <a:custGeom>
              <a:avLst/>
              <a:gdLst/>
              <a:ahLst/>
              <a:cxnLst/>
              <a:rect l="l" t="t" r="r" b="b"/>
              <a:pathLst>
                <a:path w="1349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348" y="213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1"/>
            <p:cNvSpPr/>
            <p:nvPr/>
          </p:nvSpPr>
          <p:spPr>
            <a:xfrm>
              <a:off x="3003939" y="18533"/>
              <a:ext cx="70650" cy="116656"/>
            </a:xfrm>
            <a:custGeom>
              <a:avLst/>
              <a:gdLst/>
              <a:ahLst/>
              <a:cxnLst/>
              <a:rect l="l" t="t" r="r" b="b"/>
              <a:pathLst>
                <a:path w="1293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293" y="2134"/>
                  </a:lnTo>
                  <a:lnTo>
                    <a:pt x="129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1"/>
            <p:cNvSpPr/>
            <p:nvPr/>
          </p:nvSpPr>
          <p:spPr>
            <a:xfrm>
              <a:off x="3142071" y="18533"/>
              <a:ext cx="67535" cy="116656"/>
            </a:xfrm>
            <a:custGeom>
              <a:avLst/>
              <a:gdLst/>
              <a:ahLst/>
              <a:cxnLst/>
              <a:rect l="l" t="t" r="r" b="b"/>
              <a:pathLst>
                <a:path w="123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236" y="2134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1"/>
            <p:cNvSpPr/>
            <p:nvPr/>
          </p:nvSpPr>
          <p:spPr>
            <a:xfrm>
              <a:off x="3280148" y="18533"/>
              <a:ext cx="61415" cy="116656"/>
            </a:xfrm>
            <a:custGeom>
              <a:avLst/>
              <a:gdLst/>
              <a:ahLst/>
              <a:cxnLst/>
              <a:rect l="l" t="t" r="r" b="b"/>
              <a:pathLst>
                <a:path w="1124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1"/>
            <p:cNvSpPr/>
            <p:nvPr/>
          </p:nvSpPr>
          <p:spPr>
            <a:xfrm>
              <a:off x="3415165" y="18533"/>
              <a:ext cx="61470" cy="116656"/>
            </a:xfrm>
            <a:custGeom>
              <a:avLst/>
              <a:gdLst/>
              <a:ahLst/>
              <a:cxnLst/>
              <a:rect l="l" t="t" r="r" b="b"/>
              <a:pathLst>
                <a:path w="1125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1"/>
            <p:cNvSpPr/>
            <p:nvPr/>
          </p:nvSpPr>
          <p:spPr>
            <a:xfrm>
              <a:off x="3553296" y="18533"/>
              <a:ext cx="58356" cy="116656"/>
            </a:xfrm>
            <a:custGeom>
              <a:avLst/>
              <a:gdLst/>
              <a:ahLst/>
              <a:cxnLst/>
              <a:rect l="l" t="t" r="r" b="b"/>
              <a:pathLst>
                <a:path w="106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067" y="213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1"/>
            <p:cNvSpPr/>
            <p:nvPr/>
          </p:nvSpPr>
          <p:spPr>
            <a:xfrm>
              <a:off x="3691373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5" y="2134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1"/>
            <p:cNvSpPr/>
            <p:nvPr/>
          </p:nvSpPr>
          <p:spPr>
            <a:xfrm>
              <a:off x="3826390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6" y="2134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1"/>
            <p:cNvSpPr/>
            <p:nvPr/>
          </p:nvSpPr>
          <p:spPr>
            <a:xfrm>
              <a:off x="3964522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1"/>
            <p:cNvSpPr/>
            <p:nvPr/>
          </p:nvSpPr>
          <p:spPr>
            <a:xfrm>
              <a:off x="4099539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1"/>
            <p:cNvSpPr/>
            <p:nvPr/>
          </p:nvSpPr>
          <p:spPr>
            <a:xfrm>
              <a:off x="4237616" y="18533"/>
              <a:ext cx="39996" cy="116656"/>
            </a:xfrm>
            <a:custGeom>
              <a:avLst/>
              <a:gdLst/>
              <a:ahLst/>
              <a:cxnLst/>
              <a:rect l="l" t="t" r="r" b="b"/>
              <a:pathLst>
                <a:path w="73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731" y="2134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1"/>
            <p:cNvSpPr/>
            <p:nvPr/>
          </p:nvSpPr>
          <p:spPr>
            <a:xfrm>
              <a:off x="2362568" y="-1307210"/>
              <a:ext cx="15408" cy="6174"/>
            </a:xfrm>
            <a:custGeom>
              <a:avLst/>
              <a:gdLst/>
              <a:ahLst/>
              <a:cxnLst/>
              <a:rect l="l" t="t" r="r" b="b"/>
              <a:pathLst>
                <a:path w="282" h="113" extrusionOk="0">
                  <a:moveTo>
                    <a:pt x="0" y="0"/>
                  </a:moveTo>
                  <a:lnTo>
                    <a:pt x="169" y="112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1"/>
            <p:cNvSpPr/>
            <p:nvPr/>
          </p:nvSpPr>
          <p:spPr>
            <a:xfrm>
              <a:off x="2221376" y="-1294971"/>
              <a:ext cx="95183" cy="73709"/>
            </a:xfrm>
            <a:custGeom>
              <a:avLst/>
              <a:gdLst/>
              <a:ahLst/>
              <a:cxnLst/>
              <a:rect l="l" t="t" r="r" b="b"/>
              <a:pathLst>
                <a:path w="1742" h="1349" extrusionOk="0">
                  <a:moveTo>
                    <a:pt x="169" y="1"/>
                  </a:moveTo>
                  <a:cubicBezTo>
                    <a:pt x="113" y="113"/>
                    <a:pt x="57" y="169"/>
                    <a:pt x="1" y="282"/>
                  </a:cubicBezTo>
                  <a:lnTo>
                    <a:pt x="1573" y="1349"/>
                  </a:lnTo>
                  <a:cubicBezTo>
                    <a:pt x="1630" y="1236"/>
                    <a:pt x="1686" y="1124"/>
                    <a:pt x="1742" y="106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1"/>
            <p:cNvSpPr/>
            <p:nvPr/>
          </p:nvSpPr>
          <p:spPr>
            <a:xfrm>
              <a:off x="2132421" y="-1080124"/>
              <a:ext cx="104362" cy="36882"/>
            </a:xfrm>
            <a:custGeom>
              <a:avLst/>
              <a:gdLst/>
              <a:ahLst/>
              <a:cxnLst/>
              <a:rect l="l" t="t" r="r" b="b"/>
              <a:pathLst>
                <a:path w="1910" h="675" extrusionOk="0">
                  <a:moveTo>
                    <a:pt x="56" y="0"/>
                  </a:moveTo>
                  <a:cubicBezTo>
                    <a:pt x="0" y="113"/>
                    <a:pt x="0" y="169"/>
                    <a:pt x="0" y="281"/>
                  </a:cubicBezTo>
                  <a:lnTo>
                    <a:pt x="1854" y="674"/>
                  </a:lnTo>
                  <a:cubicBezTo>
                    <a:pt x="1854" y="618"/>
                    <a:pt x="1910" y="562"/>
                    <a:pt x="1910" y="506"/>
                  </a:cubicBezTo>
                  <a:lnTo>
                    <a:pt x="1910" y="39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1"/>
            <p:cNvSpPr/>
            <p:nvPr/>
          </p:nvSpPr>
          <p:spPr>
            <a:xfrm>
              <a:off x="2147721" y="-1135366"/>
              <a:ext cx="104417" cy="46062"/>
            </a:xfrm>
            <a:custGeom>
              <a:avLst/>
              <a:gdLst/>
              <a:ahLst/>
              <a:cxnLst/>
              <a:rect l="l" t="t" r="r" b="b"/>
              <a:pathLst>
                <a:path w="1911" h="843" extrusionOk="0">
                  <a:moveTo>
                    <a:pt x="57" y="0"/>
                  </a:moveTo>
                  <a:lnTo>
                    <a:pt x="57" y="56"/>
                  </a:lnTo>
                  <a:cubicBezTo>
                    <a:pt x="57" y="113"/>
                    <a:pt x="57" y="225"/>
                    <a:pt x="1" y="281"/>
                  </a:cubicBezTo>
                  <a:lnTo>
                    <a:pt x="1854" y="843"/>
                  </a:lnTo>
                  <a:cubicBezTo>
                    <a:pt x="1854" y="730"/>
                    <a:pt x="1854" y="618"/>
                    <a:pt x="1910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1"/>
            <p:cNvSpPr/>
            <p:nvPr/>
          </p:nvSpPr>
          <p:spPr>
            <a:xfrm>
              <a:off x="2282792" y="-1307210"/>
              <a:ext cx="64475" cy="43002"/>
            </a:xfrm>
            <a:custGeom>
              <a:avLst/>
              <a:gdLst/>
              <a:ahLst/>
              <a:cxnLst/>
              <a:rect l="l" t="t" r="r" b="b"/>
              <a:pathLst>
                <a:path w="1180" h="787" extrusionOk="0">
                  <a:moveTo>
                    <a:pt x="0" y="0"/>
                  </a:moveTo>
                  <a:lnTo>
                    <a:pt x="955" y="786"/>
                  </a:lnTo>
                  <a:lnTo>
                    <a:pt x="1180" y="56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1"/>
            <p:cNvSpPr/>
            <p:nvPr/>
          </p:nvSpPr>
          <p:spPr>
            <a:xfrm>
              <a:off x="2126247" y="-1021823"/>
              <a:ext cx="104417" cy="27648"/>
            </a:xfrm>
            <a:custGeom>
              <a:avLst/>
              <a:gdLst/>
              <a:ahLst/>
              <a:cxnLst/>
              <a:rect l="l" t="t" r="r" b="b"/>
              <a:pathLst>
                <a:path w="1911" h="506" extrusionOk="0">
                  <a:moveTo>
                    <a:pt x="1" y="0"/>
                  </a:moveTo>
                  <a:lnTo>
                    <a:pt x="1" y="337"/>
                  </a:lnTo>
                  <a:lnTo>
                    <a:pt x="1910" y="506"/>
                  </a:lnTo>
                  <a:cubicBezTo>
                    <a:pt x="1910" y="394"/>
                    <a:pt x="1910" y="337"/>
                    <a:pt x="1910" y="2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1"/>
            <p:cNvSpPr/>
            <p:nvPr/>
          </p:nvSpPr>
          <p:spPr>
            <a:xfrm>
              <a:off x="2166135" y="-1193667"/>
              <a:ext cx="101357" cy="55296"/>
            </a:xfrm>
            <a:custGeom>
              <a:avLst/>
              <a:gdLst/>
              <a:ahLst/>
              <a:cxnLst/>
              <a:rect l="l" t="t" r="r" b="b"/>
              <a:pathLst>
                <a:path w="1855" h="1012" extrusionOk="0">
                  <a:moveTo>
                    <a:pt x="113" y="0"/>
                  </a:moveTo>
                  <a:cubicBezTo>
                    <a:pt x="57" y="113"/>
                    <a:pt x="57" y="225"/>
                    <a:pt x="1" y="281"/>
                  </a:cubicBezTo>
                  <a:lnTo>
                    <a:pt x="1742" y="1011"/>
                  </a:lnTo>
                  <a:cubicBezTo>
                    <a:pt x="1798" y="955"/>
                    <a:pt x="1854" y="843"/>
                    <a:pt x="1854" y="73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1"/>
            <p:cNvSpPr/>
            <p:nvPr/>
          </p:nvSpPr>
          <p:spPr>
            <a:xfrm>
              <a:off x="2190723" y="-1245849"/>
              <a:ext cx="98243" cy="67535"/>
            </a:xfrm>
            <a:custGeom>
              <a:avLst/>
              <a:gdLst/>
              <a:ahLst/>
              <a:cxnLst/>
              <a:rect l="l" t="t" r="r" b="b"/>
              <a:pathLst>
                <a:path w="1798" h="1236" extrusionOk="0">
                  <a:moveTo>
                    <a:pt x="113" y="0"/>
                  </a:moveTo>
                  <a:lnTo>
                    <a:pt x="0" y="281"/>
                  </a:lnTo>
                  <a:lnTo>
                    <a:pt x="1685" y="1236"/>
                  </a:lnTo>
                  <a:lnTo>
                    <a:pt x="1797" y="89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1"/>
            <p:cNvSpPr/>
            <p:nvPr/>
          </p:nvSpPr>
          <p:spPr>
            <a:xfrm>
              <a:off x="2123187" y="-1307210"/>
              <a:ext cx="1206123" cy="957511"/>
            </a:xfrm>
            <a:custGeom>
              <a:avLst/>
              <a:gdLst/>
              <a:ahLst/>
              <a:cxnLst/>
              <a:rect l="l" t="t" r="r" b="b"/>
              <a:pathLst>
                <a:path w="22074" h="17524" extrusionOk="0">
                  <a:moveTo>
                    <a:pt x="18310" y="0"/>
                  </a:moveTo>
                  <a:cubicBezTo>
                    <a:pt x="18366" y="56"/>
                    <a:pt x="18423" y="112"/>
                    <a:pt x="18479" y="225"/>
                  </a:cubicBezTo>
                  <a:lnTo>
                    <a:pt x="18029" y="618"/>
                  </a:lnTo>
                  <a:cubicBezTo>
                    <a:pt x="18086" y="674"/>
                    <a:pt x="18142" y="786"/>
                    <a:pt x="18198" y="843"/>
                  </a:cubicBezTo>
                  <a:lnTo>
                    <a:pt x="18703" y="449"/>
                  </a:lnTo>
                  <a:cubicBezTo>
                    <a:pt x="18816" y="618"/>
                    <a:pt x="18928" y="843"/>
                    <a:pt x="19097" y="1011"/>
                  </a:cubicBezTo>
                  <a:lnTo>
                    <a:pt x="18591" y="1348"/>
                  </a:lnTo>
                  <a:lnTo>
                    <a:pt x="18760" y="1573"/>
                  </a:lnTo>
                  <a:lnTo>
                    <a:pt x="19265" y="1236"/>
                  </a:lnTo>
                  <a:cubicBezTo>
                    <a:pt x="19377" y="1460"/>
                    <a:pt x="19490" y="1629"/>
                    <a:pt x="19546" y="1797"/>
                  </a:cubicBezTo>
                  <a:lnTo>
                    <a:pt x="19040" y="2078"/>
                  </a:lnTo>
                  <a:lnTo>
                    <a:pt x="19153" y="2359"/>
                  </a:lnTo>
                  <a:lnTo>
                    <a:pt x="19714" y="2078"/>
                  </a:lnTo>
                  <a:cubicBezTo>
                    <a:pt x="19827" y="2247"/>
                    <a:pt x="19939" y="2471"/>
                    <a:pt x="19995" y="2696"/>
                  </a:cubicBezTo>
                  <a:lnTo>
                    <a:pt x="19433" y="2921"/>
                  </a:lnTo>
                  <a:cubicBezTo>
                    <a:pt x="19433" y="2977"/>
                    <a:pt x="19546" y="3089"/>
                    <a:pt x="19546" y="3201"/>
                  </a:cubicBezTo>
                  <a:lnTo>
                    <a:pt x="20107" y="2977"/>
                  </a:lnTo>
                  <a:cubicBezTo>
                    <a:pt x="20164" y="3145"/>
                    <a:pt x="20276" y="3370"/>
                    <a:pt x="20332" y="3538"/>
                  </a:cubicBezTo>
                  <a:lnTo>
                    <a:pt x="19770" y="3707"/>
                  </a:lnTo>
                  <a:lnTo>
                    <a:pt x="19827" y="4044"/>
                  </a:lnTo>
                  <a:lnTo>
                    <a:pt x="20388" y="3819"/>
                  </a:lnTo>
                  <a:cubicBezTo>
                    <a:pt x="20501" y="4044"/>
                    <a:pt x="20557" y="4269"/>
                    <a:pt x="20557" y="4493"/>
                  </a:cubicBezTo>
                  <a:lnTo>
                    <a:pt x="19995" y="4606"/>
                  </a:lnTo>
                  <a:cubicBezTo>
                    <a:pt x="19995" y="4718"/>
                    <a:pt x="20051" y="4830"/>
                    <a:pt x="20051" y="4886"/>
                  </a:cubicBezTo>
                  <a:lnTo>
                    <a:pt x="20613" y="4774"/>
                  </a:lnTo>
                  <a:cubicBezTo>
                    <a:pt x="20613" y="4999"/>
                    <a:pt x="20725" y="5223"/>
                    <a:pt x="20725" y="5392"/>
                  </a:cubicBezTo>
                  <a:lnTo>
                    <a:pt x="20107" y="5448"/>
                  </a:lnTo>
                  <a:lnTo>
                    <a:pt x="20107" y="5785"/>
                  </a:lnTo>
                  <a:lnTo>
                    <a:pt x="20725" y="5729"/>
                  </a:lnTo>
                  <a:lnTo>
                    <a:pt x="20725" y="6403"/>
                  </a:lnTo>
                  <a:lnTo>
                    <a:pt x="20107" y="6403"/>
                  </a:lnTo>
                  <a:lnTo>
                    <a:pt x="20107" y="6684"/>
                  </a:lnTo>
                  <a:lnTo>
                    <a:pt x="20781" y="6684"/>
                  </a:lnTo>
                  <a:lnTo>
                    <a:pt x="20781" y="7301"/>
                  </a:lnTo>
                  <a:lnTo>
                    <a:pt x="20220" y="7245"/>
                  </a:lnTo>
                  <a:lnTo>
                    <a:pt x="20220" y="7582"/>
                  </a:lnTo>
                  <a:lnTo>
                    <a:pt x="20838" y="7638"/>
                  </a:lnTo>
                  <a:cubicBezTo>
                    <a:pt x="20838" y="7863"/>
                    <a:pt x="20725" y="8088"/>
                    <a:pt x="20725" y="8312"/>
                  </a:cubicBezTo>
                  <a:lnTo>
                    <a:pt x="20107" y="8144"/>
                  </a:lnTo>
                  <a:cubicBezTo>
                    <a:pt x="20107" y="8200"/>
                    <a:pt x="20107" y="8256"/>
                    <a:pt x="20107" y="8312"/>
                  </a:cubicBezTo>
                  <a:lnTo>
                    <a:pt x="20107" y="8481"/>
                  </a:lnTo>
                  <a:lnTo>
                    <a:pt x="20725" y="8593"/>
                  </a:lnTo>
                  <a:cubicBezTo>
                    <a:pt x="20669" y="8818"/>
                    <a:pt x="20613" y="8986"/>
                    <a:pt x="20557" y="9211"/>
                  </a:cubicBezTo>
                  <a:lnTo>
                    <a:pt x="19995" y="9043"/>
                  </a:lnTo>
                  <a:cubicBezTo>
                    <a:pt x="19995" y="9099"/>
                    <a:pt x="19939" y="9211"/>
                    <a:pt x="19883" y="9323"/>
                  </a:cubicBezTo>
                  <a:lnTo>
                    <a:pt x="20444" y="9492"/>
                  </a:lnTo>
                  <a:cubicBezTo>
                    <a:pt x="20388" y="9717"/>
                    <a:pt x="20332" y="9941"/>
                    <a:pt x="20220" y="10110"/>
                  </a:cubicBezTo>
                  <a:lnTo>
                    <a:pt x="19658" y="9885"/>
                  </a:lnTo>
                  <a:cubicBezTo>
                    <a:pt x="19658" y="9997"/>
                    <a:pt x="19602" y="10110"/>
                    <a:pt x="19546" y="10166"/>
                  </a:cubicBezTo>
                  <a:lnTo>
                    <a:pt x="20107" y="10391"/>
                  </a:lnTo>
                  <a:cubicBezTo>
                    <a:pt x="20051" y="10615"/>
                    <a:pt x="19939" y="10784"/>
                    <a:pt x="19827" y="10952"/>
                  </a:cubicBezTo>
                  <a:lnTo>
                    <a:pt x="19321" y="10671"/>
                  </a:lnTo>
                  <a:cubicBezTo>
                    <a:pt x="19265" y="10784"/>
                    <a:pt x="19209" y="10896"/>
                    <a:pt x="19153" y="10952"/>
                  </a:cubicBezTo>
                  <a:lnTo>
                    <a:pt x="19714" y="11233"/>
                  </a:lnTo>
                  <a:cubicBezTo>
                    <a:pt x="19602" y="11458"/>
                    <a:pt x="19490" y="11626"/>
                    <a:pt x="19377" y="11795"/>
                  </a:cubicBezTo>
                  <a:lnTo>
                    <a:pt x="18703" y="11458"/>
                  </a:lnTo>
                  <a:cubicBezTo>
                    <a:pt x="18647" y="11570"/>
                    <a:pt x="18591" y="11626"/>
                    <a:pt x="18535" y="11738"/>
                  </a:cubicBezTo>
                  <a:lnTo>
                    <a:pt x="19040" y="12075"/>
                  </a:lnTo>
                  <a:cubicBezTo>
                    <a:pt x="18928" y="12244"/>
                    <a:pt x="18760" y="12412"/>
                    <a:pt x="18647" y="12581"/>
                  </a:cubicBezTo>
                  <a:lnTo>
                    <a:pt x="18198" y="12188"/>
                  </a:lnTo>
                  <a:lnTo>
                    <a:pt x="17973" y="12412"/>
                  </a:lnTo>
                  <a:lnTo>
                    <a:pt x="18479" y="12806"/>
                  </a:lnTo>
                  <a:cubicBezTo>
                    <a:pt x="18310" y="12974"/>
                    <a:pt x="18142" y="13143"/>
                    <a:pt x="18029" y="13311"/>
                  </a:cubicBezTo>
                  <a:lnTo>
                    <a:pt x="17580" y="12862"/>
                  </a:lnTo>
                  <a:lnTo>
                    <a:pt x="17355" y="13086"/>
                  </a:lnTo>
                  <a:lnTo>
                    <a:pt x="17805" y="13480"/>
                  </a:lnTo>
                  <a:cubicBezTo>
                    <a:pt x="17636" y="13648"/>
                    <a:pt x="17468" y="13760"/>
                    <a:pt x="17299" y="13929"/>
                  </a:cubicBezTo>
                  <a:lnTo>
                    <a:pt x="16906" y="13480"/>
                  </a:lnTo>
                  <a:lnTo>
                    <a:pt x="16681" y="13648"/>
                  </a:lnTo>
                  <a:lnTo>
                    <a:pt x="17075" y="14097"/>
                  </a:lnTo>
                  <a:cubicBezTo>
                    <a:pt x="16906" y="14266"/>
                    <a:pt x="16738" y="14378"/>
                    <a:pt x="16569" y="14547"/>
                  </a:cubicBezTo>
                  <a:lnTo>
                    <a:pt x="16232" y="14041"/>
                  </a:lnTo>
                  <a:lnTo>
                    <a:pt x="15951" y="14210"/>
                  </a:lnTo>
                  <a:lnTo>
                    <a:pt x="16288" y="14715"/>
                  </a:lnTo>
                  <a:cubicBezTo>
                    <a:pt x="16120" y="14828"/>
                    <a:pt x="15951" y="14940"/>
                    <a:pt x="15727" y="14996"/>
                  </a:cubicBezTo>
                  <a:lnTo>
                    <a:pt x="15446" y="14491"/>
                  </a:lnTo>
                  <a:lnTo>
                    <a:pt x="15165" y="14603"/>
                  </a:lnTo>
                  <a:lnTo>
                    <a:pt x="15502" y="15165"/>
                  </a:lnTo>
                  <a:cubicBezTo>
                    <a:pt x="15277" y="15277"/>
                    <a:pt x="15109" y="15333"/>
                    <a:pt x="14884" y="15445"/>
                  </a:cubicBezTo>
                  <a:lnTo>
                    <a:pt x="14660" y="14884"/>
                  </a:lnTo>
                  <a:lnTo>
                    <a:pt x="14379" y="14996"/>
                  </a:lnTo>
                  <a:lnTo>
                    <a:pt x="14603" y="15558"/>
                  </a:lnTo>
                  <a:cubicBezTo>
                    <a:pt x="14379" y="15614"/>
                    <a:pt x="14210" y="15726"/>
                    <a:pt x="13986" y="15782"/>
                  </a:cubicBezTo>
                  <a:lnTo>
                    <a:pt x="13817" y="15165"/>
                  </a:lnTo>
                  <a:lnTo>
                    <a:pt x="13536" y="15277"/>
                  </a:lnTo>
                  <a:lnTo>
                    <a:pt x="13705" y="15839"/>
                  </a:lnTo>
                  <a:cubicBezTo>
                    <a:pt x="13480" y="15895"/>
                    <a:pt x="13255" y="15951"/>
                    <a:pt x="13031" y="16007"/>
                  </a:cubicBezTo>
                  <a:lnTo>
                    <a:pt x="12918" y="15445"/>
                  </a:lnTo>
                  <a:lnTo>
                    <a:pt x="12638" y="15502"/>
                  </a:lnTo>
                  <a:lnTo>
                    <a:pt x="12750" y="16063"/>
                  </a:lnTo>
                  <a:cubicBezTo>
                    <a:pt x="12525" y="16063"/>
                    <a:pt x="12357" y="16119"/>
                    <a:pt x="12132" y="16175"/>
                  </a:cubicBezTo>
                  <a:lnTo>
                    <a:pt x="12076" y="15558"/>
                  </a:lnTo>
                  <a:lnTo>
                    <a:pt x="11739" y="15558"/>
                  </a:lnTo>
                  <a:lnTo>
                    <a:pt x="11851" y="16175"/>
                  </a:lnTo>
                  <a:lnTo>
                    <a:pt x="11121" y="16175"/>
                  </a:lnTo>
                  <a:lnTo>
                    <a:pt x="11121" y="15670"/>
                  </a:lnTo>
                  <a:lnTo>
                    <a:pt x="10840" y="15670"/>
                  </a:lnTo>
                  <a:lnTo>
                    <a:pt x="10840" y="16288"/>
                  </a:lnTo>
                  <a:lnTo>
                    <a:pt x="10166" y="16288"/>
                  </a:lnTo>
                  <a:lnTo>
                    <a:pt x="10223" y="15670"/>
                  </a:lnTo>
                  <a:lnTo>
                    <a:pt x="9942" y="15670"/>
                  </a:lnTo>
                  <a:lnTo>
                    <a:pt x="9886" y="16288"/>
                  </a:lnTo>
                  <a:cubicBezTo>
                    <a:pt x="9661" y="16288"/>
                    <a:pt x="9436" y="16232"/>
                    <a:pt x="9155" y="16175"/>
                  </a:cubicBezTo>
                  <a:lnTo>
                    <a:pt x="9324" y="15558"/>
                  </a:lnTo>
                  <a:lnTo>
                    <a:pt x="8987" y="15558"/>
                  </a:lnTo>
                  <a:lnTo>
                    <a:pt x="8875" y="16119"/>
                  </a:lnTo>
                  <a:cubicBezTo>
                    <a:pt x="8650" y="16119"/>
                    <a:pt x="8481" y="16063"/>
                    <a:pt x="8257" y="16007"/>
                  </a:cubicBezTo>
                  <a:lnTo>
                    <a:pt x="8425" y="15389"/>
                  </a:lnTo>
                  <a:cubicBezTo>
                    <a:pt x="8369" y="15389"/>
                    <a:pt x="8257" y="15333"/>
                    <a:pt x="8144" y="15333"/>
                  </a:cubicBezTo>
                  <a:lnTo>
                    <a:pt x="7976" y="15895"/>
                  </a:lnTo>
                  <a:cubicBezTo>
                    <a:pt x="7751" y="15839"/>
                    <a:pt x="7527" y="15726"/>
                    <a:pt x="7358" y="15670"/>
                  </a:cubicBezTo>
                  <a:lnTo>
                    <a:pt x="7583" y="15108"/>
                  </a:lnTo>
                  <a:lnTo>
                    <a:pt x="7302" y="14996"/>
                  </a:lnTo>
                  <a:lnTo>
                    <a:pt x="7077" y="15558"/>
                  </a:lnTo>
                  <a:cubicBezTo>
                    <a:pt x="6853" y="15445"/>
                    <a:pt x="6684" y="15389"/>
                    <a:pt x="6516" y="15277"/>
                  </a:cubicBezTo>
                  <a:lnTo>
                    <a:pt x="6796" y="14715"/>
                  </a:lnTo>
                  <a:lnTo>
                    <a:pt x="6516" y="14603"/>
                  </a:lnTo>
                  <a:lnTo>
                    <a:pt x="6235" y="15108"/>
                  </a:lnTo>
                  <a:cubicBezTo>
                    <a:pt x="6010" y="14996"/>
                    <a:pt x="5842" y="14884"/>
                    <a:pt x="5673" y="14771"/>
                  </a:cubicBezTo>
                  <a:lnTo>
                    <a:pt x="6010" y="14266"/>
                  </a:lnTo>
                  <a:cubicBezTo>
                    <a:pt x="5898" y="14210"/>
                    <a:pt x="5842" y="14154"/>
                    <a:pt x="5729" y="14097"/>
                  </a:cubicBezTo>
                  <a:lnTo>
                    <a:pt x="5392" y="14603"/>
                  </a:lnTo>
                  <a:cubicBezTo>
                    <a:pt x="5224" y="14491"/>
                    <a:pt x="5055" y="14378"/>
                    <a:pt x="4887" y="14210"/>
                  </a:cubicBezTo>
                  <a:lnTo>
                    <a:pt x="5280" y="13760"/>
                  </a:lnTo>
                  <a:lnTo>
                    <a:pt x="5055" y="13592"/>
                  </a:lnTo>
                  <a:lnTo>
                    <a:pt x="4662" y="14041"/>
                  </a:lnTo>
                  <a:cubicBezTo>
                    <a:pt x="4494" y="13873"/>
                    <a:pt x="4325" y="13760"/>
                    <a:pt x="4157" y="13592"/>
                  </a:cubicBezTo>
                  <a:lnTo>
                    <a:pt x="4606" y="13143"/>
                  </a:lnTo>
                  <a:lnTo>
                    <a:pt x="4438" y="12862"/>
                  </a:lnTo>
                  <a:lnTo>
                    <a:pt x="4044" y="13311"/>
                  </a:lnTo>
                  <a:cubicBezTo>
                    <a:pt x="3876" y="13143"/>
                    <a:pt x="3764" y="12974"/>
                    <a:pt x="3595" y="12806"/>
                  </a:cubicBezTo>
                  <a:lnTo>
                    <a:pt x="4044" y="12412"/>
                  </a:lnTo>
                  <a:lnTo>
                    <a:pt x="3876" y="12188"/>
                  </a:lnTo>
                  <a:lnTo>
                    <a:pt x="3427" y="12581"/>
                  </a:lnTo>
                  <a:cubicBezTo>
                    <a:pt x="3258" y="12412"/>
                    <a:pt x="3146" y="12244"/>
                    <a:pt x="3033" y="12019"/>
                  </a:cubicBezTo>
                  <a:lnTo>
                    <a:pt x="3539" y="11682"/>
                  </a:lnTo>
                  <a:lnTo>
                    <a:pt x="3370" y="11458"/>
                  </a:lnTo>
                  <a:lnTo>
                    <a:pt x="2865" y="11795"/>
                  </a:lnTo>
                  <a:cubicBezTo>
                    <a:pt x="2753" y="11626"/>
                    <a:pt x="2640" y="11402"/>
                    <a:pt x="2528" y="11233"/>
                  </a:cubicBezTo>
                  <a:lnTo>
                    <a:pt x="3033" y="10952"/>
                  </a:lnTo>
                  <a:lnTo>
                    <a:pt x="2921" y="10671"/>
                  </a:lnTo>
                  <a:lnTo>
                    <a:pt x="2359" y="10952"/>
                  </a:lnTo>
                  <a:cubicBezTo>
                    <a:pt x="2247" y="10784"/>
                    <a:pt x="2191" y="10559"/>
                    <a:pt x="2079" y="10391"/>
                  </a:cubicBezTo>
                  <a:lnTo>
                    <a:pt x="2640" y="10110"/>
                  </a:lnTo>
                  <a:cubicBezTo>
                    <a:pt x="2584" y="10054"/>
                    <a:pt x="2584" y="9941"/>
                    <a:pt x="2528" y="9829"/>
                  </a:cubicBezTo>
                  <a:lnTo>
                    <a:pt x="1966" y="10054"/>
                  </a:lnTo>
                  <a:cubicBezTo>
                    <a:pt x="1910" y="9885"/>
                    <a:pt x="1798" y="9717"/>
                    <a:pt x="1742" y="9492"/>
                  </a:cubicBezTo>
                  <a:lnTo>
                    <a:pt x="2359" y="9323"/>
                  </a:lnTo>
                  <a:lnTo>
                    <a:pt x="2247" y="9043"/>
                  </a:lnTo>
                  <a:lnTo>
                    <a:pt x="1686" y="9211"/>
                  </a:lnTo>
                  <a:cubicBezTo>
                    <a:pt x="1629" y="8986"/>
                    <a:pt x="1573" y="8762"/>
                    <a:pt x="1517" y="8537"/>
                  </a:cubicBezTo>
                  <a:lnTo>
                    <a:pt x="2079" y="8425"/>
                  </a:lnTo>
                  <a:cubicBezTo>
                    <a:pt x="2079" y="8312"/>
                    <a:pt x="2079" y="8256"/>
                    <a:pt x="2023" y="8144"/>
                  </a:cubicBezTo>
                  <a:lnTo>
                    <a:pt x="1461" y="8256"/>
                  </a:lnTo>
                  <a:cubicBezTo>
                    <a:pt x="1461" y="8032"/>
                    <a:pt x="1405" y="7807"/>
                    <a:pt x="1349" y="7638"/>
                  </a:cubicBezTo>
                  <a:lnTo>
                    <a:pt x="1966" y="7582"/>
                  </a:lnTo>
                  <a:lnTo>
                    <a:pt x="1966" y="7245"/>
                  </a:lnTo>
                  <a:lnTo>
                    <a:pt x="1349" y="7301"/>
                  </a:lnTo>
                  <a:lnTo>
                    <a:pt x="1349" y="6628"/>
                  </a:lnTo>
                  <a:lnTo>
                    <a:pt x="1966" y="6628"/>
                  </a:lnTo>
                  <a:lnTo>
                    <a:pt x="1966" y="6291"/>
                  </a:lnTo>
                  <a:lnTo>
                    <a:pt x="1" y="6291"/>
                  </a:lnTo>
                  <a:lnTo>
                    <a:pt x="1" y="6571"/>
                  </a:lnTo>
                  <a:cubicBezTo>
                    <a:pt x="1" y="6908"/>
                    <a:pt x="1" y="7245"/>
                    <a:pt x="57" y="7582"/>
                  </a:cubicBezTo>
                  <a:cubicBezTo>
                    <a:pt x="57" y="7638"/>
                    <a:pt x="57" y="7695"/>
                    <a:pt x="57" y="7751"/>
                  </a:cubicBezTo>
                  <a:cubicBezTo>
                    <a:pt x="57" y="7975"/>
                    <a:pt x="113" y="8200"/>
                    <a:pt x="169" y="8481"/>
                  </a:cubicBezTo>
                  <a:cubicBezTo>
                    <a:pt x="169" y="8593"/>
                    <a:pt x="169" y="8649"/>
                    <a:pt x="225" y="8762"/>
                  </a:cubicBezTo>
                  <a:cubicBezTo>
                    <a:pt x="281" y="9043"/>
                    <a:pt x="338" y="9267"/>
                    <a:pt x="394" y="9548"/>
                  </a:cubicBezTo>
                  <a:cubicBezTo>
                    <a:pt x="450" y="9604"/>
                    <a:pt x="450" y="9717"/>
                    <a:pt x="450" y="9773"/>
                  </a:cubicBezTo>
                  <a:cubicBezTo>
                    <a:pt x="562" y="10054"/>
                    <a:pt x="675" y="10278"/>
                    <a:pt x="731" y="10559"/>
                  </a:cubicBezTo>
                  <a:cubicBezTo>
                    <a:pt x="731" y="10559"/>
                    <a:pt x="731" y="10615"/>
                    <a:pt x="731" y="10615"/>
                  </a:cubicBezTo>
                  <a:cubicBezTo>
                    <a:pt x="899" y="11008"/>
                    <a:pt x="1068" y="11402"/>
                    <a:pt x="1292" y="11738"/>
                  </a:cubicBezTo>
                  <a:lnTo>
                    <a:pt x="1349" y="11851"/>
                  </a:lnTo>
                  <a:cubicBezTo>
                    <a:pt x="1461" y="12075"/>
                    <a:pt x="1573" y="12300"/>
                    <a:pt x="1686" y="12469"/>
                  </a:cubicBezTo>
                  <a:lnTo>
                    <a:pt x="1854" y="12749"/>
                  </a:lnTo>
                  <a:cubicBezTo>
                    <a:pt x="2023" y="12974"/>
                    <a:pt x="2191" y="13199"/>
                    <a:pt x="2359" y="13367"/>
                  </a:cubicBezTo>
                  <a:lnTo>
                    <a:pt x="2472" y="13536"/>
                  </a:lnTo>
                  <a:cubicBezTo>
                    <a:pt x="2640" y="13760"/>
                    <a:pt x="2865" y="13985"/>
                    <a:pt x="3033" y="14210"/>
                  </a:cubicBezTo>
                  <a:lnTo>
                    <a:pt x="3146" y="14266"/>
                  </a:lnTo>
                  <a:cubicBezTo>
                    <a:pt x="3370" y="14491"/>
                    <a:pt x="3595" y="14771"/>
                    <a:pt x="3876" y="14996"/>
                  </a:cubicBezTo>
                  <a:lnTo>
                    <a:pt x="3932" y="15052"/>
                  </a:lnTo>
                  <a:cubicBezTo>
                    <a:pt x="4213" y="15221"/>
                    <a:pt x="4438" y="15445"/>
                    <a:pt x="4718" y="15614"/>
                  </a:cubicBezTo>
                  <a:lnTo>
                    <a:pt x="4943" y="15726"/>
                  </a:lnTo>
                  <a:cubicBezTo>
                    <a:pt x="5168" y="15895"/>
                    <a:pt x="5392" y="16063"/>
                    <a:pt x="5673" y="16175"/>
                  </a:cubicBezTo>
                  <a:lnTo>
                    <a:pt x="5842" y="16288"/>
                  </a:lnTo>
                  <a:cubicBezTo>
                    <a:pt x="6066" y="16400"/>
                    <a:pt x="6347" y="16512"/>
                    <a:pt x="6628" y="16625"/>
                  </a:cubicBezTo>
                  <a:lnTo>
                    <a:pt x="6740" y="16681"/>
                  </a:lnTo>
                  <a:cubicBezTo>
                    <a:pt x="7077" y="16849"/>
                    <a:pt x="7414" y="16962"/>
                    <a:pt x="7751" y="17074"/>
                  </a:cubicBezTo>
                  <a:lnTo>
                    <a:pt x="7976" y="17130"/>
                  </a:lnTo>
                  <a:cubicBezTo>
                    <a:pt x="8313" y="17243"/>
                    <a:pt x="8650" y="17299"/>
                    <a:pt x="8987" y="17355"/>
                  </a:cubicBezTo>
                  <a:cubicBezTo>
                    <a:pt x="9212" y="17411"/>
                    <a:pt x="9492" y="17467"/>
                    <a:pt x="9773" y="17467"/>
                  </a:cubicBezTo>
                  <a:lnTo>
                    <a:pt x="9942" y="17467"/>
                  </a:lnTo>
                  <a:cubicBezTo>
                    <a:pt x="10279" y="17467"/>
                    <a:pt x="10672" y="17523"/>
                    <a:pt x="11009" y="17523"/>
                  </a:cubicBezTo>
                  <a:cubicBezTo>
                    <a:pt x="12020" y="17523"/>
                    <a:pt x="13087" y="17411"/>
                    <a:pt x="14042" y="17130"/>
                  </a:cubicBezTo>
                  <a:lnTo>
                    <a:pt x="14323" y="17018"/>
                  </a:lnTo>
                  <a:cubicBezTo>
                    <a:pt x="15277" y="16737"/>
                    <a:pt x="16176" y="16344"/>
                    <a:pt x="17018" y="15782"/>
                  </a:cubicBezTo>
                  <a:lnTo>
                    <a:pt x="17131" y="15726"/>
                  </a:lnTo>
                  <a:cubicBezTo>
                    <a:pt x="17412" y="15502"/>
                    <a:pt x="17636" y="15333"/>
                    <a:pt x="17917" y="15165"/>
                  </a:cubicBezTo>
                  <a:lnTo>
                    <a:pt x="18142" y="14940"/>
                  </a:lnTo>
                  <a:cubicBezTo>
                    <a:pt x="18310" y="14771"/>
                    <a:pt x="18535" y="14603"/>
                    <a:pt x="18703" y="14434"/>
                  </a:cubicBezTo>
                  <a:lnTo>
                    <a:pt x="18928" y="14210"/>
                  </a:lnTo>
                  <a:cubicBezTo>
                    <a:pt x="19097" y="14041"/>
                    <a:pt x="19265" y="13817"/>
                    <a:pt x="19490" y="13648"/>
                  </a:cubicBezTo>
                  <a:cubicBezTo>
                    <a:pt x="19490" y="13592"/>
                    <a:pt x="19546" y="13536"/>
                    <a:pt x="19602" y="13480"/>
                  </a:cubicBezTo>
                  <a:lnTo>
                    <a:pt x="19658" y="13423"/>
                  </a:lnTo>
                  <a:cubicBezTo>
                    <a:pt x="20107" y="12862"/>
                    <a:pt x="20444" y="12300"/>
                    <a:pt x="20781" y="11682"/>
                  </a:cubicBezTo>
                  <a:lnTo>
                    <a:pt x="20894" y="11570"/>
                  </a:lnTo>
                  <a:cubicBezTo>
                    <a:pt x="21006" y="11345"/>
                    <a:pt x="21062" y="11121"/>
                    <a:pt x="21175" y="10896"/>
                  </a:cubicBezTo>
                  <a:cubicBezTo>
                    <a:pt x="21343" y="10503"/>
                    <a:pt x="21512" y="10166"/>
                    <a:pt x="21624" y="9773"/>
                  </a:cubicBezTo>
                  <a:cubicBezTo>
                    <a:pt x="21624" y="9717"/>
                    <a:pt x="21624" y="9660"/>
                    <a:pt x="21680" y="9548"/>
                  </a:cubicBezTo>
                  <a:cubicBezTo>
                    <a:pt x="21736" y="9211"/>
                    <a:pt x="21849" y="8874"/>
                    <a:pt x="21905" y="8537"/>
                  </a:cubicBezTo>
                  <a:cubicBezTo>
                    <a:pt x="21961" y="8144"/>
                    <a:pt x="22017" y="7807"/>
                    <a:pt x="22073" y="7414"/>
                  </a:cubicBezTo>
                  <a:lnTo>
                    <a:pt x="22073" y="6684"/>
                  </a:lnTo>
                  <a:cubicBezTo>
                    <a:pt x="22073" y="5954"/>
                    <a:pt x="22017" y="5223"/>
                    <a:pt x="21905" y="4493"/>
                  </a:cubicBezTo>
                  <a:cubicBezTo>
                    <a:pt x="21849" y="4156"/>
                    <a:pt x="21736" y="3819"/>
                    <a:pt x="21624" y="3426"/>
                  </a:cubicBezTo>
                  <a:cubicBezTo>
                    <a:pt x="21512" y="2977"/>
                    <a:pt x="21343" y="2584"/>
                    <a:pt x="21175" y="2134"/>
                  </a:cubicBezTo>
                  <a:cubicBezTo>
                    <a:pt x="20950" y="1573"/>
                    <a:pt x="20669" y="1011"/>
                    <a:pt x="20332" y="506"/>
                  </a:cubicBezTo>
                  <a:cubicBezTo>
                    <a:pt x="20164" y="337"/>
                    <a:pt x="20051" y="169"/>
                    <a:pt x="199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1"/>
            <p:cNvSpPr/>
            <p:nvPr/>
          </p:nvSpPr>
          <p:spPr>
            <a:xfrm>
              <a:off x="3077595" y="-1307210"/>
              <a:ext cx="18468" cy="9234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lnTo>
                    <a:pt x="169" y="16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1"/>
            <p:cNvSpPr/>
            <p:nvPr/>
          </p:nvSpPr>
          <p:spPr>
            <a:xfrm>
              <a:off x="2334920" y="-1282677"/>
              <a:ext cx="816376" cy="721357"/>
            </a:xfrm>
            <a:custGeom>
              <a:avLst/>
              <a:gdLst/>
              <a:ahLst/>
              <a:cxnLst/>
              <a:rect l="l" t="t" r="r" b="b"/>
              <a:pathLst>
                <a:path w="14941" h="13202" extrusionOk="0">
                  <a:moveTo>
                    <a:pt x="11009" y="0"/>
                  </a:moveTo>
                  <a:lnTo>
                    <a:pt x="10672" y="618"/>
                  </a:lnTo>
                  <a:cubicBezTo>
                    <a:pt x="13031" y="2135"/>
                    <a:pt x="14154" y="5055"/>
                    <a:pt x="13424" y="7807"/>
                  </a:cubicBezTo>
                  <a:cubicBezTo>
                    <a:pt x="12975" y="9492"/>
                    <a:pt x="11852" y="10896"/>
                    <a:pt x="10335" y="11739"/>
                  </a:cubicBezTo>
                  <a:cubicBezTo>
                    <a:pt x="9313" y="12304"/>
                    <a:pt x="8236" y="12563"/>
                    <a:pt x="7187" y="12563"/>
                  </a:cubicBezTo>
                  <a:cubicBezTo>
                    <a:pt x="3855" y="12563"/>
                    <a:pt x="803" y="9951"/>
                    <a:pt x="675" y="6235"/>
                  </a:cubicBezTo>
                  <a:lnTo>
                    <a:pt x="1" y="6235"/>
                  </a:lnTo>
                  <a:cubicBezTo>
                    <a:pt x="113" y="9773"/>
                    <a:pt x="2753" y="12694"/>
                    <a:pt x="6291" y="13143"/>
                  </a:cubicBezTo>
                  <a:cubicBezTo>
                    <a:pt x="6595" y="13182"/>
                    <a:pt x="6897" y="13201"/>
                    <a:pt x="7196" y="13201"/>
                  </a:cubicBezTo>
                  <a:cubicBezTo>
                    <a:pt x="10333" y="13201"/>
                    <a:pt x="13170" y="11103"/>
                    <a:pt x="14042" y="7976"/>
                  </a:cubicBezTo>
                  <a:cubicBezTo>
                    <a:pt x="14941" y="4943"/>
                    <a:pt x="13705" y="1685"/>
                    <a:pt x="110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1"/>
            <p:cNvSpPr/>
            <p:nvPr/>
          </p:nvSpPr>
          <p:spPr>
            <a:xfrm>
              <a:off x="2460757" y="-1150720"/>
              <a:ext cx="463456" cy="395921"/>
            </a:xfrm>
            <a:custGeom>
              <a:avLst/>
              <a:gdLst/>
              <a:ahLst/>
              <a:cxnLst/>
              <a:rect l="l" t="t" r="r" b="b"/>
              <a:pathLst>
                <a:path w="8482" h="7246" extrusionOk="0">
                  <a:moveTo>
                    <a:pt x="4944" y="1009"/>
                  </a:moveTo>
                  <a:cubicBezTo>
                    <a:pt x="7058" y="1009"/>
                    <a:pt x="8481" y="3708"/>
                    <a:pt x="6740" y="5448"/>
                  </a:cubicBezTo>
                  <a:lnTo>
                    <a:pt x="6684" y="5448"/>
                  </a:lnTo>
                  <a:cubicBezTo>
                    <a:pt x="6235" y="5954"/>
                    <a:pt x="5561" y="6235"/>
                    <a:pt x="4887" y="6235"/>
                  </a:cubicBezTo>
                  <a:cubicBezTo>
                    <a:pt x="2023" y="6235"/>
                    <a:pt x="1236" y="2303"/>
                    <a:pt x="3876" y="1236"/>
                  </a:cubicBezTo>
                  <a:cubicBezTo>
                    <a:pt x="4243" y="1080"/>
                    <a:pt x="4603" y="1009"/>
                    <a:pt x="4944" y="1009"/>
                  </a:cubicBezTo>
                  <a:close/>
                  <a:moveTo>
                    <a:pt x="4831" y="0"/>
                  </a:moveTo>
                  <a:cubicBezTo>
                    <a:pt x="1" y="0"/>
                    <a:pt x="1" y="7246"/>
                    <a:pt x="4831" y="7246"/>
                  </a:cubicBezTo>
                  <a:cubicBezTo>
                    <a:pt x="6853" y="7246"/>
                    <a:pt x="8482" y="5617"/>
                    <a:pt x="8482" y="3595"/>
                  </a:cubicBezTo>
                  <a:cubicBezTo>
                    <a:pt x="8482" y="1629"/>
                    <a:pt x="6853" y="0"/>
                    <a:pt x="483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1"/>
            <p:cNvSpPr/>
            <p:nvPr/>
          </p:nvSpPr>
          <p:spPr>
            <a:xfrm>
              <a:off x="6312211" y="-1132306"/>
              <a:ext cx="196431" cy="187251"/>
            </a:xfrm>
            <a:custGeom>
              <a:avLst/>
              <a:gdLst/>
              <a:ahLst/>
              <a:cxnLst/>
              <a:rect l="l" t="t" r="r" b="b"/>
              <a:pathLst>
                <a:path w="3595" h="3427" extrusionOk="0">
                  <a:moveTo>
                    <a:pt x="955" y="0"/>
                  </a:moveTo>
                  <a:lnTo>
                    <a:pt x="0" y="2191"/>
                  </a:lnTo>
                  <a:cubicBezTo>
                    <a:pt x="786" y="2528"/>
                    <a:pt x="1517" y="2977"/>
                    <a:pt x="2247" y="3427"/>
                  </a:cubicBezTo>
                  <a:lnTo>
                    <a:pt x="3595" y="1517"/>
                  </a:lnTo>
                  <a:cubicBezTo>
                    <a:pt x="2752" y="955"/>
                    <a:pt x="1854" y="450"/>
                    <a:pt x="95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1"/>
            <p:cNvSpPr/>
            <p:nvPr/>
          </p:nvSpPr>
          <p:spPr>
            <a:xfrm>
              <a:off x="6115778" y="-1209021"/>
              <a:ext cx="184191" cy="168838"/>
            </a:xfrm>
            <a:custGeom>
              <a:avLst/>
              <a:gdLst/>
              <a:ahLst/>
              <a:cxnLst/>
              <a:rect l="l" t="t" r="r" b="b"/>
              <a:pathLst>
                <a:path w="3371" h="3090" extrusionOk="0">
                  <a:moveTo>
                    <a:pt x="506" y="0"/>
                  </a:moveTo>
                  <a:lnTo>
                    <a:pt x="1" y="2303"/>
                  </a:lnTo>
                  <a:cubicBezTo>
                    <a:pt x="843" y="2528"/>
                    <a:pt x="1629" y="2752"/>
                    <a:pt x="2416" y="3089"/>
                  </a:cubicBezTo>
                  <a:lnTo>
                    <a:pt x="3370" y="899"/>
                  </a:lnTo>
                  <a:cubicBezTo>
                    <a:pt x="2472" y="562"/>
                    <a:pt x="1461" y="225"/>
                    <a:pt x="5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1"/>
            <p:cNvSpPr/>
            <p:nvPr/>
          </p:nvSpPr>
          <p:spPr>
            <a:xfrm>
              <a:off x="6766384" y="-665840"/>
              <a:ext cx="187251" cy="196485"/>
            </a:xfrm>
            <a:custGeom>
              <a:avLst/>
              <a:gdLst/>
              <a:ahLst/>
              <a:cxnLst/>
              <a:rect l="l" t="t" r="r" b="b"/>
              <a:pathLst>
                <a:path w="3427" h="3596" extrusionOk="0">
                  <a:moveTo>
                    <a:pt x="2022" y="0"/>
                  </a:moveTo>
                  <a:lnTo>
                    <a:pt x="0" y="1292"/>
                  </a:lnTo>
                  <a:cubicBezTo>
                    <a:pt x="450" y="2022"/>
                    <a:pt x="899" y="2809"/>
                    <a:pt x="1236" y="3595"/>
                  </a:cubicBezTo>
                  <a:lnTo>
                    <a:pt x="3426" y="2696"/>
                  </a:lnTo>
                  <a:cubicBezTo>
                    <a:pt x="3033" y="1798"/>
                    <a:pt x="2584" y="843"/>
                    <a:pt x="202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1"/>
            <p:cNvSpPr/>
            <p:nvPr/>
          </p:nvSpPr>
          <p:spPr>
            <a:xfrm>
              <a:off x="5910165" y="-1242789"/>
              <a:ext cx="165778" cy="144304"/>
            </a:xfrm>
            <a:custGeom>
              <a:avLst/>
              <a:gdLst/>
              <a:ahLst/>
              <a:cxnLst/>
              <a:rect l="l" t="t" r="r" b="b"/>
              <a:pathLst>
                <a:path w="3034" h="2641" extrusionOk="0">
                  <a:moveTo>
                    <a:pt x="57" y="1"/>
                  </a:moveTo>
                  <a:lnTo>
                    <a:pt x="1" y="2359"/>
                  </a:lnTo>
                  <a:cubicBezTo>
                    <a:pt x="843" y="2416"/>
                    <a:pt x="1685" y="2528"/>
                    <a:pt x="2528" y="2640"/>
                  </a:cubicBezTo>
                  <a:lnTo>
                    <a:pt x="3033" y="338"/>
                  </a:lnTo>
                  <a:cubicBezTo>
                    <a:pt x="2022" y="169"/>
                    <a:pt x="1068" y="57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1"/>
            <p:cNvSpPr/>
            <p:nvPr/>
          </p:nvSpPr>
          <p:spPr>
            <a:xfrm>
              <a:off x="6643606" y="-853038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742" y="0"/>
                  </a:moveTo>
                  <a:lnTo>
                    <a:pt x="1" y="1629"/>
                  </a:lnTo>
                  <a:cubicBezTo>
                    <a:pt x="619" y="2247"/>
                    <a:pt x="1124" y="2921"/>
                    <a:pt x="1630" y="3651"/>
                  </a:cubicBezTo>
                  <a:lnTo>
                    <a:pt x="3652" y="2359"/>
                  </a:lnTo>
                  <a:cubicBezTo>
                    <a:pt x="3034" y="1517"/>
                    <a:pt x="2416" y="731"/>
                    <a:pt x="17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1"/>
            <p:cNvSpPr/>
            <p:nvPr/>
          </p:nvSpPr>
          <p:spPr>
            <a:xfrm>
              <a:off x="6490175" y="-1012643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349" y="1"/>
                  </a:moveTo>
                  <a:lnTo>
                    <a:pt x="1" y="1967"/>
                  </a:lnTo>
                  <a:cubicBezTo>
                    <a:pt x="675" y="2472"/>
                    <a:pt x="1349" y="3034"/>
                    <a:pt x="1966" y="3652"/>
                  </a:cubicBezTo>
                  <a:lnTo>
                    <a:pt x="3651" y="2023"/>
                  </a:lnTo>
                  <a:cubicBezTo>
                    <a:pt x="2977" y="1293"/>
                    <a:pt x="2191" y="619"/>
                    <a:pt x="134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1"/>
            <p:cNvSpPr/>
            <p:nvPr/>
          </p:nvSpPr>
          <p:spPr>
            <a:xfrm>
              <a:off x="4783913" y="-705727"/>
              <a:ext cx="184191" cy="196431"/>
            </a:xfrm>
            <a:custGeom>
              <a:avLst/>
              <a:gdLst/>
              <a:ahLst/>
              <a:cxnLst/>
              <a:rect l="l" t="t" r="r" b="b"/>
              <a:pathLst>
                <a:path w="3371" h="3595" extrusionOk="0">
                  <a:moveTo>
                    <a:pt x="1460" y="0"/>
                  </a:moveTo>
                  <a:cubicBezTo>
                    <a:pt x="899" y="843"/>
                    <a:pt x="393" y="1741"/>
                    <a:pt x="0" y="2640"/>
                  </a:cubicBezTo>
                  <a:lnTo>
                    <a:pt x="2191" y="3595"/>
                  </a:lnTo>
                  <a:cubicBezTo>
                    <a:pt x="2528" y="2809"/>
                    <a:pt x="2921" y="2078"/>
                    <a:pt x="3370" y="1404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1"/>
            <p:cNvSpPr/>
            <p:nvPr/>
          </p:nvSpPr>
          <p:spPr>
            <a:xfrm>
              <a:off x="5680019" y="-1242789"/>
              <a:ext cx="162663" cy="141244"/>
            </a:xfrm>
            <a:custGeom>
              <a:avLst/>
              <a:gdLst/>
              <a:ahLst/>
              <a:cxnLst/>
              <a:rect l="l" t="t" r="r" b="b"/>
              <a:pathLst>
                <a:path w="2977" h="2585" extrusionOk="0">
                  <a:moveTo>
                    <a:pt x="2977" y="1"/>
                  </a:moveTo>
                  <a:cubicBezTo>
                    <a:pt x="1966" y="1"/>
                    <a:pt x="1011" y="57"/>
                    <a:pt x="0" y="225"/>
                  </a:cubicBezTo>
                  <a:lnTo>
                    <a:pt x="393" y="2584"/>
                  </a:lnTo>
                  <a:cubicBezTo>
                    <a:pt x="1236" y="2416"/>
                    <a:pt x="2078" y="2359"/>
                    <a:pt x="2921" y="2359"/>
                  </a:cubicBezTo>
                  <a:lnTo>
                    <a:pt x="297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1"/>
            <p:cNvSpPr/>
            <p:nvPr/>
          </p:nvSpPr>
          <p:spPr>
            <a:xfrm>
              <a:off x="4903576" y="-886806"/>
              <a:ext cx="193371" cy="199545"/>
            </a:xfrm>
            <a:custGeom>
              <a:avLst/>
              <a:gdLst/>
              <a:ahLst/>
              <a:cxnLst/>
              <a:rect l="l" t="t" r="r" b="b"/>
              <a:pathLst>
                <a:path w="3539" h="3652" extrusionOk="0">
                  <a:moveTo>
                    <a:pt x="1910" y="1"/>
                  </a:moveTo>
                  <a:cubicBezTo>
                    <a:pt x="1236" y="731"/>
                    <a:pt x="562" y="1517"/>
                    <a:pt x="1" y="2303"/>
                  </a:cubicBezTo>
                  <a:lnTo>
                    <a:pt x="1910" y="3651"/>
                  </a:lnTo>
                  <a:cubicBezTo>
                    <a:pt x="2416" y="2977"/>
                    <a:pt x="2977" y="2360"/>
                    <a:pt x="3539" y="1742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1"/>
            <p:cNvSpPr/>
            <p:nvPr/>
          </p:nvSpPr>
          <p:spPr>
            <a:xfrm>
              <a:off x="4707197" y="-500115"/>
              <a:ext cx="168838" cy="184191"/>
            </a:xfrm>
            <a:custGeom>
              <a:avLst/>
              <a:gdLst/>
              <a:ahLst/>
              <a:cxnLst/>
              <a:rect l="l" t="t" r="r" b="b"/>
              <a:pathLst>
                <a:path w="3090" h="3371" extrusionOk="0">
                  <a:moveTo>
                    <a:pt x="899" y="0"/>
                  </a:moveTo>
                  <a:cubicBezTo>
                    <a:pt x="506" y="955"/>
                    <a:pt x="225" y="1910"/>
                    <a:pt x="0" y="2865"/>
                  </a:cubicBezTo>
                  <a:lnTo>
                    <a:pt x="2303" y="3370"/>
                  </a:lnTo>
                  <a:cubicBezTo>
                    <a:pt x="2471" y="2584"/>
                    <a:pt x="2752" y="1741"/>
                    <a:pt x="3089" y="955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1"/>
            <p:cNvSpPr/>
            <p:nvPr/>
          </p:nvSpPr>
          <p:spPr>
            <a:xfrm>
              <a:off x="5452932" y="-1218256"/>
              <a:ext cx="181077" cy="165778"/>
            </a:xfrm>
            <a:custGeom>
              <a:avLst/>
              <a:gdLst/>
              <a:ahLst/>
              <a:cxnLst/>
              <a:rect l="l" t="t" r="r" b="b"/>
              <a:pathLst>
                <a:path w="3314" h="3034" extrusionOk="0">
                  <a:moveTo>
                    <a:pt x="2921" y="1"/>
                  </a:moveTo>
                  <a:cubicBezTo>
                    <a:pt x="1910" y="226"/>
                    <a:pt x="955" y="506"/>
                    <a:pt x="0" y="843"/>
                  </a:cubicBezTo>
                  <a:lnTo>
                    <a:pt x="842" y="3034"/>
                  </a:lnTo>
                  <a:cubicBezTo>
                    <a:pt x="1685" y="2753"/>
                    <a:pt x="2471" y="2528"/>
                    <a:pt x="3314" y="2360"/>
                  </a:cubicBezTo>
                  <a:lnTo>
                    <a:pt x="292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1"/>
            <p:cNvSpPr/>
            <p:nvPr/>
          </p:nvSpPr>
          <p:spPr>
            <a:xfrm>
              <a:off x="5244205" y="-1147660"/>
              <a:ext cx="193426" cy="187251"/>
            </a:xfrm>
            <a:custGeom>
              <a:avLst/>
              <a:gdLst/>
              <a:ahLst/>
              <a:cxnLst/>
              <a:rect l="l" t="t" r="r" b="b"/>
              <a:pathLst>
                <a:path w="3540" h="3427" extrusionOk="0">
                  <a:moveTo>
                    <a:pt x="2641" y="1"/>
                  </a:moveTo>
                  <a:cubicBezTo>
                    <a:pt x="1742" y="394"/>
                    <a:pt x="843" y="899"/>
                    <a:pt x="1" y="1405"/>
                  </a:cubicBezTo>
                  <a:lnTo>
                    <a:pt x="1236" y="3427"/>
                  </a:lnTo>
                  <a:cubicBezTo>
                    <a:pt x="1967" y="2977"/>
                    <a:pt x="2753" y="2584"/>
                    <a:pt x="3539" y="2247"/>
                  </a:cubicBezTo>
                  <a:lnTo>
                    <a:pt x="264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1"/>
            <p:cNvSpPr/>
            <p:nvPr/>
          </p:nvSpPr>
          <p:spPr>
            <a:xfrm>
              <a:off x="5057006" y="-1034117"/>
              <a:ext cx="196485" cy="193426"/>
            </a:xfrm>
            <a:custGeom>
              <a:avLst/>
              <a:gdLst/>
              <a:ahLst/>
              <a:cxnLst/>
              <a:rect l="l" t="t" r="r" b="b"/>
              <a:pathLst>
                <a:path w="3596" h="3540" extrusionOk="0">
                  <a:moveTo>
                    <a:pt x="2360" y="1"/>
                  </a:moveTo>
                  <a:cubicBezTo>
                    <a:pt x="1517" y="562"/>
                    <a:pt x="731" y="1180"/>
                    <a:pt x="1" y="1854"/>
                  </a:cubicBezTo>
                  <a:lnTo>
                    <a:pt x="1630" y="3539"/>
                  </a:lnTo>
                  <a:cubicBezTo>
                    <a:pt x="2247" y="2977"/>
                    <a:pt x="2921" y="2472"/>
                    <a:pt x="3595" y="1967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1"/>
            <p:cNvSpPr/>
            <p:nvPr/>
          </p:nvSpPr>
          <p:spPr>
            <a:xfrm>
              <a:off x="6855393" y="-454108"/>
              <a:ext cx="162663" cy="153538"/>
            </a:xfrm>
            <a:custGeom>
              <a:avLst/>
              <a:gdLst/>
              <a:ahLst/>
              <a:cxnLst/>
              <a:rect l="l" t="t" r="r" b="b"/>
              <a:pathLst>
                <a:path w="2977" h="2810" extrusionOk="0">
                  <a:moveTo>
                    <a:pt x="2247" y="1"/>
                  </a:moveTo>
                  <a:lnTo>
                    <a:pt x="0" y="843"/>
                  </a:lnTo>
                  <a:cubicBezTo>
                    <a:pt x="225" y="1461"/>
                    <a:pt x="393" y="2135"/>
                    <a:pt x="562" y="2809"/>
                  </a:cubicBezTo>
                  <a:lnTo>
                    <a:pt x="2977" y="2809"/>
                  </a:lnTo>
                  <a:cubicBezTo>
                    <a:pt x="2808" y="1854"/>
                    <a:pt x="2584" y="899"/>
                    <a:pt x="224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1"/>
            <p:cNvSpPr/>
            <p:nvPr/>
          </p:nvSpPr>
          <p:spPr>
            <a:xfrm>
              <a:off x="4903576" y="-1040237"/>
              <a:ext cx="1908848" cy="739662"/>
            </a:xfrm>
            <a:custGeom>
              <a:avLst/>
              <a:gdLst/>
              <a:ahLst/>
              <a:cxnLst/>
              <a:rect l="l" t="t" r="r" b="b"/>
              <a:pathLst>
                <a:path w="34935" h="13537" extrusionOk="0">
                  <a:moveTo>
                    <a:pt x="17468" y="0"/>
                  </a:moveTo>
                  <a:cubicBezTo>
                    <a:pt x="9268" y="0"/>
                    <a:pt x="2079" y="5561"/>
                    <a:pt x="1" y="13536"/>
                  </a:cubicBezTo>
                  <a:lnTo>
                    <a:pt x="338" y="13536"/>
                  </a:lnTo>
                  <a:cubicBezTo>
                    <a:pt x="2375" y="5773"/>
                    <a:pt x="9431" y="331"/>
                    <a:pt x="17433" y="331"/>
                  </a:cubicBezTo>
                  <a:cubicBezTo>
                    <a:pt x="17594" y="331"/>
                    <a:pt x="17755" y="333"/>
                    <a:pt x="17917" y="337"/>
                  </a:cubicBezTo>
                  <a:cubicBezTo>
                    <a:pt x="25780" y="506"/>
                    <a:pt x="32632" y="5898"/>
                    <a:pt x="34598" y="13536"/>
                  </a:cubicBezTo>
                  <a:lnTo>
                    <a:pt x="34935" y="13536"/>
                  </a:lnTo>
                  <a:cubicBezTo>
                    <a:pt x="32857" y="5561"/>
                    <a:pt x="25668" y="0"/>
                    <a:pt x="1746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1"/>
            <p:cNvSpPr/>
            <p:nvPr/>
          </p:nvSpPr>
          <p:spPr>
            <a:xfrm>
              <a:off x="5023293" y="-949424"/>
              <a:ext cx="1694004" cy="648850"/>
            </a:xfrm>
            <a:custGeom>
              <a:avLst/>
              <a:gdLst/>
              <a:ahLst/>
              <a:cxnLst/>
              <a:rect l="l" t="t" r="r" b="b"/>
              <a:pathLst>
                <a:path w="31003" h="11875" extrusionOk="0">
                  <a:moveTo>
                    <a:pt x="15289" y="1"/>
                  </a:moveTo>
                  <a:cubicBezTo>
                    <a:pt x="9303" y="1"/>
                    <a:pt x="3606" y="3317"/>
                    <a:pt x="730" y="8897"/>
                  </a:cubicBezTo>
                  <a:lnTo>
                    <a:pt x="1123" y="9122"/>
                  </a:lnTo>
                  <a:cubicBezTo>
                    <a:pt x="674" y="9964"/>
                    <a:pt x="281" y="10919"/>
                    <a:pt x="0" y="11874"/>
                  </a:cubicBezTo>
                  <a:lnTo>
                    <a:pt x="2640" y="11874"/>
                  </a:lnTo>
                  <a:cubicBezTo>
                    <a:pt x="3033" y="10751"/>
                    <a:pt x="3595" y="9684"/>
                    <a:pt x="4269" y="8729"/>
                  </a:cubicBezTo>
                  <a:cubicBezTo>
                    <a:pt x="4774" y="7943"/>
                    <a:pt x="5336" y="7269"/>
                    <a:pt x="6010" y="6651"/>
                  </a:cubicBezTo>
                  <a:lnTo>
                    <a:pt x="5279" y="5864"/>
                  </a:lnTo>
                  <a:cubicBezTo>
                    <a:pt x="7979" y="3276"/>
                    <a:pt x="11542" y="1875"/>
                    <a:pt x="15228" y="1875"/>
                  </a:cubicBezTo>
                  <a:cubicBezTo>
                    <a:pt x="15300" y="1875"/>
                    <a:pt x="15373" y="1876"/>
                    <a:pt x="15445" y="1877"/>
                  </a:cubicBezTo>
                  <a:lnTo>
                    <a:pt x="15445" y="2944"/>
                  </a:lnTo>
                  <a:cubicBezTo>
                    <a:pt x="19096" y="2944"/>
                    <a:pt x="22522" y="4460"/>
                    <a:pt x="24993" y="7100"/>
                  </a:cubicBezTo>
                  <a:cubicBezTo>
                    <a:pt x="25555" y="7718"/>
                    <a:pt x="26116" y="8336"/>
                    <a:pt x="26566" y="9066"/>
                  </a:cubicBezTo>
                  <a:lnTo>
                    <a:pt x="27464" y="8504"/>
                  </a:lnTo>
                  <a:cubicBezTo>
                    <a:pt x="28138" y="9571"/>
                    <a:pt x="28644" y="10695"/>
                    <a:pt x="29037" y="11874"/>
                  </a:cubicBezTo>
                  <a:lnTo>
                    <a:pt x="31003" y="11874"/>
                  </a:lnTo>
                  <a:cubicBezTo>
                    <a:pt x="30273" y="9291"/>
                    <a:pt x="28981" y="6988"/>
                    <a:pt x="27127" y="5078"/>
                  </a:cubicBezTo>
                  <a:cubicBezTo>
                    <a:pt x="26173" y="4067"/>
                    <a:pt x="25106" y="3169"/>
                    <a:pt x="23926" y="2438"/>
                  </a:cubicBezTo>
                  <a:lnTo>
                    <a:pt x="23701" y="2832"/>
                  </a:lnTo>
                  <a:cubicBezTo>
                    <a:pt x="22747" y="2214"/>
                    <a:pt x="21736" y="1764"/>
                    <a:pt x="20669" y="1371"/>
                  </a:cubicBezTo>
                  <a:lnTo>
                    <a:pt x="20837" y="978"/>
                  </a:lnTo>
                  <a:cubicBezTo>
                    <a:pt x="19010" y="316"/>
                    <a:pt x="17136" y="1"/>
                    <a:pt x="1528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1"/>
            <p:cNvSpPr/>
            <p:nvPr/>
          </p:nvSpPr>
          <p:spPr>
            <a:xfrm>
              <a:off x="5152136" y="-543062"/>
              <a:ext cx="1285898" cy="1122251"/>
            </a:xfrm>
            <a:custGeom>
              <a:avLst/>
              <a:gdLst/>
              <a:ahLst/>
              <a:cxnLst/>
              <a:rect l="l" t="t" r="r" b="b"/>
              <a:pathLst>
                <a:path w="23534" h="20539" extrusionOk="0">
                  <a:moveTo>
                    <a:pt x="13200" y="0"/>
                  </a:moveTo>
                  <a:cubicBezTo>
                    <a:pt x="4831" y="56"/>
                    <a:pt x="1" y="9604"/>
                    <a:pt x="5000" y="16344"/>
                  </a:cubicBezTo>
                  <a:cubicBezTo>
                    <a:pt x="7100" y="19200"/>
                    <a:pt x="10183" y="20538"/>
                    <a:pt x="13234" y="20538"/>
                  </a:cubicBezTo>
                  <a:cubicBezTo>
                    <a:pt x="17444" y="20538"/>
                    <a:pt x="21596" y="17991"/>
                    <a:pt x="23028" y="13367"/>
                  </a:cubicBezTo>
                  <a:lnTo>
                    <a:pt x="23028" y="13311"/>
                  </a:lnTo>
                  <a:cubicBezTo>
                    <a:pt x="23365" y="12300"/>
                    <a:pt x="23534" y="11289"/>
                    <a:pt x="23534" y="10222"/>
                  </a:cubicBezTo>
                  <a:lnTo>
                    <a:pt x="22298" y="10222"/>
                  </a:lnTo>
                  <a:lnTo>
                    <a:pt x="22298" y="10278"/>
                  </a:lnTo>
                  <a:cubicBezTo>
                    <a:pt x="22298" y="15719"/>
                    <a:pt x="17839" y="19330"/>
                    <a:pt x="13182" y="19330"/>
                  </a:cubicBezTo>
                  <a:cubicBezTo>
                    <a:pt x="10964" y="19330"/>
                    <a:pt x="8701" y="18511"/>
                    <a:pt x="6853" y="16681"/>
                  </a:cubicBezTo>
                  <a:cubicBezTo>
                    <a:pt x="1180" y="11008"/>
                    <a:pt x="5168" y="1236"/>
                    <a:pt x="13200" y="1236"/>
                  </a:cubicBezTo>
                  <a:lnTo>
                    <a:pt x="1320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1"/>
            <p:cNvSpPr/>
            <p:nvPr/>
          </p:nvSpPr>
          <p:spPr>
            <a:xfrm>
              <a:off x="5526533" y="-341056"/>
              <a:ext cx="758075" cy="694147"/>
            </a:xfrm>
            <a:custGeom>
              <a:avLst/>
              <a:gdLst/>
              <a:ahLst/>
              <a:cxnLst/>
              <a:rect l="l" t="t" r="r" b="b"/>
              <a:pathLst>
                <a:path w="13874" h="12704" extrusionOk="0">
                  <a:moveTo>
                    <a:pt x="6362" y="1"/>
                  </a:moveTo>
                  <a:cubicBezTo>
                    <a:pt x="6245" y="1"/>
                    <a:pt x="6128" y="4"/>
                    <a:pt x="6011" y="10"/>
                  </a:cubicBezTo>
                  <a:lnTo>
                    <a:pt x="6067" y="10"/>
                  </a:lnTo>
                  <a:cubicBezTo>
                    <a:pt x="3146" y="178"/>
                    <a:pt x="675" y="2200"/>
                    <a:pt x="1" y="5009"/>
                  </a:cubicBezTo>
                  <a:lnTo>
                    <a:pt x="450" y="5121"/>
                  </a:lnTo>
                  <a:cubicBezTo>
                    <a:pt x="1185" y="2220"/>
                    <a:pt x="3767" y="472"/>
                    <a:pt x="6425" y="472"/>
                  </a:cubicBezTo>
                  <a:cubicBezTo>
                    <a:pt x="7833" y="472"/>
                    <a:pt x="9261" y="962"/>
                    <a:pt x="10448" y="2032"/>
                  </a:cubicBezTo>
                  <a:cubicBezTo>
                    <a:pt x="13874" y="5065"/>
                    <a:pt x="12806" y="10681"/>
                    <a:pt x="8482" y="12310"/>
                  </a:cubicBezTo>
                  <a:lnTo>
                    <a:pt x="8650" y="12703"/>
                  </a:lnTo>
                  <a:cubicBezTo>
                    <a:pt x="11739" y="11580"/>
                    <a:pt x="13480" y="8435"/>
                    <a:pt x="12806" y="5233"/>
                  </a:cubicBezTo>
                  <a:cubicBezTo>
                    <a:pt x="12211" y="2147"/>
                    <a:pt x="9476" y="1"/>
                    <a:pt x="636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1"/>
            <p:cNvSpPr/>
            <p:nvPr/>
          </p:nvSpPr>
          <p:spPr>
            <a:xfrm>
              <a:off x="5722966" y="-154295"/>
              <a:ext cx="368328" cy="317076"/>
            </a:xfrm>
            <a:custGeom>
              <a:avLst/>
              <a:gdLst/>
              <a:ahLst/>
              <a:cxnLst/>
              <a:rect l="l" t="t" r="r" b="b"/>
              <a:pathLst>
                <a:path w="6741" h="5803" extrusionOk="0">
                  <a:moveTo>
                    <a:pt x="2918" y="0"/>
                  </a:moveTo>
                  <a:cubicBezTo>
                    <a:pt x="1424" y="0"/>
                    <a:pt x="0" y="1185"/>
                    <a:pt x="0" y="2939"/>
                  </a:cubicBezTo>
                  <a:cubicBezTo>
                    <a:pt x="0" y="4511"/>
                    <a:pt x="1292" y="5803"/>
                    <a:pt x="2921" y="5803"/>
                  </a:cubicBezTo>
                  <a:cubicBezTo>
                    <a:pt x="5505" y="5803"/>
                    <a:pt x="6740" y="2658"/>
                    <a:pt x="4943" y="860"/>
                  </a:cubicBezTo>
                  <a:cubicBezTo>
                    <a:pt x="4348" y="265"/>
                    <a:pt x="3625" y="0"/>
                    <a:pt x="291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1"/>
            <p:cNvSpPr/>
            <p:nvPr/>
          </p:nvSpPr>
          <p:spPr>
            <a:xfrm>
              <a:off x="5600189" y="-138012"/>
              <a:ext cx="633879" cy="427940"/>
            </a:xfrm>
            <a:custGeom>
              <a:avLst/>
              <a:gdLst/>
              <a:ahLst/>
              <a:cxnLst/>
              <a:rect l="l" t="t" r="r" b="b"/>
              <a:pathLst>
                <a:path w="11601" h="7832" extrusionOk="0">
                  <a:moveTo>
                    <a:pt x="9100" y="1"/>
                  </a:moveTo>
                  <a:lnTo>
                    <a:pt x="8763" y="282"/>
                  </a:lnTo>
                  <a:cubicBezTo>
                    <a:pt x="11035" y="3602"/>
                    <a:pt x="8276" y="7365"/>
                    <a:pt x="5009" y="7365"/>
                  </a:cubicBezTo>
                  <a:cubicBezTo>
                    <a:pt x="4076" y="7365"/>
                    <a:pt x="3102" y="7058"/>
                    <a:pt x="2191" y="6347"/>
                  </a:cubicBezTo>
                  <a:cubicBezTo>
                    <a:pt x="619" y="5112"/>
                    <a:pt x="57" y="3034"/>
                    <a:pt x="787" y="1180"/>
                  </a:cubicBezTo>
                  <a:lnTo>
                    <a:pt x="338" y="1012"/>
                  </a:lnTo>
                  <a:cubicBezTo>
                    <a:pt x="113" y="1573"/>
                    <a:pt x="1" y="2191"/>
                    <a:pt x="1" y="2809"/>
                  </a:cubicBezTo>
                  <a:cubicBezTo>
                    <a:pt x="1" y="4325"/>
                    <a:pt x="731" y="5786"/>
                    <a:pt x="1911" y="6741"/>
                  </a:cubicBezTo>
                  <a:cubicBezTo>
                    <a:pt x="2894" y="7503"/>
                    <a:pt x="3945" y="7832"/>
                    <a:pt x="4953" y="7832"/>
                  </a:cubicBezTo>
                  <a:cubicBezTo>
                    <a:pt x="8549" y="7832"/>
                    <a:pt x="11600" y="3642"/>
                    <a:pt x="910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1"/>
            <p:cNvSpPr/>
            <p:nvPr/>
          </p:nvSpPr>
          <p:spPr>
            <a:xfrm>
              <a:off x="1398926" y="-1267323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573" y="0"/>
                  </a:moveTo>
                  <a:lnTo>
                    <a:pt x="1" y="674"/>
                  </a:lnTo>
                  <a:lnTo>
                    <a:pt x="57" y="899"/>
                  </a:lnTo>
                  <a:lnTo>
                    <a:pt x="1686" y="281"/>
                  </a:lnTo>
                  <a:cubicBezTo>
                    <a:pt x="1742" y="225"/>
                    <a:pt x="1742" y="169"/>
                    <a:pt x="1742" y="113"/>
                  </a:cubicBezTo>
                  <a:cubicBezTo>
                    <a:pt x="1686" y="0"/>
                    <a:pt x="1630" y="0"/>
                    <a:pt x="157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1"/>
            <p:cNvSpPr/>
            <p:nvPr/>
          </p:nvSpPr>
          <p:spPr>
            <a:xfrm>
              <a:off x="1478756" y="-923962"/>
              <a:ext cx="101248" cy="24916"/>
            </a:xfrm>
            <a:custGeom>
              <a:avLst/>
              <a:gdLst/>
              <a:ahLst/>
              <a:cxnLst/>
              <a:rect l="l" t="t" r="r" b="b"/>
              <a:pathLst>
                <a:path w="1853" h="456" extrusionOk="0">
                  <a:moveTo>
                    <a:pt x="1721" y="0"/>
                  </a:moveTo>
                  <a:cubicBezTo>
                    <a:pt x="1710" y="0"/>
                    <a:pt x="1698" y="2"/>
                    <a:pt x="1685" y="7"/>
                  </a:cubicBezTo>
                  <a:lnTo>
                    <a:pt x="0" y="175"/>
                  </a:lnTo>
                  <a:lnTo>
                    <a:pt x="0" y="456"/>
                  </a:lnTo>
                  <a:lnTo>
                    <a:pt x="1685" y="287"/>
                  </a:lnTo>
                  <a:cubicBezTo>
                    <a:pt x="1841" y="287"/>
                    <a:pt x="1852" y="0"/>
                    <a:pt x="17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1"/>
            <p:cNvSpPr/>
            <p:nvPr/>
          </p:nvSpPr>
          <p:spPr>
            <a:xfrm>
              <a:off x="1435753" y="-1157277"/>
              <a:ext cx="100483" cy="43439"/>
            </a:xfrm>
            <a:custGeom>
              <a:avLst/>
              <a:gdLst/>
              <a:ahLst/>
              <a:cxnLst/>
              <a:rect l="l" t="t" r="r" b="b"/>
              <a:pathLst>
                <a:path w="1839" h="795" extrusionOk="0">
                  <a:moveTo>
                    <a:pt x="1672" y="1"/>
                  </a:moveTo>
                  <a:cubicBezTo>
                    <a:pt x="1659" y="1"/>
                    <a:pt x="1645" y="3"/>
                    <a:pt x="1630" y="8"/>
                  </a:cubicBezTo>
                  <a:lnTo>
                    <a:pt x="1" y="514"/>
                  </a:lnTo>
                  <a:cubicBezTo>
                    <a:pt x="1" y="626"/>
                    <a:pt x="57" y="682"/>
                    <a:pt x="57" y="794"/>
                  </a:cubicBezTo>
                  <a:lnTo>
                    <a:pt x="1686" y="289"/>
                  </a:lnTo>
                  <a:cubicBezTo>
                    <a:pt x="1839" y="238"/>
                    <a:pt x="1806" y="1"/>
                    <a:pt x="167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1"/>
            <p:cNvSpPr/>
            <p:nvPr/>
          </p:nvSpPr>
          <p:spPr>
            <a:xfrm>
              <a:off x="1463402" y="-1037559"/>
              <a:ext cx="100483" cy="31145"/>
            </a:xfrm>
            <a:custGeom>
              <a:avLst/>
              <a:gdLst/>
              <a:ahLst/>
              <a:cxnLst/>
              <a:rect l="l" t="t" r="r" b="b"/>
              <a:pathLst>
                <a:path w="1839" h="570" extrusionOk="0">
                  <a:moveTo>
                    <a:pt x="1672" y="0"/>
                  </a:moveTo>
                  <a:cubicBezTo>
                    <a:pt x="1659" y="0"/>
                    <a:pt x="1644" y="2"/>
                    <a:pt x="1629" y="8"/>
                  </a:cubicBezTo>
                  <a:lnTo>
                    <a:pt x="0" y="288"/>
                  </a:lnTo>
                  <a:lnTo>
                    <a:pt x="0" y="569"/>
                  </a:lnTo>
                  <a:lnTo>
                    <a:pt x="1685" y="232"/>
                  </a:lnTo>
                  <a:cubicBezTo>
                    <a:pt x="1838" y="232"/>
                    <a:pt x="1806" y="0"/>
                    <a:pt x="16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1"/>
            <p:cNvSpPr/>
            <p:nvPr/>
          </p:nvSpPr>
          <p:spPr>
            <a:xfrm>
              <a:off x="-212208" y="181144"/>
              <a:ext cx="58356" cy="92123"/>
            </a:xfrm>
            <a:custGeom>
              <a:avLst/>
              <a:gdLst/>
              <a:ahLst/>
              <a:cxnLst/>
              <a:rect l="l" t="t" r="r" b="b"/>
              <a:pathLst>
                <a:path w="1068" h="1686" extrusionOk="0">
                  <a:moveTo>
                    <a:pt x="843" y="1"/>
                  </a:moveTo>
                  <a:lnTo>
                    <a:pt x="0" y="1517"/>
                  </a:lnTo>
                  <a:cubicBezTo>
                    <a:pt x="0" y="1574"/>
                    <a:pt x="0" y="1630"/>
                    <a:pt x="57" y="1686"/>
                  </a:cubicBezTo>
                  <a:lnTo>
                    <a:pt x="113" y="1686"/>
                  </a:lnTo>
                  <a:cubicBezTo>
                    <a:pt x="169" y="1686"/>
                    <a:pt x="225" y="1686"/>
                    <a:pt x="225" y="1630"/>
                  </a:cubicBezTo>
                  <a:lnTo>
                    <a:pt x="1068" y="1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1"/>
            <p:cNvSpPr/>
            <p:nvPr/>
          </p:nvSpPr>
          <p:spPr>
            <a:xfrm>
              <a:off x="978521" y="129016"/>
              <a:ext cx="64475" cy="85949"/>
            </a:xfrm>
            <a:custGeom>
              <a:avLst/>
              <a:gdLst/>
              <a:ahLst/>
              <a:cxnLst/>
              <a:rect l="l" t="t" r="r" b="b"/>
              <a:pathLst>
                <a:path w="1180" h="1573" extrusionOk="0">
                  <a:moveTo>
                    <a:pt x="225" y="0"/>
                  </a:moveTo>
                  <a:lnTo>
                    <a:pt x="0" y="112"/>
                  </a:lnTo>
                  <a:lnTo>
                    <a:pt x="955" y="1517"/>
                  </a:lnTo>
                  <a:cubicBezTo>
                    <a:pt x="955" y="1573"/>
                    <a:pt x="1011" y="1573"/>
                    <a:pt x="1067" y="1573"/>
                  </a:cubicBezTo>
                  <a:lnTo>
                    <a:pt x="1124" y="1573"/>
                  </a:lnTo>
                  <a:cubicBezTo>
                    <a:pt x="1180" y="1517"/>
                    <a:pt x="1180" y="1460"/>
                    <a:pt x="1124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1"/>
            <p:cNvSpPr/>
            <p:nvPr/>
          </p:nvSpPr>
          <p:spPr>
            <a:xfrm>
              <a:off x="1067530" y="61481"/>
              <a:ext cx="73655" cy="82889"/>
            </a:xfrm>
            <a:custGeom>
              <a:avLst/>
              <a:gdLst/>
              <a:ahLst/>
              <a:cxnLst/>
              <a:rect l="l" t="t" r="r" b="b"/>
              <a:pathLst>
                <a:path w="1348" h="1517" extrusionOk="0">
                  <a:moveTo>
                    <a:pt x="225" y="0"/>
                  </a:moveTo>
                  <a:lnTo>
                    <a:pt x="0" y="169"/>
                  </a:lnTo>
                  <a:lnTo>
                    <a:pt x="1123" y="1461"/>
                  </a:lnTo>
                  <a:cubicBezTo>
                    <a:pt x="1123" y="1517"/>
                    <a:pt x="1179" y="1517"/>
                    <a:pt x="1236" y="1517"/>
                  </a:cubicBezTo>
                  <a:lnTo>
                    <a:pt x="1292" y="1517"/>
                  </a:lnTo>
                  <a:cubicBezTo>
                    <a:pt x="1348" y="1461"/>
                    <a:pt x="1348" y="1405"/>
                    <a:pt x="1292" y="1348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1"/>
            <p:cNvSpPr/>
            <p:nvPr/>
          </p:nvSpPr>
          <p:spPr>
            <a:xfrm>
              <a:off x="1150365" y="-12175"/>
              <a:ext cx="76769" cy="79829"/>
            </a:xfrm>
            <a:custGeom>
              <a:avLst/>
              <a:gdLst/>
              <a:ahLst/>
              <a:cxnLst/>
              <a:rect l="l" t="t" r="r" b="b"/>
              <a:pathLst>
                <a:path w="1405" h="1461" extrusionOk="0">
                  <a:moveTo>
                    <a:pt x="169" y="1"/>
                  </a:moveTo>
                  <a:lnTo>
                    <a:pt x="0" y="169"/>
                  </a:lnTo>
                  <a:lnTo>
                    <a:pt x="1180" y="1405"/>
                  </a:lnTo>
                  <a:cubicBezTo>
                    <a:pt x="1180" y="1405"/>
                    <a:pt x="1236" y="1461"/>
                    <a:pt x="1292" y="1461"/>
                  </a:cubicBezTo>
                  <a:cubicBezTo>
                    <a:pt x="1292" y="1461"/>
                    <a:pt x="1348" y="1405"/>
                    <a:pt x="1348" y="1405"/>
                  </a:cubicBezTo>
                  <a:cubicBezTo>
                    <a:pt x="1405" y="1348"/>
                    <a:pt x="1405" y="1292"/>
                    <a:pt x="1348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1"/>
            <p:cNvSpPr/>
            <p:nvPr/>
          </p:nvSpPr>
          <p:spPr>
            <a:xfrm>
              <a:off x="886451" y="184258"/>
              <a:ext cx="58356" cy="92068"/>
            </a:xfrm>
            <a:custGeom>
              <a:avLst/>
              <a:gdLst/>
              <a:ahLst/>
              <a:cxnLst/>
              <a:rect l="l" t="t" r="r" b="b"/>
              <a:pathLst>
                <a:path w="1068" h="1685" extrusionOk="0">
                  <a:moveTo>
                    <a:pt x="225" y="0"/>
                  </a:moveTo>
                  <a:lnTo>
                    <a:pt x="0" y="112"/>
                  </a:lnTo>
                  <a:lnTo>
                    <a:pt x="787" y="1629"/>
                  </a:lnTo>
                  <a:cubicBezTo>
                    <a:pt x="787" y="1629"/>
                    <a:pt x="843" y="1685"/>
                    <a:pt x="899" y="1685"/>
                  </a:cubicBezTo>
                  <a:lnTo>
                    <a:pt x="955" y="1685"/>
                  </a:lnTo>
                  <a:cubicBezTo>
                    <a:pt x="1011" y="1629"/>
                    <a:pt x="1067" y="1573"/>
                    <a:pt x="1011" y="151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1"/>
            <p:cNvSpPr/>
            <p:nvPr/>
          </p:nvSpPr>
          <p:spPr>
            <a:xfrm>
              <a:off x="683898" y="270153"/>
              <a:ext cx="39942" cy="95183"/>
            </a:xfrm>
            <a:custGeom>
              <a:avLst/>
              <a:gdLst/>
              <a:ahLst/>
              <a:cxnLst/>
              <a:rect l="l" t="t" r="r" b="b"/>
              <a:pathLst>
                <a:path w="731" h="1742" extrusionOk="0">
                  <a:moveTo>
                    <a:pt x="225" y="1"/>
                  </a:moveTo>
                  <a:lnTo>
                    <a:pt x="0" y="57"/>
                  </a:lnTo>
                  <a:lnTo>
                    <a:pt x="450" y="1686"/>
                  </a:lnTo>
                  <a:cubicBezTo>
                    <a:pt x="506" y="1742"/>
                    <a:pt x="562" y="1742"/>
                    <a:pt x="618" y="1742"/>
                  </a:cubicBezTo>
                  <a:cubicBezTo>
                    <a:pt x="674" y="1742"/>
                    <a:pt x="731" y="1686"/>
                    <a:pt x="731" y="162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1"/>
            <p:cNvSpPr/>
            <p:nvPr/>
          </p:nvSpPr>
          <p:spPr>
            <a:xfrm>
              <a:off x="573415" y="294741"/>
              <a:ext cx="33822" cy="101303"/>
            </a:xfrm>
            <a:custGeom>
              <a:avLst/>
              <a:gdLst/>
              <a:ahLst/>
              <a:cxnLst/>
              <a:rect l="l" t="t" r="r" b="b"/>
              <a:pathLst>
                <a:path w="619" h="1854" extrusionOk="0">
                  <a:moveTo>
                    <a:pt x="281" y="0"/>
                  </a:moveTo>
                  <a:lnTo>
                    <a:pt x="1" y="56"/>
                  </a:lnTo>
                  <a:lnTo>
                    <a:pt x="338" y="1741"/>
                  </a:lnTo>
                  <a:cubicBezTo>
                    <a:pt x="338" y="1797"/>
                    <a:pt x="394" y="1853"/>
                    <a:pt x="506" y="1853"/>
                  </a:cubicBezTo>
                  <a:cubicBezTo>
                    <a:pt x="562" y="1853"/>
                    <a:pt x="618" y="1741"/>
                    <a:pt x="562" y="1685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1"/>
            <p:cNvSpPr/>
            <p:nvPr/>
          </p:nvSpPr>
          <p:spPr>
            <a:xfrm>
              <a:off x="785147" y="233325"/>
              <a:ext cx="49176" cy="95183"/>
            </a:xfrm>
            <a:custGeom>
              <a:avLst/>
              <a:gdLst/>
              <a:ahLst/>
              <a:cxnLst/>
              <a:rect l="l" t="t" r="r" b="b"/>
              <a:pathLst>
                <a:path w="900" h="1742" extrusionOk="0">
                  <a:moveTo>
                    <a:pt x="226" y="1"/>
                  </a:moveTo>
                  <a:lnTo>
                    <a:pt x="1" y="57"/>
                  </a:lnTo>
                  <a:lnTo>
                    <a:pt x="619" y="1629"/>
                  </a:lnTo>
                  <a:cubicBezTo>
                    <a:pt x="675" y="1686"/>
                    <a:pt x="675" y="1742"/>
                    <a:pt x="731" y="1742"/>
                  </a:cubicBezTo>
                  <a:lnTo>
                    <a:pt x="787" y="1742"/>
                  </a:lnTo>
                  <a:cubicBezTo>
                    <a:pt x="843" y="1686"/>
                    <a:pt x="900" y="1629"/>
                    <a:pt x="900" y="1573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1"/>
            <p:cNvSpPr/>
            <p:nvPr/>
          </p:nvSpPr>
          <p:spPr>
            <a:xfrm>
              <a:off x="1224021" y="-95010"/>
              <a:ext cx="85949" cy="70595"/>
            </a:xfrm>
            <a:custGeom>
              <a:avLst/>
              <a:gdLst/>
              <a:ahLst/>
              <a:cxnLst/>
              <a:rect l="l" t="t" r="r" b="b"/>
              <a:pathLst>
                <a:path w="1573" h="1292" extrusionOk="0">
                  <a:moveTo>
                    <a:pt x="169" y="0"/>
                  </a:moveTo>
                  <a:lnTo>
                    <a:pt x="0" y="225"/>
                  </a:lnTo>
                  <a:lnTo>
                    <a:pt x="1348" y="1292"/>
                  </a:lnTo>
                  <a:lnTo>
                    <a:pt x="1405" y="1292"/>
                  </a:lnTo>
                  <a:cubicBezTo>
                    <a:pt x="1461" y="1292"/>
                    <a:pt x="1517" y="1292"/>
                    <a:pt x="1517" y="1236"/>
                  </a:cubicBezTo>
                  <a:cubicBezTo>
                    <a:pt x="1573" y="1180"/>
                    <a:pt x="1573" y="1123"/>
                    <a:pt x="1517" y="106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1"/>
            <p:cNvSpPr/>
            <p:nvPr/>
          </p:nvSpPr>
          <p:spPr>
            <a:xfrm>
              <a:off x="1478756" y="-696548"/>
              <a:ext cx="101303" cy="24643"/>
            </a:xfrm>
            <a:custGeom>
              <a:avLst/>
              <a:gdLst/>
              <a:ahLst/>
              <a:cxnLst/>
              <a:rect l="l" t="t" r="r" b="b"/>
              <a:pathLst>
                <a:path w="1854" h="451" extrusionOk="0">
                  <a:moveTo>
                    <a:pt x="0" y="1"/>
                  </a:moveTo>
                  <a:lnTo>
                    <a:pt x="0" y="282"/>
                  </a:lnTo>
                  <a:lnTo>
                    <a:pt x="1685" y="450"/>
                  </a:lnTo>
                  <a:cubicBezTo>
                    <a:pt x="1741" y="450"/>
                    <a:pt x="1797" y="394"/>
                    <a:pt x="1853" y="338"/>
                  </a:cubicBezTo>
                  <a:cubicBezTo>
                    <a:pt x="1853" y="282"/>
                    <a:pt x="1797" y="169"/>
                    <a:pt x="1685" y="1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1"/>
            <p:cNvSpPr/>
            <p:nvPr/>
          </p:nvSpPr>
          <p:spPr>
            <a:xfrm>
              <a:off x="1288442" y="-180959"/>
              <a:ext cx="92123" cy="61415"/>
            </a:xfrm>
            <a:custGeom>
              <a:avLst/>
              <a:gdLst/>
              <a:ahLst/>
              <a:cxnLst/>
              <a:rect l="l" t="t" r="r" b="b"/>
              <a:pathLst>
                <a:path w="1686" h="1124" extrusionOk="0">
                  <a:moveTo>
                    <a:pt x="169" y="0"/>
                  </a:moveTo>
                  <a:lnTo>
                    <a:pt x="1" y="169"/>
                  </a:lnTo>
                  <a:lnTo>
                    <a:pt x="1405" y="1124"/>
                  </a:lnTo>
                  <a:lnTo>
                    <a:pt x="1517" y="1124"/>
                  </a:lnTo>
                  <a:cubicBezTo>
                    <a:pt x="1573" y="1124"/>
                    <a:pt x="1573" y="1124"/>
                    <a:pt x="1630" y="1068"/>
                  </a:cubicBezTo>
                  <a:cubicBezTo>
                    <a:pt x="1686" y="1011"/>
                    <a:pt x="1686" y="955"/>
                    <a:pt x="1630" y="8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1"/>
            <p:cNvSpPr/>
            <p:nvPr/>
          </p:nvSpPr>
          <p:spPr>
            <a:xfrm>
              <a:off x="1460342" y="-583005"/>
              <a:ext cx="98243" cy="30762"/>
            </a:xfrm>
            <a:custGeom>
              <a:avLst/>
              <a:gdLst/>
              <a:ahLst/>
              <a:cxnLst/>
              <a:rect l="l" t="t" r="r" b="b"/>
              <a:pathLst>
                <a:path w="1798" h="563" extrusionOk="0">
                  <a:moveTo>
                    <a:pt x="56" y="1"/>
                  </a:moveTo>
                  <a:cubicBezTo>
                    <a:pt x="56" y="57"/>
                    <a:pt x="0" y="169"/>
                    <a:pt x="0" y="226"/>
                  </a:cubicBezTo>
                  <a:lnTo>
                    <a:pt x="1685" y="563"/>
                  </a:lnTo>
                  <a:cubicBezTo>
                    <a:pt x="1741" y="563"/>
                    <a:pt x="1797" y="506"/>
                    <a:pt x="1797" y="450"/>
                  </a:cubicBezTo>
                  <a:cubicBezTo>
                    <a:pt x="1797" y="394"/>
                    <a:pt x="1797" y="338"/>
                    <a:pt x="1741" y="338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1"/>
            <p:cNvSpPr/>
            <p:nvPr/>
          </p:nvSpPr>
          <p:spPr>
            <a:xfrm>
              <a:off x="1484875" y="-802059"/>
              <a:ext cx="101303" cy="13496"/>
            </a:xfrm>
            <a:custGeom>
              <a:avLst/>
              <a:gdLst/>
              <a:ahLst/>
              <a:cxnLst/>
              <a:rect l="l" t="t" r="r" b="b"/>
              <a:pathLst>
                <a:path w="1854" h="247" extrusionOk="0">
                  <a:moveTo>
                    <a:pt x="1739" y="0"/>
                  </a:moveTo>
                  <a:cubicBezTo>
                    <a:pt x="1719" y="0"/>
                    <a:pt x="1700" y="7"/>
                    <a:pt x="1685" y="22"/>
                  </a:cubicBezTo>
                  <a:lnTo>
                    <a:pt x="0" y="22"/>
                  </a:lnTo>
                  <a:lnTo>
                    <a:pt x="0" y="78"/>
                  </a:lnTo>
                  <a:lnTo>
                    <a:pt x="0" y="247"/>
                  </a:lnTo>
                  <a:lnTo>
                    <a:pt x="1685" y="247"/>
                  </a:lnTo>
                  <a:cubicBezTo>
                    <a:pt x="1741" y="247"/>
                    <a:pt x="1854" y="191"/>
                    <a:pt x="1854" y="135"/>
                  </a:cubicBezTo>
                  <a:cubicBezTo>
                    <a:pt x="1854" y="52"/>
                    <a:pt x="1794" y="0"/>
                    <a:pt x="17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1"/>
            <p:cNvSpPr/>
            <p:nvPr/>
          </p:nvSpPr>
          <p:spPr>
            <a:xfrm>
              <a:off x="1346744" y="-276089"/>
              <a:ext cx="95238" cy="55296"/>
            </a:xfrm>
            <a:custGeom>
              <a:avLst/>
              <a:gdLst/>
              <a:ahLst/>
              <a:cxnLst/>
              <a:rect l="l" t="t" r="r" b="b"/>
              <a:pathLst>
                <a:path w="1743" h="1012" extrusionOk="0">
                  <a:moveTo>
                    <a:pt x="169" y="0"/>
                  </a:moveTo>
                  <a:lnTo>
                    <a:pt x="1" y="225"/>
                  </a:lnTo>
                  <a:lnTo>
                    <a:pt x="1517" y="1011"/>
                  </a:lnTo>
                  <a:lnTo>
                    <a:pt x="1574" y="1011"/>
                  </a:lnTo>
                  <a:cubicBezTo>
                    <a:pt x="1630" y="1011"/>
                    <a:pt x="1686" y="955"/>
                    <a:pt x="1686" y="955"/>
                  </a:cubicBezTo>
                  <a:cubicBezTo>
                    <a:pt x="1742" y="899"/>
                    <a:pt x="1742" y="787"/>
                    <a:pt x="1630" y="78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1"/>
            <p:cNvSpPr/>
            <p:nvPr/>
          </p:nvSpPr>
          <p:spPr>
            <a:xfrm>
              <a:off x="1432693" y="-481701"/>
              <a:ext cx="101357" cy="43002"/>
            </a:xfrm>
            <a:custGeom>
              <a:avLst/>
              <a:gdLst/>
              <a:ahLst/>
              <a:cxnLst/>
              <a:rect l="l" t="t" r="r" b="b"/>
              <a:pathLst>
                <a:path w="1855" h="787" extrusionOk="0">
                  <a:moveTo>
                    <a:pt x="113" y="0"/>
                  </a:moveTo>
                  <a:cubicBezTo>
                    <a:pt x="113" y="113"/>
                    <a:pt x="57" y="169"/>
                    <a:pt x="1" y="281"/>
                  </a:cubicBezTo>
                  <a:lnTo>
                    <a:pt x="1629" y="787"/>
                  </a:lnTo>
                  <a:lnTo>
                    <a:pt x="1686" y="787"/>
                  </a:lnTo>
                  <a:cubicBezTo>
                    <a:pt x="1742" y="787"/>
                    <a:pt x="1798" y="731"/>
                    <a:pt x="1798" y="674"/>
                  </a:cubicBezTo>
                  <a:cubicBezTo>
                    <a:pt x="1854" y="618"/>
                    <a:pt x="1798" y="562"/>
                    <a:pt x="1742" y="506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1"/>
            <p:cNvSpPr/>
            <p:nvPr/>
          </p:nvSpPr>
          <p:spPr>
            <a:xfrm>
              <a:off x="1395866" y="-374278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13" y="0"/>
                  </a:moveTo>
                  <a:cubicBezTo>
                    <a:pt x="57" y="112"/>
                    <a:pt x="1" y="169"/>
                    <a:pt x="1" y="225"/>
                  </a:cubicBezTo>
                  <a:lnTo>
                    <a:pt x="1573" y="899"/>
                  </a:lnTo>
                  <a:lnTo>
                    <a:pt x="1629" y="899"/>
                  </a:lnTo>
                  <a:cubicBezTo>
                    <a:pt x="1686" y="899"/>
                    <a:pt x="1686" y="843"/>
                    <a:pt x="1742" y="843"/>
                  </a:cubicBezTo>
                  <a:cubicBezTo>
                    <a:pt x="1742" y="730"/>
                    <a:pt x="1742" y="674"/>
                    <a:pt x="1686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1"/>
            <p:cNvSpPr/>
            <p:nvPr/>
          </p:nvSpPr>
          <p:spPr>
            <a:xfrm>
              <a:off x="355508" y="316215"/>
              <a:ext cx="15408" cy="101303"/>
            </a:xfrm>
            <a:custGeom>
              <a:avLst/>
              <a:gdLst/>
              <a:ahLst/>
              <a:cxnLst/>
              <a:rect l="l" t="t" r="r" b="b"/>
              <a:pathLst>
                <a:path w="282" h="1854" extrusionOk="0">
                  <a:moveTo>
                    <a:pt x="1" y="0"/>
                  </a:moveTo>
                  <a:lnTo>
                    <a:pt x="1" y="1685"/>
                  </a:lnTo>
                  <a:cubicBezTo>
                    <a:pt x="1" y="1797"/>
                    <a:pt x="57" y="1854"/>
                    <a:pt x="113" y="1854"/>
                  </a:cubicBezTo>
                  <a:cubicBezTo>
                    <a:pt x="226" y="1854"/>
                    <a:pt x="282" y="1797"/>
                    <a:pt x="282" y="1741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1"/>
            <p:cNvSpPr/>
            <p:nvPr/>
          </p:nvSpPr>
          <p:spPr>
            <a:xfrm>
              <a:off x="238905" y="313101"/>
              <a:ext cx="24588" cy="98297"/>
            </a:xfrm>
            <a:custGeom>
              <a:avLst/>
              <a:gdLst/>
              <a:ahLst/>
              <a:cxnLst/>
              <a:rect l="l" t="t" r="r" b="b"/>
              <a:pathLst>
                <a:path w="450" h="1799" extrusionOk="0">
                  <a:moveTo>
                    <a:pt x="169" y="1"/>
                  </a:moveTo>
                  <a:lnTo>
                    <a:pt x="1" y="1686"/>
                  </a:lnTo>
                  <a:cubicBezTo>
                    <a:pt x="1" y="1742"/>
                    <a:pt x="57" y="1798"/>
                    <a:pt x="113" y="1798"/>
                  </a:cubicBezTo>
                  <a:cubicBezTo>
                    <a:pt x="169" y="1798"/>
                    <a:pt x="225" y="1742"/>
                    <a:pt x="281" y="1686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1"/>
            <p:cNvSpPr/>
            <p:nvPr/>
          </p:nvSpPr>
          <p:spPr>
            <a:xfrm>
              <a:off x="119242" y="294741"/>
              <a:ext cx="30708" cy="98243"/>
            </a:xfrm>
            <a:custGeom>
              <a:avLst/>
              <a:gdLst/>
              <a:ahLst/>
              <a:cxnLst/>
              <a:rect l="l" t="t" r="r" b="b"/>
              <a:pathLst>
                <a:path w="562" h="1798" extrusionOk="0">
                  <a:moveTo>
                    <a:pt x="337" y="0"/>
                  </a:moveTo>
                  <a:lnTo>
                    <a:pt x="0" y="1685"/>
                  </a:lnTo>
                  <a:cubicBezTo>
                    <a:pt x="0" y="1741"/>
                    <a:pt x="56" y="1797"/>
                    <a:pt x="113" y="1797"/>
                  </a:cubicBezTo>
                  <a:cubicBezTo>
                    <a:pt x="169" y="1797"/>
                    <a:pt x="225" y="1741"/>
                    <a:pt x="225" y="1685"/>
                  </a:cubicBezTo>
                  <a:lnTo>
                    <a:pt x="562" y="56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1"/>
            <p:cNvSpPr/>
            <p:nvPr/>
          </p:nvSpPr>
          <p:spPr>
            <a:xfrm>
              <a:off x="-347225" y="58421"/>
              <a:ext cx="12294" cy="21528"/>
            </a:xfrm>
            <a:custGeom>
              <a:avLst/>
              <a:gdLst/>
              <a:ahLst/>
              <a:cxnLst/>
              <a:rect l="l" t="t" r="r" b="b"/>
              <a:pathLst>
                <a:path w="22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25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1"/>
            <p:cNvSpPr/>
            <p:nvPr/>
          </p:nvSpPr>
          <p:spPr>
            <a:xfrm>
              <a:off x="469051" y="313101"/>
              <a:ext cx="21583" cy="98297"/>
            </a:xfrm>
            <a:custGeom>
              <a:avLst/>
              <a:gdLst/>
              <a:ahLst/>
              <a:cxnLst/>
              <a:rect l="l" t="t" r="r" b="b"/>
              <a:pathLst>
                <a:path w="395" h="1799" extrusionOk="0">
                  <a:moveTo>
                    <a:pt x="1" y="1"/>
                  </a:moveTo>
                  <a:lnTo>
                    <a:pt x="113" y="1686"/>
                  </a:lnTo>
                  <a:cubicBezTo>
                    <a:pt x="169" y="1742"/>
                    <a:pt x="226" y="1798"/>
                    <a:pt x="282" y="1798"/>
                  </a:cubicBezTo>
                  <a:cubicBezTo>
                    <a:pt x="338" y="1798"/>
                    <a:pt x="394" y="1742"/>
                    <a:pt x="394" y="1686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1"/>
            <p:cNvSpPr/>
            <p:nvPr/>
          </p:nvSpPr>
          <p:spPr>
            <a:xfrm>
              <a:off x="-316572" y="125902"/>
              <a:ext cx="64530" cy="86003"/>
            </a:xfrm>
            <a:custGeom>
              <a:avLst/>
              <a:gdLst/>
              <a:ahLst/>
              <a:cxnLst/>
              <a:rect l="l" t="t" r="r" b="b"/>
              <a:pathLst>
                <a:path w="1181" h="1574" extrusionOk="0">
                  <a:moveTo>
                    <a:pt x="956" y="1"/>
                  </a:moveTo>
                  <a:lnTo>
                    <a:pt x="1" y="1405"/>
                  </a:lnTo>
                  <a:cubicBezTo>
                    <a:pt x="1" y="1461"/>
                    <a:pt x="1" y="1517"/>
                    <a:pt x="57" y="1574"/>
                  </a:cubicBezTo>
                  <a:lnTo>
                    <a:pt x="113" y="1574"/>
                  </a:lnTo>
                  <a:cubicBezTo>
                    <a:pt x="169" y="1574"/>
                    <a:pt x="226" y="1517"/>
                    <a:pt x="226" y="1517"/>
                  </a:cubicBezTo>
                  <a:lnTo>
                    <a:pt x="1180" y="113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1"/>
            <p:cNvSpPr/>
            <p:nvPr/>
          </p:nvSpPr>
          <p:spPr>
            <a:xfrm>
              <a:off x="5699" y="264033"/>
              <a:ext cx="43002" cy="98243"/>
            </a:xfrm>
            <a:custGeom>
              <a:avLst/>
              <a:gdLst/>
              <a:ahLst/>
              <a:cxnLst/>
              <a:rect l="l" t="t" r="r" b="b"/>
              <a:pathLst>
                <a:path w="787" h="1798" extrusionOk="0">
                  <a:moveTo>
                    <a:pt x="506" y="0"/>
                  </a:moveTo>
                  <a:lnTo>
                    <a:pt x="0" y="1685"/>
                  </a:lnTo>
                  <a:cubicBezTo>
                    <a:pt x="0" y="1741"/>
                    <a:pt x="56" y="1798"/>
                    <a:pt x="112" y="1798"/>
                  </a:cubicBezTo>
                  <a:lnTo>
                    <a:pt x="169" y="1798"/>
                  </a:lnTo>
                  <a:cubicBezTo>
                    <a:pt x="225" y="1798"/>
                    <a:pt x="281" y="1798"/>
                    <a:pt x="281" y="1741"/>
                  </a:cubicBezTo>
                  <a:lnTo>
                    <a:pt x="786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1"/>
            <p:cNvSpPr/>
            <p:nvPr/>
          </p:nvSpPr>
          <p:spPr>
            <a:xfrm>
              <a:off x="-107844" y="230265"/>
              <a:ext cx="49121" cy="95183"/>
            </a:xfrm>
            <a:custGeom>
              <a:avLst/>
              <a:gdLst/>
              <a:ahLst/>
              <a:cxnLst/>
              <a:rect l="l" t="t" r="r" b="b"/>
              <a:pathLst>
                <a:path w="899" h="1742" extrusionOk="0">
                  <a:moveTo>
                    <a:pt x="674" y="1"/>
                  </a:moveTo>
                  <a:lnTo>
                    <a:pt x="0" y="1573"/>
                  </a:lnTo>
                  <a:cubicBezTo>
                    <a:pt x="0" y="1629"/>
                    <a:pt x="0" y="1685"/>
                    <a:pt x="112" y="1742"/>
                  </a:cubicBezTo>
                  <a:cubicBezTo>
                    <a:pt x="169" y="1742"/>
                    <a:pt x="225" y="1685"/>
                    <a:pt x="281" y="1685"/>
                  </a:cubicBezTo>
                  <a:lnTo>
                    <a:pt x="899" y="113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1"/>
            <p:cNvSpPr/>
            <p:nvPr/>
          </p:nvSpPr>
          <p:spPr>
            <a:xfrm>
              <a:off x="1337564" y="-1212081"/>
              <a:ext cx="178072" cy="73709"/>
            </a:xfrm>
            <a:custGeom>
              <a:avLst/>
              <a:gdLst/>
              <a:ahLst/>
              <a:cxnLst/>
              <a:rect l="l" t="t" r="r" b="b"/>
              <a:pathLst>
                <a:path w="3259" h="1349" extrusionOk="0">
                  <a:moveTo>
                    <a:pt x="3090" y="0"/>
                  </a:moveTo>
                  <a:lnTo>
                    <a:pt x="0" y="1067"/>
                  </a:lnTo>
                  <a:cubicBezTo>
                    <a:pt x="57" y="1180"/>
                    <a:pt x="113" y="1236"/>
                    <a:pt x="113" y="1348"/>
                  </a:cubicBezTo>
                  <a:lnTo>
                    <a:pt x="3146" y="281"/>
                  </a:lnTo>
                  <a:cubicBezTo>
                    <a:pt x="3202" y="225"/>
                    <a:pt x="3258" y="169"/>
                    <a:pt x="3258" y="113"/>
                  </a:cubicBezTo>
                  <a:cubicBezTo>
                    <a:pt x="3202" y="0"/>
                    <a:pt x="3146" y="0"/>
                    <a:pt x="30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1"/>
            <p:cNvSpPr/>
            <p:nvPr/>
          </p:nvSpPr>
          <p:spPr>
            <a:xfrm>
              <a:off x="1297676" y="-1307210"/>
              <a:ext cx="159603" cy="70595"/>
            </a:xfrm>
            <a:custGeom>
              <a:avLst/>
              <a:gdLst/>
              <a:ahLst/>
              <a:cxnLst/>
              <a:rect l="l" t="t" r="r" b="b"/>
              <a:pathLst>
                <a:path w="2921" h="1292" extrusionOk="0">
                  <a:moveTo>
                    <a:pt x="2303" y="0"/>
                  </a:moveTo>
                  <a:lnTo>
                    <a:pt x="0" y="1067"/>
                  </a:lnTo>
                  <a:lnTo>
                    <a:pt x="113" y="1292"/>
                  </a:lnTo>
                  <a:lnTo>
                    <a:pt x="292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1"/>
            <p:cNvSpPr/>
            <p:nvPr/>
          </p:nvSpPr>
          <p:spPr>
            <a:xfrm>
              <a:off x="1398926" y="-865332"/>
              <a:ext cx="184191" cy="21528"/>
            </a:xfrm>
            <a:custGeom>
              <a:avLst/>
              <a:gdLst/>
              <a:ahLst/>
              <a:cxnLst/>
              <a:rect l="l" t="t" r="r" b="b"/>
              <a:pathLst>
                <a:path w="3371" h="394" extrusionOk="0">
                  <a:moveTo>
                    <a:pt x="3202" y="1"/>
                  </a:moveTo>
                  <a:cubicBezTo>
                    <a:pt x="3212" y="1"/>
                    <a:pt x="3222" y="1"/>
                    <a:pt x="3232" y="2"/>
                  </a:cubicBezTo>
                  <a:lnTo>
                    <a:pt x="3232" y="2"/>
                  </a:lnTo>
                  <a:lnTo>
                    <a:pt x="3258" y="1"/>
                  </a:lnTo>
                  <a:close/>
                  <a:moveTo>
                    <a:pt x="3232" y="2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3258" y="225"/>
                  </a:lnTo>
                  <a:cubicBezTo>
                    <a:pt x="3314" y="225"/>
                    <a:pt x="3371" y="169"/>
                    <a:pt x="3371" y="113"/>
                  </a:cubicBezTo>
                  <a:cubicBezTo>
                    <a:pt x="3371" y="62"/>
                    <a:pt x="3324" y="11"/>
                    <a:pt x="3232" y="2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1"/>
            <p:cNvSpPr/>
            <p:nvPr/>
          </p:nvSpPr>
          <p:spPr>
            <a:xfrm>
              <a:off x="1368272" y="-1101598"/>
              <a:ext cx="181077" cy="58356"/>
            </a:xfrm>
            <a:custGeom>
              <a:avLst/>
              <a:gdLst/>
              <a:ahLst/>
              <a:cxnLst/>
              <a:rect l="l" t="t" r="r" b="b"/>
              <a:pathLst>
                <a:path w="3314" h="1068" extrusionOk="0">
                  <a:moveTo>
                    <a:pt x="3145" y="0"/>
                  </a:moveTo>
                  <a:lnTo>
                    <a:pt x="0" y="786"/>
                  </a:lnTo>
                  <a:lnTo>
                    <a:pt x="56" y="1067"/>
                  </a:lnTo>
                  <a:lnTo>
                    <a:pt x="3202" y="281"/>
                  </a:lnTo>
                  <a:cubicBezTo>
                    <a:pt x="3258" y="281"/>
                    <a:pt x="3314" y="169"/>
                    <a:pt x="3314" y="112"/>
                  </a:cubicBezTo>
                  <a:cubicBezTo>
                    <a:pt x="3258" y="56"/>
                    <a:pt x="3202" y="0"/>
                    <a:pt x="314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1"/>
            <p:cNvSpPr/>
            <p:nvPr/>
          </p:nvSpPr>
          <p:spPr>
            <a:xfrm>
              <a:off x="1389746" y="-981935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3202" y="1"/>
                  </a:moveTo>
                  <a:lnTo>
                    <a:pt x="0" y="450"/>
                  </a:lnTo>
                  <a:cubicBezTo>
                    <a:pt x="0" y="618"/>
                    <a:pt x="0" y="618"/>
                    <a:pt x="0" y="731"/>
                  </a:cubicBezTo>
                  <a:lnTo>
                    <a:pt x="3202" y="281"/>
                  </a:lnTo>
                  <a:cubicBezTo>
                    <a:pt x="3314" y="225"/>
                    <a:pt x="3314" y="169"/>
                    <a:pt x="3314" y="113"/>
                  </a:cubicBezTo>
                  <a:cubicBezTo>
                    <a:pt x="3314" y="57"/>
                    <a:pt x="3258" y="1"/>
                    <a:pt x="320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1"/>
            <p:cNvSpPr/>
            <p:nvPr/>
          </p:nvSpPr>
          <p:spPr>
            <a:xfrm>
              <a:off x="180603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506" y="0"/>
                  </a:moveTo>
                  <a:lnTo>
                    <a:pt x="0" y="3201"/>
                  </a:lnTo>
                  <a:cubicBezTo>
                    <a:pt x="0" y="3314"/>
                    <a:pt x="57" y="3370"/>
                    <a:pt x="113" y="3370"/>
                  </a:cubicBezTo>
                  <a:cubicBezTo>
                    <a:pt x="225" y="3370"/>
                    <a:pt x="225" y="3314"/>
                    <a:pt x="281" y="3258"/>
                  </a:cubicBezTo>
                  <a:lnTo>
                    <a:pt x="731" y="5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1"/>
            <p:cNvSpPr/>
            <p:nvPr/>
          </p:nvSpPr>
          <p:spPr>
            <a:xfrm>
              <a:off x="978521" y="27713"/>
              <a:ext cx="116656" cy="153484"/>
            </a:xfrm>
            <a:custGeom>
              <a:avLst/>
              <a:gdLst/>
              <a:ahLst/>
              <a:cxnLst/>
              <a:rect l="l" t="t" r="r" b="b"/>
              <a:pathLst>
                <a:path w="2135" h="2809" extrusionOk="0">
                  <a:moveTo>
                    <a:pt x="169" y="1"/>
                  </a:moveTo>
                  <a:lnTo>
                    <a:pt x="0" y="169"/>
                  </a:lnTo>
                  <a:lnTo>
                    <a:pt x="1910" y="2753"/>
                  </a:lnTo>
                  <a:cubicBezTo>
                    <a:pt x="1910" y="2753"/>
                    <a:pt x="1966" y="2809"/>
                    <a:pt x="2022" y="2809"/>
                  </a:cubicBezTo>
                  <a:lnTo>
                    <a:pt x="2078" y="2809"/>
                  </a:lnTo>
                  <a:cubicBezTo>
                    <a:pt x="2134" y="2753"/>
                    <a:pt x="2134" y="2640"/>
                    <a:pt x="2078" y="258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1"/>
            <p:cNvSpPr/>
            <p:nvPr/>
          </p:nvSpPr>
          <p:spPr>
            <a:xfrm>
              <a:off x="889511" y="86014"/>
              <a:ext cx="104417" cy="165013"/>
            </a:xfrm>
            <a:custGeom>
              <a:avLst/>
              <a:gdLst/>
              <a:ahLst/>
              <a:cxnLst/>
              <a:rect l="l" t="t" r="r" b="b"/>
              <a:pathLst>
                <a:path w="1911" h="3020" extrusionOk="0">
                  <a:moveTo>
                    <a:pt x="225" y="1"/>
                  </a:moveTo>
                  <a:lnTo>
                    <a:pt x="0" y="113"/>
                  </a:lnTo>
                  <a:lnTo>
                    <a:pt x="1685" y="2921"/>
                  </a:lnTo>
                  <a:cubicBezTo>
                    <a:pt x="1685" y="2961"/>
                    <a:pt x="1713" y="3001"/>
                    <a:pt x="1750" y="3001"/>
                  </a:cubicBezTo>
                  <a:cubicBezTo>
                    <a:pt x="1765" y="3001"/>
                    <a:pt x="1781" y="2994"/>
                    <a:pt x="1798" y="2978"/>
                  </a:cubicBezTo>
                  <a:cubicBezTo>
                    <a:pt x="1798" y="3006"/>
                    <a:pt x="1812" y="3020"/>
                    <a:pt x="1826" y="3020"/>
                  </a:cubicBezTo>
                  <a:cubicBezTo>
                    <a:pt x="1840" y="3020"/>
                    <a:pt x="1854" y="3006"/>
                    <a:pt x="1854" y="2978"/>
                  </a:cubicBezTo>
                  <a:cubicBezTo>
                    <a:pt x="1910" y="2978"/>
                    <a:pt x="1910" y="2865"/>
                    <a:pt x="1910" y="280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1"/>
            <p:cNvSpPr/>
            <p:nvPr/>
          </p:nvSpPr>
          <p:spPr>
            <a:xfrm>
              <a:off x="1055236" y="-36708"/>
              <a:ext cx="128950" cy="144250"/>
            </a:xfrm>
            <a:custGeom>
              <a:avLst/>
              <a:gdLst/>
              <a:ahLst/>
              <a:cxnLst/>
              <a:rect l="l" t="t" r="r" b="b"/>
              <a:pathLst>
                <a:path w="2360" h="2640" extrusionOk="0">
                  <a:moveTo>
                    <a:pt x="169" y="0"/>
                  </a:moveTo>
                  <a:lnTo>
                    <a:pt x="0" y="169"/>
                  </a:lnTo>
                  <a:lnTo>
                    <a:pt x="2135" y="2584"/>
                  </a:lnTo>
                  <a:cubicBezTo>
                    <a:pt x="2191" y="2584"/>
                    <a:pt x="2191" y="2640"/>
                    <a:pt x="2247" y="2640"/>
                  </a:cubicBezTo>
                  <a:lnTo>
                    <a:pt x="2359" y="2640"/>
                  </a:lnTo>
                  <a:cubicBezTo>
                    <a:pt x="2359" y="2584"/>
                    <a:pt x="2359" y="2471"/>
                    <a:pt x="2359" y="241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1"/>
            <p:cNvSpPr/>
            <p:nvPr/>
          </p:nvSpPr>
          <p:spPr>
            <a:xfrm>
              <a:off x="803561" y="132076"/>
              <a:ext cx="89063" cy="168838"/>
            </a:xfrm>
            <a:custGeom>
              <a:avLst/>
              <a:gdLst/>
              <a:ahLst/>
              <a:cxnLst/>
              <a:rect l="l" t="t" r="r" b="b"/>
              <a:pathLst>
                <a:path w="1630" h="3090" extrusionOk="0">
                  <a:moveTo>
                    <a:pt x="226" y="0"/>
                  </a:moveTo>
                  <a:lnTo>
                    <a:pt x="1" y="113"/>
                  </a:lnTo>
                  <a:lnTo>
                    <a:pt x="1405" y="3033"/>
                  </a:lnTo>
                  <a:cubicBezTo>
                    <a:pt x="1405" y="3089"/>
                    <a:pt x="1461" y="3089"/>
                    <a:pt x="1517" y="3089"/>
                  </a:cubicBezTo>
                  <a:lnTo>
                    <a:pt x="1573" y="3089"/>
                  </a:lnTo>
                  <a:cubicBezTo>
                    <a:pt x="1630" y="3089"/>
                    <a:pt x="1630" y="2977"/>
                    <a:pt x="1630" y="292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1"/>
            <p:cNvSpPr/>
            <p:nvPr/>
          </p:nvSpPr>
          <p:spPr>
            <a:xfrm>
              <a:off x="1128892" y="-110364"/>
              <a:ext cx="144304" cy="128950"/>
            </a:xfrm>
            <a:custGeom>
              <a:avLst/>
              <a:gdLst/>
              <a:ahLst/>
              <a:cxnLst/>
              <a:rect l="l" t="t" r="r" b="b"/>
              <a:pathLst>
                <a:path w="2641" h="2360" extrusionOk="0">
                  <a:moveTo>
                    <a:pt x="169" y="0"/>
                  </a:moveTo>
                  <a:lnTo>
                    <a:pt x="0" y="169"/>
                  </a:lnTo>
                  <a:lnTo>
                    <a:pt x="2359" y="2359"/>
                  </a:lnTo>
                  <a:lnTo>
                    <a:pt x="2472" y="2359"/>
                  </a:lnTo>
                  <a:cubicBezTo>
                    <a:pt x="2528" y="2359"/>
                    <a:pt x="2528" y="2359"/>
                    <a:pt x="2584" y="2303"/>
                  </a:cubicBezTo>
                  <a:cubicBezTo>
                    <a:pt x="2640" y="2247"/>
                    <a:pt x="2640" y="2191"/>
                    <a:pt x="2584" y="213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1"/>
            <p:cNvSpPr/>
            <p:nvPr/>
          </p:nvSpPr>
          <p:spPr>
            <a:xfrm>
              <a:off x="613303" y="202672"/>
              <a:ext cx="55296" cy="178017"/>
            </a:xfrm>
            <a:custGeom>
              <a:avLst/>
              <a:gdLst/>
              <a:ahLst/>
              <a:cxnLst/>
              <a:rect l="l" t="t" r="r" b="b"/>
              <a:pathLst>
                <a:path w="1012" h="3258" extrusionOk="0">
                  <a:moveTo>
                    <a:pt x="225" y="0"/>
                  </a:moveTo>
                  <a:lnTo>
                    <a:pt x="1" y="56"/>
                  </a:lnTo>
                  <a:lnTo>
                    <a:pt x="787" y="3201"/>
                  </a:lnTo>
                  <a:cubicBezTo>
                    <a:pt x="787" y="3258"/>
                    <a:pt x="843" y="3258"/>
                    <a:pt x="899" y="3258"/>
                  </a:cubicBezTo>
                  <a:cubicBezTo>
                    <a:pt x="955" y="3258"/>
                    <a:pt x="1012" y="3201"/>
                    <a:pt x="1012" y="314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1"/>
            <p:cNvSpPr/>
            <p:nvPr/>
          </p:nvSpPr>
          <p:spPr>
            <a:xfrm>
              <a:off x="705372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281" y="0"/>
                  </a:moveTo>
                  <a:lnTo>
                    <a:pt x="1" y="113"/>
                  </a:lnTo>
                  <a:lnTo>
                    <a:pt x="1124" y="3146"/>
                  </a:lnTo>
                  <a:cubicBezTo>
                    <a:pt x="1124" y="3202"/>
                    <a:pt x="1180" y="3202"/>
                    <a:pt x="1236" y="3202"/>
                  </a:cubicBezTo>
                  <a:lnTo>
                    <a:pt x="1292" y="3202"/>
                  </a:lnTo>
                  <a:cubicBezTo>
                    <a:pt x="1349" y="3202"/>
                    <a:pt x="1405" y="3146"/>
                    <a:pt x="1349" y="3033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1"/>
            <p:cNvSpPr/>
            <p:nvPr/>
          </p:nvSpPr>
          <p:spPr>
            <a:xfrm>
              <a:off x="1193313" y="-187079"/>
              <a:ext cx="153484" cy="116656"/>
            </a:xfrm>
            <a:custGeom>
              <a:avLst/>
              <a:gdLst/>
              <a:ahLst/>
              <a:cxnLst/>
              <a:rect l="l" t="t" r="r" b="b"/>
              <a:pathLst>
                <a:path w="2809" h="2135" extrusionOk="0">
                  <a:moveTo>
                    <a:pt x="113" y="0"/>
                  </a:moveTo>
                  <a:cubicBezTo>
                    <a:pt x="57" y="56"/>
                    <a:pt x="1" y="112"/>
                    <a:pt x="1" y="225"/>
                  </a:cubicBezTo>
                  <a:lnTo>
                    <a:pt x="2584" y="2134"/>
                  </a:lnTo>
                  <a:lnTo>
                    <a:pt x="2640" y="2134"/>
                  </a:lnTo>
                  <a:cubicBezTo>
                    <a:pt x="2697" y="2134"/>
                    <a:pt x="2697" y="2134"/>
                    <a:pt x="2753" y="2078"/>
                  </a:cubicBezTo>
                  <a:cubicBezTo>
                    <a:pt x="2809" y="2022"/>
                    <a:pt x="2809" y="1966"/>
                    <a:pt x="2753" y="191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1"/>
            <p:cNvSpPr/>
            <p:nvPr/>
          </p:nvSpPr>
          <p:spPr>
            <a:xfrm>
              <a:off x="1368272" y="-552297"/>
              <a:ext cx="178017" cy="55296"/>
            </a:xfrm>
            <a:custGeom>
              <a:avLst/>
              <a:gdLst/>
              <a:ahLst/>
              <a:cxnLst/>
              <a:rect l="l" t="t" r="r" b="b"/>
              <a:pathLst>
                <a:path w="3258" h="1012" extrusionOk="0">
                  <a:moveTo>
                    <a:pt x="56" y="1"/>
                  </a:moveTo>
                  <a:cubicBezTo>
                    <a:pt x="56" y="57"/>
                    <a:pt x="0" y="169"/>
                    <a:pt x="0" y="225"/>
                  </a:cubicBezTo>
                  <a:lnTo>
                    <a:pt x="3145" y="1012"/>
                  </a:lnTo>
                  <a:cubicBezTo>
                    <a:pt x="3258" y="1012"/>
                    <a:pt x="3258" y="787"/>
                    <a:pt x="3145" y="787"/>
                  </a:cubicBezTo>
                  <a:lnTo>
                    <a:pt x="3202" y="787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1"/>
            <p:cNvSpPr/>
            <p:nvPr/>
          </p:nvSpPr>
          <p:spPr>
            <a:xfrm>
              <a:off x="1389746" y="-653546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0" y="0"/>
                  </a:moveTo>
                  <a:lnTo>
                    <a:pt x="0" y="225"/>
                  </a:lnTo>
                  <a:lnTo>
                    <a:pt x="3202" y="730"/>
                  </a:lnTo>
                  <a:cubicBezTo>
                    <a:pt x="3258" y="730"/>
                    <a:pt x="3314" y="674"/>
                    <a:pt x="3314" y="618"/>
                  </a:cubicBezTo>
                  <a:cubicBezTo>
                    <a:pt x="3314" y="506"/>
                    <a:pt x="3258" y="449"/>
                    <a:pt x="3202" y="4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1"/>
            <p:cNvSpPr/>
            <p:nvPr/>
          </p:nvSpPr>
          <p:spPr>
            <a:xfrm>
              <a:off x="1398926" y="-754849"/>
              <a:ext cx="184191" cy="24643"/>
            </a:xfrm>
            <a:custGeom>
              <a:avLst/>
              <a:gdLst/>
              <a:ahLst/>
              <a:cxnLst/>
              <a:rect l="l" t="t" r="r" b="b"/>
              <a:pathLst>
                <a:path w="3371" h="451" extrusionOk="0">
                  <a:moveTo>
                    <a:pt x="1" y="1"/>
                  </a:moveTo>
                  <a:lnTo>
                    <a:pt x="1" y="282"/>
                  </a:lnTo>
                  <a:lnTo>
                    <a:pt x="3258" y="450"/>
                  </a:lnTo>
                  <a:cubicBezTo>
                    <a:pt x="3314" y="450"/>
                    <a:pt x="3371" y="394"/>
                    <a:pt x="3371" y="338"/>
                  </a:cubicBezTo>
                  <a:cubicBezTo>
                    <a:pt x="3371" y="225"/>
                    <a:pt x="3314" y="169"/>
                    <a:pt x="3258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1"/>
            <p:cNvSpPr/>
            <p:nvPr/>
          </p:nvSpPr>
          <p:spPr>
            <a:xfrm>
              <a:off x="1337564" y="-457167"/>
              <a:ext cx="174957" cy="73709"/>
            </a:xfrm>
            <a:custGeom>
              <a:avLst/>
              <a:gdLst/>
              <a:ahLst/>
              <a:cxnLst/>
              <a:rect l="l" t="t" r="r" b="b"/>
              <a:pathLst>
                <a:path w="3202" h="1349" extrusionOk="0">
                  <a:moveTo>
                    <a:pt x="57" y="1"/>
                  </a:moveTo>
                  <a:cubicBezTo>
                    <a:pt x="57" y="57"/>
                    <a:pt x="0" y="169"/>
                    <a:pt x="0" y="225"/>
                  </a:cubicBezTo>
                  <a:lnTo>
                    <a:pt x="3033" y="1349"/>
                  </a:lnTo>
                  <a:lnTo>
                    <a:pt x="3090" y="1349"/>
                  </a:lnTo>
                  <a:cubicBezTo>
                    <a:pt x="3146" y="1292"/>
                    <a:pt x="3202" y="1292"/>
                    <a:pt x="3202" y="1236"/>
                  </a:cubicBezTo>
                  <a:cubicBezTo>
                    <a:pt x="3202" y="1180"/>
                    <a:pt x="3202" y="1124"/>
                    <a:pt x="3146" y="106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1"/>
            <p:cNvSpPr/>
            <p:nvPr/>
          </p:nvSpPr>
          <p:spPr>
            <a:xfrm>
              <a:off x="1251614" y="-273029"/>
              <a:ext cx="162718" cy="101303"/>
            </a:xfrm>
            <a:custGeom>
              <a:avLst/>
              <a:gdLst/>
              <a:ahLst/>
              <a:cxnLst/>
              <a:rect l="l" t="t" r="r" b="b"/>
              <a:pathLst>
                <a:path w="2978" h="1854" extrusionOk="0">
                  <a:moveTo>
                    <a:pt x="113" y="1"/>
                  </a:moveTo>
                  <a:lnTo>
                    <a:pt x="1" y="225"/>
                  </a:lnTo>
                  <a:lnTo>
                    <a:pt x="2753" y="1854"/>
                  </a:lnTo>
                  <a:lnTo>
                    <a:pt x="2809" y="1854"/>
                  </a:lnTo>
                  <a:cubicBezTo>
                    <a:pt x="2865" y="1854"/>
                    <a:pt x="2921" y="1854"/>
                    <a:pt x="2921" y="1798"/>
                  </a:cubicBezTo>
                  <a:cubicBezTo>
                    <a:pt x="2978" y="1742"/>
                    <a:pt x="2921" y="1685"/>
                    <a:pt x="2865" y="162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1"/>
            <p:cNvSpPr/>
            <p:nvPr/>
          </p:nvSpPr>
          <p:spPr>
            <a:xfrm>
              <a:off x="508994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281" y="0"/>
                  </a:moveTo>
                  <a:lnTo>
                    <a:pt x="0" y="56"/>
                  </a:lnTo>
                  <a:lnTo>
                    <a:pt x="449" y="3258"/>
                  </a:lnTo>
                  <a:cubicBezTo>
                    <a:pt x="506" y="3314"/>
                    <a:pt x="562" y="3370"/>
                    <a:pt x="618" y="3370"/>
                  </a:cubicBezTo>
                  <a:cubicBezTo>
                    <a:pt x="674" y="3370"/>
                    <a:pt x="730" y="3314"/>
                    <a:pt x="730" y="320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1"/>
            <p:cNvSpPr/>
            <p:nvPr/>
          </p:nvSpPr>
          <p:spPr>
            <a:xfrm>
              <a:off x="1297676" y="-362038"/>
              <a:ext cx="168838" cy="89063"/>
            </a:xfrm>
            <a:custGeom>
              <a:avLst/>
              <a:gdLst/>
              <a:ahLst/>
              <a:cxnLst/>
              <a:rect l="l" t="t" r="r" b="b"/>
              <a:pathLst>
                <a:path w="3090" h="1630" extrusionOk="0">
                  <a:moveTo>
                    <a:pt x="113" y="1"/>
                  </a:moveTo>
                  <a:lnTo>
                    <a:pt x="0" y="225"/>
                  </a:lnTo>
                  <a:lnTo>
                    <a:pt x="2921" y="1630"/>
                  </a:lnTo>
                  <a:lnTo>
                    <a:pt x="2977" y="1630"/>
                  </a:lnTo>
                  <a:cubicBezTo>
                    <a:pt x="3033" y="1630"/>
                    <a:pt x="3089" y="1630"/>
                    <a:pt x="3089" y="1573"/>
                  </a:cubicBezTo>
                  <a:cubicBezTo>
                    <a:pt x="3089" y="1517"/>
                    <a:pt x="3089" y="1405"/>
                    <a:pt x="3033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1"/>
            <p:cNvSpPr/>
            <p:nvPr/>
          </p:nvSpPr>
          <p:spPr>
            <a:xfrm>
              <a:off x="410750" y="233325"/>
              <a:ext cx="21528" cy="184191"/>
            </a:xfrm>
            <a:custGeom>
              <a:avLst/>
              <a:gdLst/>
              <a:ahLst/>
              <a:cxnLst/>
              <a:rect l="l" t="t" r="r" b="b"/>
              <a:pathLst>
                <a:path w="394" h="3371" extrusionOk="0">
                  <a:moveTo>
                    <a:pt x="1" y="1"/>
                  </a:moveTo>
                  <a:lnTo>
                    <a:pt x="169" y="3258"/>
                  </a:lnTo>
                  <a:cubicBezTo>
                    <a:pt x="169" y="3314"/>
                    <a:pt x="225" y="3371"/>
                    <a:pt x="282" y="3371"/>
                  </a:cubicBezTo>
                  <a:cubicBezTo>
                    <a:pt x="338" y="3371"/>
                    <a:pt x="394" y="3314"/>
                    <a:pt x="394" y="3202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1"/>
            <p:cNvSpPr/>
            <p:nvPr/>
          </p:nvSpPr>
          <p:spPr>
            <a:xfrm>
              <a:off x="60940" y="202672"/>
              <a:ext cx="58356" cy="178017"/>
            </a:xfrm>
            <a:custGeom>
              <a:avLst/>
              <a:gdLst/>
              <a:ahLst/>
              <a:cxnLst/>
              <a:rect l="l" t="t" r="r" b="b"/>
              <a:pathLst>
                <a:path w="1068" h="3258" extrusionOk="0">
                  <a:moveTo>
                    <a:pt x="843" y="0"/>
                  </a:moveTo>
                  <a:lnTo>
                    <a:pt x="56" y="3089"/>
                  </a:lnTo>
                  <a:cubicBezTo>
                    <a:pt x="0" y="3145"/>
                    <a:pt x="56" y="3258"/>
                    <a:pt x="112" y="3258"/>
                  </a:cubicBezTo>
                  <a:cubicBezTo>
                    <a:pt x="169" y="3258"/>
                    <a:pt x="225" y="3201"/>
                    <a:pt x="281" y="3145"/>
                  </a:cubicBezTo>
                  <a:lnTo>
                    <a:pt x="1067" y="5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1"/>
            <p:cNvSpPr/>
            <p:nvPr/>
          </p:nvSpPr>
          <p:spPr>
            <a:xfrm>
              <a:off x="-49543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1123" y="0"/>
                  </a:moveTo>
                  <a:lnTo>
                    <a:pt x="56" y="3033"/>
                  </a:lnTo>
                  <a:cubicBezTo>
                    <a:pt x="0" y="3089"/>
                    <a:pt x="56" y="3202"/>
                    <a:pt x="112" y="3202"/>
                  </a:cubicBezTo>
                  <a:lnTo>
                    <a:pt x="169" y="3202"/>
                  </a:lnTo>
                  <a:cubicBezTo>
                    <a:pt x="225" y="3202"/>
                    <a:pt x="281" y="3146"/>
                    <a:pt x="337" y="3089"/>
                  </a:cubicBezTo>
                  <a:lnTo>
                    <a:pt x="1404" y="57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1"/>
            <p:cNvSpPr/>
            <p:nvPr/>
          </p:nvSpPr>
          <p:spPr>
            <a:xfrm>
              <a:off x="-347225" y="-39768"/>
              <a:ext cx="24588" cy="39942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281" y="0"/>
                  </a:moveTo>
                  <a:lnTo>
                    <a:pt x="0" y="337"/>
                  </a:lnTo>
                  <a:lnTo>
                    <a:pt x="0" y="730"/>
                  </a:lnTo>
                  <a:lnTo>
                    <a:pt x="450" y="22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1"/>
            <p:cNvSpPr/>
            <p:nvPr/>
          </p:nvSpPr>
          <p:spPr>
            <a:xfrm>
              <a:off x="297207" y="233325"/>
              <a:ext cx="24643" cy="184191"/>
            </a:xfrm>
            <a:custGeom>
              <a:avLst/>
              <a:gdLst/>
              <a:ahLst/>
              <a:cxnLst/>
              <a:rect l="l" t="t" r="r" b="b"/>
              <a:pathLst>
                <a:path w="451" h="3371" extrusionOk="0">
                  <a:moveTo>
                    <a:pt x="169" y="1"/>
                  </a:moveTo>
                  <a:lnTo>
                    <a:pt x="1" y="3202"/>
                  </a:lnTo>
                  <a:cubicBezTo>
                    <a:pt x="1" y="3314"/>
                    <a:pt x="57" y="3371"/>
                    <a:pt x="113" y="3371"/>
                  </a:cubicBezTo>
                  <a:cubicBezTo>
                    <a:pt x="225" y="3371"/>
                    <a:pt x="282" y="3314"/>
                    <a:pt x="282" y="320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1"/>
            <p:cNvSpPr/>
            <p:nvPr/>
          </p:nvSpPr>
          <p:spPr>
            <a:xfrm>
              <a:off x="-163086" y="132076"/>
              <a:ext cx="92068" cy="168838"/>
            </a:xfrm>
            <a:custGeom>
              <a:avLst/>
              <a:gdLst/>
              <a:ahLst/>
              <a:cxnLst/>
              <a:rect l="l" t="t" r="r" b="b"/>
              <a:pathLst>
                <a:path w="1685" h="3090" extrusionOk="0">
                  <a:moveTo>
                    <a:pt x="1460" y="0"/>
                  </a:moveTo>
                  <a:lnTo>
                    <a:pt x="56" y="2921"/>
                  </a:lnTo>
                  <a:cubicBezTo>
                    <a:pt x="0" y="2977"/>
                    <a:pt x="56" y="3033"/>
                    <a:pt x="112" y="3089"/>
                  </a:cubicBezTo>
                  <a:lnTo>
                    <a:pt x="169" y="3089"/>
                  </a:lnTo>
                  <a:cubicBezTo>
                    <a:pt x="225" y="3089"/>
                    <a:pt x="281" y="3033"/>
                    <a:pt x="281" y="2977"/>
                  </a:cubicBezTo>
                  <a:lnTo>
                    <a:pt x="1685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1"/>
            <p:cNvSpPr/>
            <p:nvPr/>
          </p:nvSpPr>
          <p:spPr>
            <a:xfrm>
              <a:off x="-347225" y="24653"/>
              <a:ext cx="104362" cy="147364"/>
            </a:xfrm>
            <a:custGeom>
              <a:avLst/>
              <a:gdLst/>
              <a:ahLst/>
              <a:cxnLst/>
              <a:rect l="l" t="t" r="r" b="b"/>
              <a:pathLst>
                <a:path w="1910" h="2697" extrusionOk="0">
                  <a:moveTo>
                    <a:pt x="1685" y="1"/>
                  </a:moveTo>
                  <a:lnTo>
                    <a:pt x="0" y="2247"/>
                  </a:lnTo>
                  <a:lnTo>
                    <a:pt x="0" y="2696"/>
                  </a:lnTo>
                  <a:lnTo>
                    <a:pt x="1910" y="169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1"/>
            <p:cNvSpPr/>
            <p:nvPr/>
          </p:nvSpPr>
          <p:spPr>
            <a:xfrm>
              <a:off x="-264390" y="82954"/>
              <a:ext cx="104417" cy="162718"/>
            </a:xfrm>
            <a:custGeom>
              <a:avLst/>
              <a:gdLst/>
              <a:ahLst/>
              <a:cxnLst/>
              <a:rect l="l" t="t" r="r" b="b"/>
              <a:pathLst>
                <a:path w="1911" h="2978" extrusionOk="0">
                  <a:moveTo>
                    <a:pt x="1686" y="1"/>
                  </a:moveTo>
                  <a:lnTo>
                    <a:pt x="57" y="2809"/>
                  </a:lnTo>
                  <a:cubicBezTo>
                    <a:pt x="1" y="2865"/>
                    <a:pt x="1" y="2921"/>
                    <a:pt x="113" y="2977"/>
                  </a:cubicBezTo>
                  <a:lnTo>
                    <a:pt x="169" y="2977"/>
                  </a:lnTo>
                  <a:cubicBezTo>
                    <a:pt x="225" y="2977"/>
                    <a:pt x="225" y="2921"/>
                    <a:pt x="281" y="2921"/>
                  </a:cubicBezTo>
                  <a:lnTo>
                    <a:pt x="1910" y="113"/>
                  </a:lnTo>
                  <a:lnTo>
                    <a:pt x="16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1"/>
            <p:cNvSpPr/>
            <p:nvPr/>
          </p:nvSpPr>
          <p:spPr>
            <a:xfrm>
              <a:off x="-347225" y="-1307210"/>
              <a:ext cx="1896554" cy="1436267"/>
            </a:xfrm>
            <a:custGeom>
              <a:avLst/>
              <a:gdLst/>
              <a:ahLst/>
              <a:cxnLst/>
              <a:rect l="l" t="t" r="r" b="b"/>
              <a:pathLst>
                <a:path w="34710" h="26286" extrusionOk="0">
                  <a:moveTo>
                    <a:pt x="26791" y="0"/>
                  </a:moveTo>
                  <a:cubicBezTo>
                    <a:pt x="31677" y="7358"/>
                    <a:pt x="29936" y="17355"/>
                    <a:pt x="22747" y="22578"/>
                  </a:cubicBezTo>
                  <a:cubicBezTo>
                    <a:pt x="19818" y="24706"/>
                    <a:pt x="16413" y="25734"/>
                    <a:pt x="13035" y="25734"/>
                  </a:cubicBezTo>
                  <a:cubicBezTo>
                    <a:pt x="8121" y="25734"/>
                    <a:pt x="3262" y="23560"/>
                    <a:pt x="0" y="19433"/>
                  </a:cubicBezTo>
                  <a:lnTo>
                    <a:pt x="0" y="20163"/>
                  </a:lnTo>
                  <a:cubicBezTo>
                    <a:pt x="3258" y="24039"/>
                    <a:pt x="8032" y="26285"/>
                    <a:pt x="13087" y="26285"/>
                  </a:cubicBezTo>
                  <a:cubicBezTo>
                    <a:pt x="26566" y="26285"/>
                    <a:pt x="34710" y="11289"/>
                    <a:pt x="2729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1"/>
            <p:cNvSpPr/>
            <p:nvPr/>
          </p:nvSpPr>
          <p:spPr>
            <a:xfrm>
              <a:off x="67060" y="-1097773"/>
              <a:ext cx="107477" cy="106712"/>
            </a:xfrm>
            <a:custGeom>
              <a:avLst/>
              <a:gdLst/>
              <a:ahLst/>
              <a:cxnLst/>
              <a:rect l="l" t="t" r="r" b="b"/>
              <a:pathLst>
                <a:path w="1967" h="1953" extrusionOk="0">
                  <a:moveTo>
                    <a:pt x="169" y="0"/>
                  </a:moveTo>
                  <a:cubicBezTo>
                    <a:pt x="127" y="0"/>
                    <a:pt x="85" y="14"/>
                    <a:pt x="57" y="42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798" y="1952"/>
                  </a:lnTo>
                  <a:lnTo>
                    <a:pt x="1966" y="1727"/>
                  </a:lnTo>
                  <a:lnTo>
                    <a:pt x="281" y="42"/>
                  </a:lnTo>
                  <a:cubicBezTo>
                    <a:pt x="253" y="14"/>
                    <a:pt x="211" y="0"/>
                    <a:pt x="16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1"/>
            <p:cNvSpPr/>
            <p:nvPr/>
          </p:nvSpPr>
          <p:spPr>
            <a:xfrm>
              <a:off x="-187674" y="-810091"/>
              <a:ext cx="276260" cy="12349"/>
            </a:xfrm>
            <a:custGeom>
              <a:avLst/>
              <a:gdLst/>
              <a:ahLst/>
              <a:cxnLst/>
              <a:rect l="l" t="t" r="r" b="b"/>
              <a:pathLst>
                <a:path w="5056" h="226" extrusionOk="0">
                  <a:moveTo>
                    <a:pt x="113" y="1"/>
                  </a:moveTo>
                  <a:cubicBezTo>
                    <a:pt x="57" y="1"/>
                    <a:pt x="1" y="57"/>
                    <a:pt x="1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5056" y="225"/>
                  </a:lnTo>
                  <a:lnTo>
                    <a:pt x="5056" y="169"/>
                  </a:lnTo>
                  <a:lnTo>
                    <a:pt x="50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1"/>
            <p:cNvSpPr/>
            <p:nvPr/>
          </p:nvSpPr>
          <p:spPr>
            <a:xfrm>
              <a:off x="355508" y="-1310325"/>
              <a:ext cx="15408" cy="230253"/>
            </a:xfrm>
            <a:custGeom>
              <a:avLst/>
              <a:gdLst/>
              <a:ahLst/>
              <a:cxnLst/>
              <a:rect l="l" t="t" r="r" b="b"/>
              <a:pathLst>
                <a:path w="282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282" y="4213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1"/>
            <p:cNvSpPr/>
            <p:nvPr/>
          </p:nvSpPr>
          <p:spPr>
            <a:xfrm>
              <a:off x="-34243" y="-1196727"/>
              <a:ext cx="948277" cy="943414"/>
            </a:xfrm>
            <a:custGeom>
              <a:avLst/>
              <a:gdLst/>
              <a:ahLst/>
              <a:cxnLst/>
              <a:rect l="l" t="t" r="r" b="b"/>
              <a:pathLst>
                <a:path w="17355" h="17266" extrusionOk="0">
                  <a:moveTo>
                    <a:pt x="9493" y="0"/>
                  </a:moveTo>
                  <a:lnTo>
                    <a:pt x="9212" y="899"/>
                  </a:lnTo>
                  <a:cubicBezTo>
                    <a:pt x="10167" y="1179"/>
                    <a:pt x="11065" y="1685"/>
                    <a:pt x="11852" y="2415"/>
                  </a:cubicBezTo>
                  <a:lnTo>
                    <a:pt x="10785" y="3482"/>
                  </a:lnTo>
                  <a:lnTo>
                    <a:pt x="11009" y="3651"/>
                  </a:lnTo>
                  <a:lnTo>
                    <a:pt x="12020" y="2584"/>
                  </a:lnTo>
                  <a:cubicBezTo>
                    <a:pt x="13200" y="3819"/>
                    <a:pt x="13874" y="5392"/>
                    <a:pt x="13930" y="7021"/>
                  </a:cubicBezTo>
                  <a:lnTo>
                    <a:pt x="12469" y="7021"/>
                  </a:lnTo>
                  <a:lnTo>
                    <a:pt x="12469" y="7245"/>
                  </a:lnTo>
                  <a:lnTo>
                    <a:pt x="12469" y="7358"/>
                  </a:lnTo>
                  <a:lnTo>
                    <a:pt x="13874" y="7358"/>
                  </a:lnTo>
                  <a:cubicBezTo>
                    <a:pt x="13817" y="8986"/>
                    <a:pt x="13200" y="10615"/>
                    <a:pt x="12020" y="11795"/>
                  </a:cubicBezTo>
                  <a:lnTo>
                    <a:pt x="11009" y="10784"/>
                  </a:lnTo>
                  <a:lnTo>
                    <a:pt x="10841" y="11008"/>
                  </a:lnTo>
                  <a:lnTo>
                    <a:pt x="11852" y="12019"/>
                  </a:lnTo>
                  <a:cubicBezTo>
                    <a:pt x="10616" y="13199"/>
                    <a:pt x="9043" y="13873"/>
                    <a:pt x="7359" y="13873"/>
                  </a:cubicBezTo>
                  <a:lnTo>
                    <a:pt x="7359" y="12412"/>
                  </a:lnTo>
                  <a:lnTo>
                    <a:pt x="7078" y="12412"/>
                  </a:lnTo>
                  <a:lnTo>
                    <a:pt x="7078" y="13873"/>
                  </a:lnTo>
                  <a:cubicBezTo>
                    <a:pt x="5393" y="13873"/>
                    <a:pt x="3820" y="13199"/>
                    <a:pt x="2585" y="12019"/>
                  </a:cubicBezTo>
                  <a:lnTo>
                    <a:pt x="3708" y="10896"/>
                  </a:lnTo>
                  <a:lnTo>
                    <a:pt x="3539" y="10727"/>
                  </a:lnTo>
                  <a:lnTo>
                    <a:pt x="2416" y="11851"/>
                  </a:lnTo>
                  <a:cubicBezTo>
                    <a:pt x="1686" y="11121"/>
                    <a:pt x="1180" y="10222"/>
                    <a:pt x="900" y="9211"/>
                  </a:cubicBezTo>
                  <a:lnTo>
                    <a:pt x="1" y="9492"/>
                  </a:lnTo>
                  <a:cubicBezTo>
                    <a:pt x="956" y="12637"/>
                    <a:pt x="3820" y="14771"/>
                    <a:pt x="7078" y="14827"/>
                  </a:cubicBezTo>
                  <a:lnTo>
                    <a:pt x="7078" y="17186"/>
                  </a:lnTo>
                  <a:cubicBezTo>
                    <a:pt x="7117" y="17226"/>
                    <a:pt x="7157" y="17266"/>
                    <a:pt x="7197" y="17266"/>
                  </a:cubicBezTo>
                  <a:cubicBezTo>
                    <a:pt x="7213" y="17266"/>
                    <a:pt x="7230" y="17259"/>
                    <a:pt x="7246" y="17243"/>
                  </a:cubicBezTo>
                  <a:cubicBezTo>
                    <a:pt x="7359" y="17243"/>
                    <a:pt x="7415" y="17186"/>
                    <a:pt x="7415" y="17130"/>
                  </a:cubicBezTo>
                  <a:lnTo>
                    <a:pt x="7415" y="14827"/>
                  </a:lnTo>
                  <a:cubicBezTo>
                    <a:pt x="11459" y="14715"/>
                    <a:pt x="14772" y="11401"/>
                    <a:pt x="14828" y="7358"/>
                  </a:cubicBezTo>
                  <a:lnTo>
                    <a:pt x="17187" y="7358"/>
                  </a:lnTo>
                  <a:cubicBezTo>
                    <a:pt x="17343" y="7358"/>
                    <a:pt x="17355" y="7070"/>
                    <a:pt x="17223" y="7070"/>
                  </a:cubicBezTo>
                  <a:cubicBezTo>
                    <a:pt x="17212" y="7070"/>
                    <a:pt x="17200" y="7072"/>
                    <a:pt x="17187" y="7077"/>
                  </a:cubicBezTo>
                  <a:lnTo>
                    <a:pt x="14828" y="7077"/>
                  </a:lnTo>
                  <a:cubicBezTo>
                    <a:pt x="14772" y="5111"/>
                    <a:pt x="13986" y="3258"/>
                    <a:pt x="12638" y="1910"/>
                  </a:cubicBezTo>
                  <a:lnTo>
                    <a:pt x="12638" y="1853"/>
                  </a:lnTo>
                  <a:cubicBezTo>
                    <a:pt x="12638" y="1835"/>
                    <a:pt x="12638" y="1828"/>
                    <a:pt x="12636" y="1828"/>
                  </a:cubicBezTo>
                  <a:cubicBezTo>
                    <a:pt x="12632" y="1828"/>
                    <a:pt x="12619" y="1853"/>
                    <a:pt x="12582" y="1853"/>
                  </a:cubicBezTo>
                  <a:cubicBezTo>
                    <a:pt x="11683" y="1011"/>
                    <a:pt x="10616" y="337"/>
                    <a:pt x="949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1"/>
            <p:cNvSpPr/>
            <p:nvPr/>
          </p:nvSpPr>
          <p:spPr>
            <a:xfrm>
              <a:off x="-175380" y="-1307210"/>
              <a:ext cx="1402500" cy="1288466"/>
            </a:xfrm>
            <a:custGeom>
              <a:avLst/>
              <a:gdLst/>
              <a:ahLst/>
              <a:cxnLst/>
              <a:rect l="l" t="t" r="r" b="b"/>
              <a:pathLst>
                <a:path w="25668" h="23581" extrusionOk="0">
                  <a:moveTo>
                    <a:pt x="18647" y="0"/>
                  </a:moveTo>
                  <a:cubicBezTo>
                    <a:pt x="21231" y="2415"/>
                    <a:pt x="22691" y="5785"/>
                    <a:pt x="22635" y="9267"/>
                  </a:cubicBezTo>
                  <a:cubicBezTo>
                    <a:pt x="22673" y="16981"/>
                    <a:pt x="16387" y="22072"/>
                    <a:pt x="9830" y="22072"/>
                  </a:cubicBezTo>
                  <a:cubicBezTo>
                    <a:pt x="6695" y="22072"/>
                    <a:pt x="3497" y="20908"/>
                    <a:pt x="899" y="18310"/>
                  </a:cubicBezTo>
                  <a:lnTo>
                    <a:pt x="0" y="19208"/>
                  </a:lnTo>
                  <a:cubicBezTo>
                    <a:pt x="2764" y="22118"/>
                    <a:pt x="6463" y="23580"/>
                    <a:pt x="10175" y="23580"/>
                  </a:cubicBezTo>
                  <a:cubicBezTo>
                    <a:pt x="13628" y="23580"/>
                    <a:pt x="17092" y="22315"/>
                    <a:pt x="19826" y="19770"/>
                  </a:cubicBezTo>
                  <a:cubicBezTo>
                    <a:pt x="25443" y="14434"/>
                    <a:pt x="25668" y="5617"/>
                    <a:pt x="2038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1"/>
            <p:cNvSpPr/>
            <p:nvPr/>
          </p:nvSpPr>
          <p:spPr>
            <a:xfrm>
              <a:off x="622537" y="-1307210"/>
              <a:ext cx="494110" cy="807142"/>
            </a:xfrm>
            <a:custGeom>
              <a:avLst/>
              <a:gdLst/>
              <a:ahLst/>
              <a:cxnLst/>
              <a:rect l="l" t="t" r="r" b="b"/>
              <a:pathLst>
                <a:path w="9043" h="14772" extrusionOk="0">
                  <a:moveTo>
                    <a:pt x="0" y="0"/>
                  </a:moveTo>
                  <a:cubicBezTo>
                    <a:pt x="730" y="393"/>
                    <a:pt x="1460" y="843"/>
                    <a:pt x="2134" y="1404"/>
                  </a:cubicBezTo>
                  <a:lnTo>
                    <a:pt x="2640" y="786"/>
                  </a:lnTo>
                  <a:cubicBezTo>
                    <a:pt x="6403" y="4156"/>
                    <a:pt x="7582" y="9548"/>
                    <a:pt x="5448" y="14154"/>
                  </a:cubicBezTo>
                  <a:lnTo>
                    <a:pt x="6740" y="14771"/>
                  </a:lnTo>
                  <a:cubicBezTo>
                    <a:pt x="9043" y="9717"/>
                    <a:pt x="7863" y="3763"/>
                    <a:pt x="381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1"/>
            <p:cNvSpPr/>
            <p:nvPr/>
          </p:nvSpPr>
          <p:spPr>
            <a:xfrm>
              <a:off x="-347225" y="-1304151"/>
              <a:ext cx="702780" cy="1190770"/>
            </a:xfrm>
            <a:custGeom>
              <a:avLst/>
              <a:gdLst/>
              <a:ahLst/>
              <a:cxnLst/>
              <a:rect l="l" t="t" r="r" b="b"/>
              <a:pathLst>
                <a:path w="12862" h="21793" extrusionOk="0">
                  <a:moveTo>
                    <a:pt x="4100" y="0"/>
                  </a:moveTo>
                  <a:cubicBezTo>
                    <a:pt x="1517" y="2415"/>
                    <a:pt x="56" y="5785"/>
                    <a:pt x="0" y="9324"/>
                  </a:cubicBezTo>
                  <a:cubicBezTo>
                    <a:pt x="0" y="10728"/>
                    <a:pt x="281" y="12132"/>
                    <a:pt x="730" y="13536"/>
                  </a:cubicBezTo>
                  <a:lnTo>
                    <a:pt x="1067" y="13424"/>
                  </a:lnTo>
                  <a:cubicBezTo>
                    <a:pt x="2808" y="18422"/>
                    <a:pt x="7526" y="21792"/>
                    <a:pt x="12862" y="21792"/>
                  </a:cubicBezTo>
                  <a:lnTo>
                    <a:pt x="12862" y="19883"/>
                  </a:lnTo>
                  <a:cubicBezTo>
                    <a:pt x="7863" y="19883"/>
                    <a:pt x="3482" y="16400"/>
                    <a:pt x="2471" y="11458"/>
                  </a:cubicBezTo>
                  <a:cubicBezTo>
                    <a:pt x="2359" y="10784"/>
                    <a:pt x="2303" y="10054"/>
                    <a:pt x="2303" y="9380"/>
                  </a:cubicBezTo>
                  <a:lnTo>
                    <a:pt x="1460" y="9380"/>
                  </a:lnTo>
                  <a:cubicBezTo>
                    <a:pt x="1460" y="6403"/>
                    <a:pt x="2640" y="3482"/>
                    <a:pt x="4718" y="1404"/>
                  </a:cubicBezTo>
                  <a:lnTo>
                    <a:pt x="5336" y="1966"/>
                  </a:lnTo>
                  <a:cubicBezTo>
                    <a:pt x="6066" y="1180"/>
                    <a:pt x="7021" y="506"/>
                    <a:pt x="797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1"/>
            <p:cNvSpPr/>
            <p:nvPr/>
          </p:nvSpPr>
          <p:spPr>
            <a:xfrm>
              <a:off x="407690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1236" y="0"/>
                  </a:moveTo>
                  <a:lnTo>
                    <a:pt x="1" y="1236"/>
                  </a:lnTo>
                  <a:cubicBezTo>
                    <a:pt x="113" y="1348"/>
                    <a:pt x="225" y="1460"/>
                    <a:pt x="338" y="1573"/>
                  </a:cubicBezTo>
                  <a:lnTo>
                    <a:pt x="1573" y="3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1"/>
            <p:cNvSpPr/>
            <p:nvPr/>
          </p:nvSpPr>
          <p:spPr>
            <a:xfrm>
              <a:off x="226611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1180" y="1"/>
                  </a:moveTo>
                  <a:lnTo>
                    <a:pt x="1" y="1237"/>
                  </a:lnTo>
                  <a:lnTo>
                    <a:pt x="338" y="1573"/>
                  </a:lnTo>
                  <a:lnTo>
                    <a:pt x="1517" y="338"/>
                  </a:lnTo>
                  <a:cubicBezTo>
                    <a:pt x="1405" y="226"/>
                    <a:pt x="1293" y="113"/>
                    <a:pt x="118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1"/>
            <p:cNvSpPr/>
            <p:nvPr/>
          </p:nvSpPr>
          <p:spPr>
            <a:xfrm>
              <a:off x="410750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282" y="1"/>
                  </a:moveTo>
                  <a:cubicBezTo>
                    <a:pt x="225" y="113"/>
                    <a:pt x="113" y="226"/>
                    <a:pt x="1" y="338"/>
                  </a:cubicBezTo>
                  <a:lnTo>
                    <a:pt x="1180" y="1573"/>
                  </a:lnTo>
                  <a:lnTo>
                    <a:pt x="1517" y="123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1"/>
            <p:cNvSpPr/>
            <p:nvPr/>
          </p:nvSpPr>
          <p:spPr>
            <a:xfrm>
              <a:off x="226611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338" y="0"/>
                  </a:moveTo>
                  <a:lnTo>
                    <a:pt x="1" y="337"/>
                  </a:lnTo>
                  <a:lnTo>
                    <a:pt x="1237" y="1573"/>
                  </a:lnTo>
                  <a:cubicBezTo>
                    <a:pt x="1293" y="1460"/>
                    <a:pt x="1405" y="1348"/>
                    <a:pt x="1574" y="1236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1"/>
            <p:cNvSpPr/>
            <p:nvPr/>
          </p:nvSpPr>
          <p:spPr>
            <a:xfrm>
              <a:off x="303381" y="-856098"/>
              <a:ext cx="132010" cy="113760"/>
            </a:xfrm>
            <a:custGeom>
              <a:avLst/>
              <a:gdLst/>
              <a:ahLst/>
              <a:cxnLst/>
              <a:rect l="l" t="t" r="r" b="b"/>
              <a:pathLst>
                <a:path w="2416" h="2082" extrusionOk="0">
                  <a:moveTo>
                    <a:pt x="1011" y="0"/>
                  </a:moveTo>
                  <a:cubicBezTo>
                    <a:pt x="449" y="0"/>
                    <a:pt x="0" y="450"/>
                    <a:pt x="0" y="1011"/>
                  </a:cubicBezTo>
                  <a:cubicBezTo>
                    <a:pt x="0" y="1665"/>
                    <a:pt x="526" y="2081"/>
                    <a:pt x="1074" y="2081"/>
                  </a:cubicBezTo>
                  <a:cubicBezTo>
                    <a:pt x="1327" y="2081"/>
                    <a:pt x="1585" y="1993"/>
                    <a:pt x="1797" y="1798"/>
                  </a:cubicBezTo>
                  <a:cubicBezTo>
                    <a:pt x="2415" y="1124"/>
                    <a:pt x="1966" y="0"/>
                    <a:pt x="101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1"/>
            <p:cNvSpPr/>
            <p:nvPr/>
          </p:nvSpPr>
          <p:spPr>
            <a:xfrm>
              <a:off x="3439753" y="-1034117"/>
              <a:ext cx="1157002" cy="616886"/>
            </a:xfrm>
            <a:custGeom>
              <a:avLst/>
              <a:gdLst/>
              <a:ahLst/>
              <a:cxnLst/>
              <a:rect l="l" t="t" r="r" b="b"/>
              <a:pathLst>
                <a:path w="21175" h="11290" extrusionOk="0">
                  <a:moveTo>
                    <a:pt x="0" y="1"/>
                  </a:moveTo>
                  <a:lnTo>
                    <a:pt x="0" y="169"/>
                  </a:lnTo>
                  <a:lnTo>
                    <a:pt x="5504" y="169"/>
                  </a:lnTo>
                  <a:lnTo>
                    <a:pt x="7751" y="11290"/>
                  </a:lnTo>
                  <a:lnTo>
                    <a:pt x="21174" y="11290"/>
                  </a:lnTo>
                  <a:lnTo>
                    <a:pt x="21174" y="11121"/>
                  </a:lnTo>
                  <a:lnTo>
                    <a:pt x="7919" y="111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1"/>
            <p:cNvSpPr/>
            <p:nvPr/>
          </p:nvSpPr>
          <p:spPr>
            <a:xfrm>
              <a:off x="3412105" y="-1061710"/>
              <a:ext cx="64530" cy="64475"/>
            </a:xfrm>
            <a:custGeom>
              <a:avLst/>
              <a:gdLst/>
              <a:ahLst/>
              <a:cxnLst/>
              <a:rect l="l" t="t" r="r" b="b"/>
              <a:pathLst>
                <a:path w="1181" h="1180" extrusionOk="0">
                  <a:moveTo>
                    <a:pt x="1" y="0"/>
                  </a:moveTo>
                  <a:lnTo>
                    <a:pt x="1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1"/>
            <p:cNvSpPr/>
            <p:nvPr/>
          </p:nvSpPr>
          <p:spPr>
            <a:xfrm>
              <a:off x="4566006" y="-454108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1"/>
            <p:cNvSpPr/>
            <p:nvPr/>
          </p:nvSpPr>
          <p:spPr>
            <a:xfrm>
              <a:off x="1641366" y="-1202902"/>
              <a:ext cx="472691" cy="583118"/>
            </a:xfrm>
            <a:custGeom>
              <a:avLst/>
              <a:gdLst/>
              <a:ahLst/>
              <a:cxnLst/>
              <a:rect l="l" t="t" r="r" b="b"/>
              <a:pathLst>
                <a:path w="8651" h="10672" extrusionOk="0">
                  <a:moveTo>
                    <a:pt x="1" y="1"/>
                  </a:moveTo>
                  <a:lnTo>
                    <a:pt x="1" y="169"/>
                  </a:lnTo>
                  <a:lnTo>
                    <a:pt x="4943" y="169"/>
                  </a:lnTo>
                  <a:lnTo>
                    <a:pt x="4943" y="10672"/>
                  </a:lnTo>
                  <a:lnTo>
                    <a:pt x="8650" y="10672"/>
                  </a:lnTo>
                  <a:lnTo>
                    <a:pt x="8650" y="10503"/>
                  </a:lnTo>
                  <a:lnTo>
                    <a:pt x="5112" y="10503"/>
                  </a:lnTo>
                  <a:lnTo>
                    <a:pt x="511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1"/>
            <p:cNvSpPr/>
            <p:nvPr/>
          </p:nvSpPr>
          <p:spPr>
            <a:xfrm>
              <a:off x="2083299" y="-65666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1"/>
            <p:cNvSpPr/>
            <p:nvPr/>
          </p:nvSpPr>
          <p:spPr>
            <a:xfrm>
              <a:off x="6787858" y="-1187548"/>
              <a:ext cx="537111" cy="273200"/>
            </a:xfrm>
            <a:custGeom>
              <a:avLst/>
              <a:gdLst/>
              <a:ahLst/>
              <a:cxnLst/>
              <a:rect l="l" t="t" r="r" b="b"/>
              <a:pathLst>
                <a:path w="9830" h="5000" extrusionOk="0">
                  <a:moveTo>
                    <a:pt x="3876" y="1"/>
                  </a:moveTo>
                  <a:lnTo>
                    <a:pt x="3876" y="4831"/>
                  </a:lnTo>
                  <a:lnTo>
                    <a:pt x="1" y="4831"/>
                  </a:lnTo>
                  <a:lnTo>
                    <a:pt x="1" y="4999"/>
                  </a:lnTo>
                  <a:lnTo>
                    <a:pt x="4044" y="4999"/>
                  </a:lnTo>
                  <a:lnTo>
                    <a:pt x="4044" y="169"/>
                  </a:lnTo>
                  <a:lnTo>
                    <a:pt x="9829" y="169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1"/>
            <p:cNvSpPr/>
            <p:nvPr/>
          </p:nvSpPr>
          <p:spPr>
            <a:xfrm>
              <a:off x="6766384" y="-951227"/>
              <a:ext cx="64475" cy="64475"/>
            </a:xfrm>
            <a:custGeom>
              <a:avLst/>
              <a:gdLst/>
              <a:ahLst/>
              <a:cxnLst/>
              <a:rect l="l" t="t" r="r" b="b"/>
              <a:pathLst>
                <a:path w="1180" h="1180" extrusionOk="0">
                  <a:moveTo>
                    <a:pt x="0" y="0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1"/>
            <p:cNvSpPr/>
            <p:nvPr/>
          </p:nvSpPr>
          <p:spPr>
            <a:xfrm>
              <a:off x="3596244" y="-426459"/>
              <a:ext cx="270086" cy="383627"/>
            </a:xfrm>
            <a:custGeom>
              <a:avLst/>
              <a:gdLst/>
              <a:ahLst/>
              <a:cxnLst/>
              <a:rect l="l" t="t" r="r" b="b"/>
              <a:pathLst>
                <a:path w="4943" h="7021" extrusionOk="0">
                  <a:moveTo>
                    <a:pt x="1" y="0"/>
                  </a:moveTo>
                  <a:lnTo>
                    <a:pt x="1" y="7021"/>
                  </a:lnTo>
                  <a:lnTo>
                    <a:pt x="169" y="7021"/>
                  </a:lnTo>
                  <a:lnTo>
                    <a:pt x="169" y="169"/>
                  </a:lnTo>
                  <a:lnTo>
                    <a:pt x="4943" y="169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1"/>
            <p:cNvSpPr/>
            <p:nvPr/>
          </p:nvSpPr>
          <p:spPr>
            <a:xfrm>
              <a:off x="3568650" y="-7971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1"/>
            <p:cNvSpPr/>
            <p:nvPr/>
          </p:nvSpPr>
          <p:spPr>
            <a:xfrm>
              <a:off x="3835624" y="-457167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1"/>
            <p:cNvSpPr/>
            <p:nvPr/>
          </p:nvSpPr>
          <p:spPr>
            <a:xfrm>
              <a:off x="2295032" y="-128778"/>
              <a:ext cx="24643" cy="39942"/>
            </a:xfrm>
            <a:custGeom>
              <a:avLst/>
              <a:gdLst/>
              <a:ahLst/>
              <a:cxnLst/>
              <a:rect l="l" t="t" r="r" b="b"/>
              <a:pathLst>
                <a:path w="451" h="731" extrusionOk="0">
                  <a:moveTo>
                    <a:pt x="1" y="0"/>
                  </a:moveTo>
                  <a:lnTo>
                    <a:pt x="1" y="730"/>
                  </a:lnTo>
                  <a:lnTo>
                    <a:pt x="450" y="73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58" name="Google Shape;4958;p11"/>
          <p:cNvSpPr txBox="1">
            <a:spLocks noGrp="1"/>
          </p:cNvSpPr>
          <p:nvPr>
            <p:ph type="title" hasCustomPrompt="1"/>
          </p:nvPr>
        </p:nvSpPr>
        <p:spPr>
          <a:xfrm>
            <a:off x="1747200" y="764875"/>
            <a:ext cx="5649600" cy="9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3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59" name="Google Shape;4959;p11"/>
          <p:cNvSpPr txBox="1">
            <a:spLocks noGrp="1"/>
          </p:cNvSpPr>
          <p:nvPr>
            <p:ph type="subTitle" idx="1"/>
          </p:nvPr>
        </p:nvSpPr>
        <p:spPr>
          <a:xfrm>
            <a:off x="1747200" y="1740575"/>
            <a:ext cx="5649600" cy="3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">
    <p:bg>
      <p:bgPr>
        <a:gradFill>
          <a:gsLst>
            <a:gs pos="0">
              <a:schemeClr val="dk1"/>
            </a:gs>
            <a:gs pos="44000">
              <a:schemeClr val="accent6"/>
            </a:gs>
            <a:gs pos="100000">
              <a:schemeClr val="accent6"/>
            </a:gs>
          </a:gsLst>
          <a:lin ang="13500032" scaled="0"/>
        </a:gradFill>
        <a:effectLst/>
      </p:bgPr>
    </p:bg>
    <p:spTree>
      <p:nvGrpSpPr>
        <p:cNvPr id="1" name="Shape 5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8" name="Google Shape;5528;p14"/>
          <p:cNvGrpSpPr/>
          <p:nvPr/>
        </p:nvGrpSpPr>
        <p:grpSpPr>
          <a:xfrm rot="10800000">
            <a:off x="-82849" y="56"/>
            <a:ext cx="9363767" cy="2555558"/>
            <a:chOff x="1851250" y="1720850"/>
            <a:chExt cx="3539775" cy="966075"/>
          </a:xfrm>
        </p:grpSpPr>
        <p:sp>
          <p:nvSpPr>
            <p:cNvPr id="5529" name="Google Shape;5529;p14"/>
            <p:cNvSpPr/>
            <p:nvPr/>
          </p:nvSpPr>
          <p:spPr>
            <a:xfrm>
              <a:off x="4361800" y="2473450"/>
              <a:ext cx="44950" cy="66025"/>
            </a:xfrm>
            <a:custGeom>
              <a:avLst/>
              <a:gdLst/>
              <a:ahLst/>
              <a:cxnLst/>
              <a:rect l="l" t="t" r="r" b="b"/>
              <a:pathLst>
                <a:path w="1798" h="2641" extrusionOk="0">
                  <a:moveTo>
                    <a:pt x="225" y="1"/>
                  </a:moveTo>
                  <a:lnTo>
                    <a:pt x="0" y="113"/>
                  </a:lnTo>
                  <a:lnTo>
                    <a:pt x="1573" y="2641"/>
                  </a:lnTo>
                  <a:lnTo>
                    <a:pt x="1797" y="252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14"/>
            <p:cNvSpPr/>
            <p:nvPr/>
          </p:nvSpPr>
          <p:spPr>
            <a:xfrm>
              <a:off x="4399700" y="2453800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1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14"/>
            <p:cNvSpPr/>
            <p:nvPr/>
          </p:nvSpPr>
          <p:spPr>
            <a:xfrm>
              <a:off x="4439025" y="2436950"/>
              <a:ext cx="30900" cy="73050"/>
            </a:xfrm>
            <a:custGeom>
              <a:avLst/>
              <a:gdLst/>
              <a:ahLst/>
              <a:cxnLst/>
              <a:rect l="l" t="t" r="r" b="b"/>
              <a:pathLst>
                <a:path w="1236" h="2922" extrusionOk="0">
                  <a:moveTo>
                    <a:pt x="281" y="1"/>
                  </a:moveTo>
                  <a:lnTo>
                    <a:pt x="0" y="113"/>
                  </a:lnTo>
                  <a:lnTo>
                    <a:pt x="1011" y="2921"/>
                  </a:lnTo>
                  <a:lnTo>
                    <a:pt x="1236" y="280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14"/>
            <p:cNvSpPr/>
            <p:nvPr/>
          </p:nvSpPr>
          <p:spPr>
            <a:xfrm>
              <a:off x="4326700" y="2497325"/>
              <a:ext cx="49150" cy="63225"/>
            </a:xfrm>
            <a:custGeom>
              <a:avLst/>
              <a:gdLst/>
              <a:ahLst/>
              <a:cxnLst/>
              <a:rect l="l" t="t" r="r" b="b"/>
              <a:pathLst>
                <a:path w="1966" h="2529" extrusionOk="0">
                  <a:moveTo>
                    <a:pt x="169" y="1"/>
                  </a:moveTo>
                  <a:lnTo>
                    <a:pt x="0" y="169"/>
                  </a:lnTo>
                  <a:lnTo>
                    <a:pt x="1741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14"/>
            <p:cNvSpPr/>
            <p:nvPr/>
          </p:nvSpPr>
          <p:spPr>
            <a:xfrm>
              <a:off x="4603300" y="2414500"/>
              <a:ext cx="11250" cy="73025"/>
            </a:xfrm>
            <a:custGeom>
              <a:avLst/>
              <a:gdLst/>
              <a:ahLst/>
              <a:cxnLst/>
              <a:rect l="l" t="t" r="r" b="b"/>
              <a:pathLst>
                <a:path w="450" h="2921" extrusionOk="0">
                  <a:moveTo>
                    <a:pt x="169" y="0"/>
                  </a:moveTo>
                  <a:lnTo>
                    <a:pt x="0" y="2921"/>
                  </a:lnTo>
                  <a:lnTo>
                    <a:pt x="281" y="292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14"/>
            <p:cNvSpPr/>
            <p:nvPr/>
          </p:nvSpPr>
          <p:spPr>
            <a:xfrm>
              <a:off x="4563975" y="2414500"/>
              <a:ext cx="9850" cy="73025"/>
            </a:xfrm>
            <a:custGeom>
              <a:avLst/>
              <a:gdLst/>
              <a:ahLst/>
              <a:cxnLst/>
              <a:rect l="l" t="t" r="r" b="b"/>
              <a:pathLst>
                <a:path w="394" h="2921" extrusionOk="0">
                  <a:moveTo>
                    <a:pt x="1" y="0"/>
                  </a:moveTo>
                  <a:lnTo>
                    <a:pt x="169" y="2921"/>
                  </a:lnTo>
                  <a:lnTo>
                    <a:pt x="394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14"/>
            <p:cNvSpPr/>
            <p:nvPr/>
          </p:nvSpPr>
          <p:spPr>
            <a:xfrm>
              <a:off x="4521850" y="2417300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1" y="0"/>
                  </a:moveTo>
                  <a:lnTo>
                    <a:pt x="450" y="2977"/>
                  </a:lnTo>
                  <a:lnTo>
                    <a:pt x="675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14"/>
            <p:cNvSpPr/>
            <p:nvPr/>
          </p:nvSpPr>
          <p:spPr>
            <a:xfrm>
              <a:off x="4479725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282" y="0"/>
                  </a:moveTo>
                  <a:lnTo>
                    <a:pt x="1" y="57"/>
                  </a:lnTo>
                  <a:lnTo>
                    <a:pt x="731" y="2921"/>
                  </a:lnTo>
                  <a:lnTo>
                    <a:pt x="956" y="28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14"/>
            <p:cNvSpPr/>
            <p:nvPr/>
          </p:nvSpPr>
          <p:spPr>
            <a:xfrm>
              <a:off x="4236825" y="2585800"/>
              <a:ext cx="63200" cy="49150"/>
            </a:xfrm>
            <a:custGeom>
              <a:avLst/>
              <a:gdLst/>
              <a:ahLst/>
              <a:cxnLst/>
              <a:rect l="l" t="t" r="r" b="b"/>
              <a:pathLst>
                <a:path w="2528" h="1966" extrusionOk="0">
                  <a:moveTo>
                    <a:pt x="169" y="0"/>
                  </a:moveTo>
                  <a:lnTo>
                    <a:pt x="1" y="225"/>
                  </a:lnTo>
                  <a:lnTo>
                    <a:pt x="2416" y="1966"/>
                  </a:lnTo>
                  <a:lnTo>
                    <a:pt x="2528" y="179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14"/>
            <p:cNvSpPr/>
            <p:nvPr/>
          </p:nvSpPr>
          <p:spPr>
            <a:xfrm>
              <a:off x="4263500" y="2553500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0"/>
                  </a:moveTo>
                  <a:lnTo>
                    <a:pt x="1" y="225"/>
                  </a:lnTo>
                  <a:lnTo>
                    <a:pt x="2191" y="2191"/>
                  </a:lnTo>
                  <a:lnTo>
                    <a:pt x="2360" y="202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14"/>
            <p:cNvSpPr/>
            <p:nvPr/>
          </p:nvSpPr>
          <p:spPr>
            <a:xfrm>
              <a:off x="4212950" y="2622300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13"/>
                    <a:pt x="1" y="225"/>
                  </a:cubicBezTo>
                  <a:lnTo>
                    <a:pt x="2528" y="1742"/>
                  </a:lnTo>
                  <a:lnTo>
                    <a:pt x="2697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14"/>
            <p:cNvSpPr/>
            <p:nvPr/>
          </p:nvSpPr>
          <p:spPr>
            <a:xfrm>
              <a:off x="4294400" y="2522600"/>
              <a:ext cx="54775" cy="60400"/>
            </a:xfrm>
            <a:custGeom>
              <a:avLst/>
              <a:gdLst/>
              <a:ahLst/>
              <a:cxnLst/>
              <a:rect l="l" t="t" r="r" b="b"/>
              <a:pathLst>
                <a:path w="2191" h="2416" extrusionOk="0">
                  <a:moveTo>
                    <a:pt x="169" y="1"/>
                  </a:moveTo>
                  <a:lnTo>
                    <a:pt x="0" y="225"/>
                  </a:lnTo>
                  <a:lnTo>
                    <a:pt x="1966" y="2416"/>
                  </a:lnTo>
                  <a:lnTo>
                    <a:pt x="2191" y="224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14"/>
            <p:cNvSpPr/>
            <p:nvPr/>
          </p:nvSpPr>
          <p:spPr>
            <a:xfrm>
              <a:off x="4638400" y="2418700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450" y="1"/>
                  </a:moveTo>
                  <a:lnTo>
                    <a:pt x="1" y="2921"/>
                  </a:lnTo>
                  <a:lnTo>
                    <a:pt x="225" y="2921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14"/>
            <p:cNvSpPr/>
            <p:nvPr/>
          </p:nvSpPr>
          <p:spPr>
            <a:xfrm>
              <a:off x="4740900" y="2455200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1" y="2697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14"/>
            <p:cNvSpPr/>
            <p:nvPr/>
          </p:nvSpPr>
          <p:spPr>
            <a:xfrm>
              <a:off x="4673500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731" y="0"/>
                  </a:moveTo>
                  <a:lnTo>
                    <a:pt x="1" y="2865"/>
                  </a:lnTo>
                  <a:lnTo>
                    <a:pt x="281" y="2921"/>
                  </a:lnTo>
                  <a:lnTo>
                    <a:pt x="955" y="1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14"/>
            <p:cNvSpPr/>
            <p:nvPr/>
          </p:nvSpPr>
          <p:spPr>
            <a:xfrm>
              <a:off x="4707200" y="2438350"/>
              <a:ext cx="30925" cy="71650"/>
            </a:xfrm>
            <a:custGeom>
              <a:avLst/>
              <a:gdLst/>
              <a:ahLst/>
              <a:cxnLst/>
              <a:rect l="l" t="t" r="r" b="b"/>
              <a:pathLst>
                <a:path w="1237" h="2866" extrusionOk="0">
                  <a:moveTo>
                    <a:pt x="955" y="1"/>
                  </a:moveTo>
                  <a:lnTo>
                    <a:pt x="1" y="2753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14"/>
            <p:cNvSpPr/>
            <p:nvPr/>
          </p:nvSpPr>
          <p:spPr>
            <a:xfrm>
              <a:off x="4829350" y="2571750"/>
              <a:ext cx="5650" cy="11250"/>
            </a:xfrm>
            <a:custGeom>
              <a:avLst/>
              <a:gdLst/>
              <a:ahLst/>
              <a:cxnLst/>
              <a:rect l="l" t="t" r="r" b="b"/>
              <a:pathLst>
                <a:path w="226" h="450" extrusionOk="0">
                  <a:moveTo>
                    <a:pt x="226" y="1"/>
                  </a:moveTo>
                  <a:lnTo>
                    <a:pt x="1" y="281"/>
                  </a:lnTo>
                  <a:lnTo>
                    <a:pt x="169" y="450"/>
                  </a:lnTo>
                  <a:lnTo>
                    <a:pt x="226" y="394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14"/>
            <p:cNvSpPr/>
            <p:nvPr/>
          </p:nvSpPr>
          <p:spPr>
            <a:xfrm>
              <a:off x="4771800" y="2473450"/>
              <a:ext cx="43550" cy="67425"/>
            </a:xfrm>
            <a:custGeom>
              <a:avLst/>
              <a:gdLst/>
              <a:ahLst/>
              <a:cxnLst/>
              <a:rect l="l" t="t" r="r" b="b"/>
              <a:pathLst>
                <a:path w="1742" h="2697" extrusionOk="0">
                  <a:moveTo>
                    <a:pt x="1517" y="1"/>
                  </a:moveTo>
                  <a:lnTo>
                    <a:pt x="0" y="2528"/>
                  </a:lnTo>
                  <a:lnTo>
                    <a:pt x="225" y="2697"/>
                  </a:lnTo>
                  <a:lnTo>
                    <a:pt x="1741" y="169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14"/>
            <p:cNvSpPr/>
            <p:nvPr/>
          </p:nvSpPr>
          <p:spPr>
            <a:xfrm>
              <a:off x="4801275" y="2512775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9" y="1"/>
                  </a:moveTo>
                  <a:lnTo>
                    <a:pt x="1" y="1798"/>
                  </a:lnTo>
                  <a:lnTo>
                    <a:pt x="225" y="1910"/>
                  </a:lnTo>
                  <a:lnTo>
                    <a:pt x="1349" y="394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14"/>
            <p:cNvSpPr/>
            <p:nvPr/>
          </p:nvSpPr>
          <p:spPr>
            <a:xfrm>
              <a:off x="4309850" y="2509975"/>
              <a:ext cx="66000" cy="78650"/>
            </a:xfrm>
            <a:custGeom>
              <a:avLst/>
              <a:gdLst/>
              <a:ahLst/>
              <a:cxnLst/>
              <a:rect l="l" t="t" r="r" b="b"/>
              <a:pathLst>
                <a:path w="2640" h="3146" extrusionOk="0">
                  <a:moveTo>
                    <a:pt x="225" y="0"/>
                  </a:moveTo>
                  <a:lnTo>
                    <a:pt x="0" y="169"/>
                  </a:lnTo>
                  <a:lnTo>
                    <a:pt x="2471" y="3145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14"/>
            <p:cNvSpPr/>
            <p:nvPr/>
          </p:nvSpPr>
          <p:spPr>
            <a:xfrm>
              <a:off x="4420775" y="2443975"/>
              <a:ext cx="42125" cy="92700"/>
            </a:xfrm>
            <a:custGeom>
              <a:avLst/>
              <a:gdLst/>
              <a:ahLst/>
              <a:cxnLst/>
              <a:rect l="l" t="t" r="r" b="b"/>
              <a:pathLst>
                <a:path w="1685" h="3708" extrusionOk="0">
                  <a:moveTo>
                    <a:pt x="225" y="1"/>
                  </a:moveTo>
                  <a:lnTo>
                    <a:pt x="0" y="113"/>
                  </a:lnTo>
                  <a:lnTo>
                    <a:pt x="1460" y="3707"/>
                  </a:lnTo>
                  <a:lnTo>
                    <a:pt x="1685" y="359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14"/>
            <p:cNvSpPr/>
            <p:nvPr/>
          </p:nvSpPr>
          <p:spPr>
            <a:xfrm>
              <a:off x="4381450" y="24622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69"/>
                  </a:lnTo>
                  <a:lnTo>
                    <a:pt x="1798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14"/>
            <p:cNvSpPr/>
            <p:nvPr/>
          </p:nvSpPr>
          <p:spPr>
            <a:xfrm>
              <a:off x="4344950" y="2484700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0" y="113"/>
                  </a:lnTo>
                  <a:lnTo>
                    <a:pt x="2134" y="3314"/>
                  </a:lnTo>
                  <a:lnTo>
                    <a:pt x="2359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14"/>
            <p:cNvSpPr/>
            <p:nvPr/>
          </p:nvSpPr>
          <p:spPr>
            <a:xfrm>
              <a:off x="4460075" y="2431350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1" y="56"/>
                  </a:lnTo>
                  <a:lnTo>
                    <a:pt x="1068" y="3763"/>
                  </a:lnTo>
                  <a:lnTo>
                    <a:pt x="1349" y="365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14"/>
            <p:cNvSpPr/>
            <p:nvPr/>
          </p:nvSpPr>
          <p:spPr>
            <a:xfrm>
              <a:off x="4586450" y="2413075"/>
              <a:ext cx="7050" cy="96925"/>
            </a:xfrm>
            <a:custGeom>
              <a:avLst/>
              <a:gdLst/>
              <a:ahLst/>
              <a:cxnLst/>
              <a:rect l="l" t="t" r="r" b="b"/>
              <a:pathLst>
                <a:path w="282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281" y="387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14"/>
            <p:cNvSpPr/>
            <p:nvPr/>
          </p:nvSpPr>
          <p:spPr>
            <a:xfrm>
              <a:off x="4502200" y="2421500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1" y="57"/>
                  </a:lnTo>
                  <a:lnTo>
                    <a:pt x="675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14"/>
            <p:cNvSpPr/>
            <p:nvPr/>
          </p:nvSpPr>
          <p:spPr>
            <a:xfrm>
              <a:off x="4542925" y="2414500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281" y="0"/>
                  </a:moveTo>
                  <a:lnTo>
                    <a:pt x="0" y="56"/>
                  </a:lnTo>
                  <a:lnTo>
                    <a:pt x="394" y="3875"/>
                  </a:lnTo>
                  <a:lnTo>
                    <a:pt x="618" y="387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14"/>
            <p:cNvSpPr/>
            <p:nvPr/>
          </p:nvSpPr>
          <p:spPr>
            <a:xfrm>
              <a:off x="4278950" y="25366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69" y="0"/>
                  </a:moveTo>
                  <a:lnTo>
                    <a:pt x="0" y="225"/>
                  </a:lnTo>
                  <a:lnTo>
                    <a:pt x="2752" y="2921"/>
                  </a:lnTo>
                  <a:cubicBezTo>
                    <a:pt x="2809" y="2865"/>
                    <a:pt x="2865" y="2809"/>
                    <a:pt x="2921" y="275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14"/>
            <p:cNvSpPr/>
            <p:nvPr/>
          </p:nvSpPr>
          <p:spPr>
            <a:xfrm>
              <a:off x="4249450" y="2568950"/>
              <a:ext cx="78675" cy="67425"/>
            </a:xfrm>
            <a:custGeom>
              <a:avLst/>
              <a:gdLst/>
              <a:ahLst/>
              <a:cxnLst/>
              <a:rect l="l" t="t" r="r" b="b"/>
              <a:pathLst>
                <a:path w="3147" h="2697" extrusionOk="0">
                  <a:moveTo>
                    <a:pt x="169" y="0"/>
                  </a:moveTo>
                  <a:cubicBezTo>
                    <a:pt x="113" y="113"/>
                    <a:pt x="57" y="169"/>
                    <a:pt x="1" y="225"/>
                  </a:cubicBezTo>
                  <a:lnTo>
                    <a:pt x="2978" y="2696"/>
                  </a:lnTo>
                  <a:lnTo>
                    <a:pt x="3146" y="247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14"/>
            <p:cNvSpPr/>
            <p:nvPr/>
          </p:nvSpPr>
          <p:spPr>
            <a:xfrm>
              <a:off x="4225600" y="2602650"/>
              <a:ext cx="82850" cy="59000"/>
            </a:xfrm>
            <a:custGeom>
              <a:avLst/>
              <a:gdLst/>
              <a:ahLst/>
              <a:cxnLst/>
              <a:rect l="l" t="t" r="r" b="b"/>
              <a:pathLst>
                <a:path w="3314" h="2360" extrusionOk="0">
                  <a:moveTo>
                    <a:pt x="113" y="0"/>
                  </a:moveTo>
                  <a:lnTo>
                    <a:pt x="0" y="225"/>
                  </a:lnTo>
                  <a:lnTo>
                    <a:pt x="3202" y="2359"/>
                  </a:lnTo>
                  <a:lnTo>
                    <a:pt x="3314" y="213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14"/>
            <p:cNvSpPr/>
            <p:nvPr/>
          </p:nvSpPr>
          <p:spPr>
            <a:xfrm>
              <a:off x="4618750" y="2417300"/>
              <a:ext cx="16875" cy="95500"/>
            </a:xfrm>
            <a:custGeom>
              <a:avLst/>
              <a:gdLst/>
              <a:ahLst/>
              <a:cxnLst/>
              <a:rect l="l" t="t" r="r" b="b"/>
              <a:pathLst>
                <a:path w="675" h="3820" extrusionOk="0">
                  <a:moveTo>
                    <a:pt x="393" y="0"/>
                  </a:moveTo>
                  <a:lnTo>
                    <a:pt x="0" y="3820"/>
                  </a:lnTo>
                  <a:lnTo>
                    <a:pt x="281" y="382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14"/>
            <p:cNvSpPr/>
            <p:nvPr/>
          </p:nvSpPr>
          <p:spPr>
            <a:xfrm>
              <a:off x="4684725" y="2432750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6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14"/>
            <p:cNvSpPr/>
            <p:nvPr/>
          </p:nvSpPr>
          <p:spPr>
            <a:xfrm>
              <a:off x="4652450" y="2421500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0" y="1"/>
                  </a:moveTo>
                  <a:lnTo>
                    <a:pt x="0" y="3764"/>
                  </a:lnTo>
                  <a:lnTo>
                    <a:pt x="281" y="3820"/>
                  </a:lnTo>
                  <a:lnTo>
                    <a:pt x="1011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14"/>
            <p:cNvSpPr/>
            <p:nvPr/>
          </p:nvSpPr>
          <p:spPr>
            <a:xfrm>
              <a:off x="4826550" y="2599825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8" y="1"/>
                  </a:moveTo>
                  <a:lnTo>
                    <a:pt x="1" y="338"/>
                  </a:lnTo>
                  <a:lnTo>
                    <a:pt x="169" y="506"/>
                  </a:lnTo>
                  <a:lnTo>
                    <a:pt x="338" y="33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14"/>
            <p:cNvSpPr/>
            <p:nvPr/>
          </p:nvSpPr>
          <p:spPr>
            <a:xfrm>
              <a:off x="4717025" y="2446775"/>
              <a:ext cx="42150" cy="89900"/>
            </a:xfrm>
            <a:custGeom>
              <a:avLst/>
              <a:gdLst/>
              <a:ahLst/>
              <a:cxnLst/>
              <a:rect l="l" t="t" r="r" b="b"/>
              <a:pathLst>
                <a:path w="1686" h="3596" extrusionOk="0">
                  <a:moveTo>
                    <a:pt x="1461" y="1"/>
                  </a:moveTo>
                  <a:lnTo>
                    <a:pt x="1" y="3539"/>
                  </a:lnTo>
                  <a:lnTo>
                    <a:pt x="225" y="3595"/>
                  </a:lnTo>
                  <a:lnTo>
                    <a:pt x="1686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14"/>
            <p:cNvSpPr/>
            <p:nvPr/>
          </p:nvSpPr>
          <p:spPr>
            <a:xfrm>
              <a:off x="4746525" y="24636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7" y="1"/>
                  </a:moveTo>
                  <a:lnTo>
                    <a:pt x="0" y="3371"/>
                  </a:lnTo>
                  <a:lnTo>
                    <a:pt x="225" y="3539"/>
                  </a:lnTo>
                  <a:lnTo>
                    <a:pt x="2022" y="11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14"/>
            <p:cNvSpPr/>
            <p:nvPr/>
          </p:nvSpPr>
          <p:spPr>
            <a:xfrm>
              <a:off x="4801275" y="2543675"/>
              <a:ext cx="33725" cy="44950"/>
            </a:xfrm>
            <a:custGeom>
              <a:avLst/>
              <a:gdLst/>
              <a:ahLst/>
              <a:cxnLst/>
              <a:rect l="l" t="t" r="r" b="b"/>
              <a:pathLst>
                <a:path w="1349" h="1798" extrusionOk="0">
                  <a:moveTo>
                    <a:pt x="1349" y="0"/>
                  </a:moveTo>
                  <a:lnTo>
                    <a:pt x="1" y="1629"/>
                  </a:lnTo>
                  <a:lnTo>
                    <a:pt x="225" y="1797"/>
                  </a:lnTo>
                  <a:lnTo>
                    <a:pt x="1349" y="393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14"/>
            <p:cNvSpPr/>
            <p:nvPr/>
          </p:nvSpPr>
          <p:spPr>
            <a:xfrm>
              <a:off x="4774600" y="2486100"/>
              <a:ext cx="60400" cy="82875"/>
            </a:xfrm>
            <a:custGeom>
              <a:avLst/>
              <a:gdLst/>
              <a:ahLst/>
              <a:cxnLst/>
              <a:rect l="l" t="t" r="r" b="b"/>
              <a:pathLst>
                <a:path w="2416" h="3315" extrusionOk="0">
                  <a:moveTo>
                    <a:pt x="2191" y="0"/>
                  </a:moveTo>
                  <a:lnTo>
                    <a:pt x="0" y="3202"/>
                  </a:lnTo>
                  <a:lnTo>
                    <a:pt x="225" y="3314"/>
                  </a:lnTo>
                  <a:lnTo>
                    <a:pt x="2416" y="113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14"/>
            <p:cNvSpPr/>
            <p:nvPr/>
          </p:nvSpPr>
          <p:spPr>
            <a:xfrm>
              <a:off x="4593475" y="2648975"/>
              <a:ext cx="120775" cy="37950"/>
            </a:xfrm>
            <a:custGeom>
              <a:avLst/>
              <a:gdLst/>
              <a:ahLst/>
              <a:cxnLst/>
              <a:rect l="l" t="t" r="r" b="b"/>
              <a:pathLst>
                <a:path w="4831" h="1518" extrusionOk="0">
                  <a:moveTo>
                    <a:pt x="0" y="1"/>
                  </a:moveTo>
                  <a:lnTo>
                    <a:pt x="0" y="1068"/>
                  </a:lnTo>
                  <a:cubicBezTo>
                    <a:pt x="899" y="1068"/>
                    <a:pt x="1741" y="1180"/>
                    <a:pt x="2584" y="1517"/>
                  </a:cubicBezTo>
                  <a:lnTo>
                    <a:pt x="4830" y="1517"/>
                  </a:lnTo>
                  <a:cubicBezTo>
                    <a:pt x="3426" y="506"/>
                    <a:pt x="1741" y="1"/>
                    <a:pt x="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14"/>
            <p:cNvSpPr/>
            <p:nvPr/>
          </p:nvSpPr>
          <p:spPr>
            <a:xfrm>
              <a:off x="4500800" y="2536650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3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14"/>
            <p:cNvSpPr/>
            <p:nvPr/>
          </p:nvSpPr>
          <p:spPr>
            <a:xfrm>
              <a:off x="1972000" y="2504350"/>
              <a:ext cx="16875" cy="15475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562" y="1"/>
                  </a:moveTo>
                  <a:lnTo>
                    <a:pt x="0" y="506"/>
                  </a:lnTo>
                  <a:lnTo>
                    <a:pt x="113" y="618"/>
                  </a:lnTo>
                  <a:lnTo>
                    <a:pt x="674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14"/>
            <p:cNvSpPr/>
            <p:nvPr/>
          </p:nvSpPr>
          <p:spPr>
            <a:xfrm>
              <a:off x="1980425" y="2515575"/>
              <a:ext cx="18275" cy="14075"/>
            </a:xfrm>
            <a:custGeom>
              <a:avLst/>
              <a:gdLst/>
              <a:ahLst/>
              <a:cxnLst/>
              <a:rect l="l" t="t" r="r" b="b"/>
              <a:pathLst>
                <a:path w="731" h="563" extrusionOk="0">
                  <a:moveTo>
                    <a:pt x="618" y="1"/>
                  </a:moveTo>
                  <a:lnTo>
                    <a:pt x="0" y="394"/>
                  </a:lnTo>
                  <a:cubicBezTo>
                    <a:pt x="56" y="450"/>
                    <a:pt x="56" y="506"/>
                    <a:pt x="113" y="563"/>
                  </a:cubicBezTo>
                  <a:lnTo>
                    <a:pt x="730" y="11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14"/>
            <p:cNvSpPr/>
            <p:nvPr/>
          </p:nvSpPr>
          <p:spPr>
            <a:xfrm>
              <a:off x="1994450" y="2540850"/>
              <a:ext cx="18275" cy="11275"/>
            </a:xfrm>
            <a:custGeom>
              <a:avLst/>
              <a:gdLst/>
              <a:ahLst/>
              <a:cxnLst/>
              <a:rect l="l" t="t" r="r" b="b"/>
              <a:pathLst>
                <a:path w="731" h="451" extrusionOk="0">
                  <a:moveTo>
                    <a:pt x="675" y="1"/>
                  </a:moveTo>
                  <a:lnTo>
                    <a:pt x="1" y="282"/>
                  </a:lnTo>
                  <a:lnTo>
                    <a:pt x="113" y="450"/>
                  </a:lnTo>
                  <a:lnTo>
                    <a:pt x="731" y="169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14"/>
            <p:cNvSpPr/>
            <p:nvPr/>
          </p:nvSpPr>
          <p:spPr>
            <a:xfrm>
              <a:off x="1988850" y="2528225"/>
              <a:ext cx="18275" cy="12650"/>
            </a:xfrm>
            <a:custGeom>
              <a:avLst/>
              <a:gdLst/>
              <a:ahLst/>
              <a:cxnLst/>
              <a:rect l="l" t="t" r="r" b="b"/>
              <a:pathLst>
                <a:path w="731" h="506" extrusionOk="0">
                  <a:moveTo>
                    <a:pt x="618" y="0"/>
                  </a:moveTo>
                  <a:lnTo>
                    <a:pt x="0" y="337"/>
                  </a:lnTo>
                  <a:lnTo>
                    <a:pt x="56" y="506"/>
                  </a:lnTo>
                  <a:lnTo>
                    <a:pt x="730" y="113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14"/>
            <p:cNvSpPr/>
            <p:nvPr/>
          </p:nvSpPr>
          <p:spPr>
            <a:xfrm>
              <a:off x="1879325" y="2455200"/>
              <a:ext cx="4225" cy="18275"/>
            </a:xfrm>
            <a:custGeom>
              <a:avLst/>
              <a:gdLst/>
              <a:ahLst/>
              <a:cxnLst/>
              <a:rect l="l" t="t" r="r" b="b"/>
              <a:pathLst>
                <a:path w="169" h="731" extrusionOk="0">
                  <a:moveTo>
                    <a:pt x="0" y="1"/>
                  </a:moveTo>
                  <a:lnTo>
                    <a:pt x="0" y="731"/>
                  </a:lnTo>
                  <a:lnTo>
                    <a:pt x="169" y="73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14"/>
            <p:cNvSpPr/>
            <p:nvPr/>
          </p:nvSpPr>
          <p:spPr>
            <a:xfrm>
              <a:off x="2007100" y="2582975"/>
              <a:ext cx="18275" cy="7050"/>
            </a:xfrm>
            <a:custGeom>
              <a:avLst/>
              <a:gdLst/>
              <a:ahLst/>
              <a:cxnLst/>
              <a:rect l="l" t="t" r="r" b="b"/>
              <a:pathLst>
                <a:path w="731" h="282" extrusionOk="0">
                  <a:moveTo>
                    <a:pt x="730" y="1"/>
                  </a:moveTo>
                  <a:lnTo>
                    <a:pt x="0" y="113"/>
                  </a:lnTo>
                  <a:cubicBezTo>
                    <a:pt x="0" y="169"/>
                    <a:pt x="0" y="225"/>
                    <a:pt x="0" y="282"/>
                  </a:cubicBezTo>
                  <a:lnTo>
                    <a:pt x="730" y="225"/>
                  </a:lnTo>
                  <a:cubicBezTo>
                    <a:pt x="730" y="169"/>
                    <a:pt x="730" y="57"/>
                    <a:pt x="73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14"/>
            <p:cNvSpPr/>
            <p:nvPr/>
          </p:nvSpPr>
          <p:spPr>
            <a:xfrm>
              <a:off x="2004300" y="2568950"/>
              <a:ext cx="18275" cy="8450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674" y="0"/>
                  </a:moveTo>
                  <a:lnTo>
                    <a:pt x="0" y="169"/>
                  </a:lnTo>
                  <a:lnTo>
                    <a:pt x="56" y="337"/>
                  </a:lnTo>
                  <a:lnTo>
                    <a:pt x="730" y="169"/>
                  </a:lnTo>
                  <a:cubicBezTo>
                    <a:pt x="730" y="113"/>
                    <a:pt x="730" y="56"/>
                    <a:pt x="67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14"/>
            <p:cNvSpPr/>
            <p:nvPr/>
          </p:nvSpPr>
          <p:spPr>
            <a:xfrm>
              <a:off x="1962175" y="2493125"/>
              <a:ext cx="15450" cy="16875"/>
            </a:xfrm>
            <a:custGeom>
              <a:avLst/>
              <a:gdLst/>
              <a:ahLst/>
              <a:cxnLst/>
              <a:rect l="l" t="t" r="r" b="b"/>
              <a:pathLst>
                <a:path w="618" h="675" extrusionOk="0">
                  <a:moveTo>
                    <a:pt x="506" y="0"/>
                  </a:moveTo>
                  <a:lnTo>
                    <a:pt x="0" y="562"/>
                  </a:lnTo>
                  <a:lnTo>
                    <a:pt x="169" y="674"/>
                  </a:lnTo>
                  <a:lnTo>
                    <a:pt x="618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14"/>
            <p:cNvSpPr/>
            <p:nvPr/>
          </p:nvSpPr>
          <p:spPr>
            <a:xfrm>
              <a:off x="1904600" y="2459425"/>
              <a:ext cx="8450" cy="18275"/>
            </a:xfrm>
            <a:custGeom>
              <a:avLst/>
              <a:gdLst/>
              <a:ahLst/>
              <a:cxnLst/>
              <a:rect l="l" t="t" r="r" b="b"/>
              <a:pathLst>
                <a:path w="338" h="731" extrusionOk="0">
                  <a:moveTo>
                    <a:pt x="169" y="0"/>
                  </a:moveTo>
                  <a:lnTo>
                    <a:pt x="0" y="674"/>
                  </a:lnTo>
                  <a:lnTo>
                    <a:pt x="169" y="730"/>
                  </a:lnTo>
                  <a:lnTo>
                    <a:pt x="337" y="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14"/>
            <p:cNvSpPr/>
            <p:nvPr/>
          </p:nvSpPr>
          <p:spPr>
            <a:xfrm>
              <a:off x="1918625" y="2462225"/>
              <a:ext cx="9875" cy="19675"/>
            </a:xfrm>
            <a:custGeom>
              <a:avLst/>
              <a:gdLst/>
              <a:ahLst/>
              <a:cxnLst/>
              <a:rect l="l" t="t" r="r" b="b"/>
              <a:pathLst>
                <a:path w="395" h="787" extrusionOk="0">
                  <a:moveTo>
                    <a:pt x="226" y="1"/>
                  </a:moveTo>
                  <a:lnTo>
                    <a:pt x="1" y="731"/>
                  </a:lnTo>
                  <a:lnTo>
                    <a:pt x="113" y="787"/>
                  </a:lnTo>
                  <a:lnTo>
                    <a:pt x="394" y="11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14"/>
            <p:cNvSpPr/>
            <p:nvPr/>
          </p:nvSpPr>
          <p:spPr>
            <a:xfrm>
              <a:off x="1891950" y="2458025"/>
              <a:ext cx="7050" cy="16875"/>
            </a:xfrm>
            <a:custGeom>
              <a:avLst/>
              <a:gdLst/>
              <a:ahLst/>
              <a:cxnLst/>
              <a:rect l="l" t="t" r="r" b="b"/>
              <a:pathLst>
                <a:path w="282" h="675" extrusionOk="0">
                  <a:moveTo>
                    <a:pt x="113" y="0"/>
                  </a:moveTo>
                  <a:lnTo>
                    <a:pt x="1" y="674"/>
                  </a:lnTo>
                  <a:lnTo>
                    <a:pt x="169" y="67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14"/>
            <p:cNvSpPr/>
            <p:nvPr/>
          </p:nvSpPr>
          <p:spPr>
            <a:xfrm>
              <a:off x="2008500" y="2599825"/>
              <a:ext cx="18275" cy="4250"/>
            </a:xfrm>
            <a:custGeom>
              <a:avLst/>
              <a:gdLst/>
              <a:ahLst/>
              <a:cxnLst/>
              <a:rect l="l" t="t" r="r" b="b"/>
              <a:pathLst>
                <a:path w="731" h="170" extrusionOk="0">
                  <a:moveTo>
                    <a:pt x="1" y="1"/>
                  </a:moveTo>
                  <a:cubicBezTo>
                    <a:pt x="1" y="57"/>
                    <a:pt x="1" y="113"/>
                    <a:pt x="1" y="169"/>
                  </a:cubicBezTo>
                  <a:lnTo>
                    <a:pt x="731" y="169"/>
                  </a:lnTo>
                  <a:cubicBezTo>
                    <a:pt x="731" y="113"/>
                    <a:pt x="731" y="1"/>
                    <a:pt x="73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14"/>
            <p:cNvSpPr/>
            <p:nvPr/>
          </p:nvSpPr>
          <p:spPr>
            <a:xfrm>
              <a:off x="1952325" y="2484700"/>
              <a:ext cx="14075" cy="16875"/>
            </a:xfrm>
            <a:custGeom>
              <a:avLst/>
              <a:gdLst/>
              <a:ahLst/>
              <a:cxnLst/>
              <a:rect l="l" t="t" r="r" b="b"/>
              <a:pathLst>
                <a:path w="563" h="675" extrusionOk="0">
                  <a:moveTo>
                    <a:pt x="450" y="0"/>
                  </a:moveTo>
                  <a:lnTo>
                    <a:pt x="1" y="562"/>
                  </a:lnTo>
                  <a:lnTo>
                    <a:pt x="169" y="674"/>
                  </a:lnTo>
                  <a:lnTo>
                    <a:pt x="563" y="113"/>
                  </a:lnTo>
                  <a:cubicBezTo>
                    <a:pt x="563" y="56"/>
                    <a:pt x="506" y="0"/>
                    <a:pt x="45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14"/>
            <p:cNvSpPr/>
            <p:nvPr/>
          </p:nvSpPr>
          <p:spPr>
            <a:xfrm>
              <a:off x="1929875" y="2469250"/>
              <a:ext cx="11250" cy="18275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337" y="1"/>
                  </a:moveTo>
                  <a:lnTo>
                    <a:pt x="0" y="674"/>
                  </a:lnTo>
                  <a:lnTo>
                    <a:pt x="169" y="731"/>
                  </a:lnTo>
                  <a:lnTo>
                    <a:pt x="450" y="5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14"/>
            <p:cNvSpPr/>
            <p:nvPr/>
          </p:nvSpPr>
          <p:spPr>
            <a:xfrm>
              <a:off x="1941100" y="2476275"/>
              <a:ext cx="12675" cy="16875"/>
            </a:xfrm>
            <a:custGeom>
              <a:avLst/>
              <a:gdLst/>
              <a:ahLst/>
              <a:cxnLst/>
              <a:rect l="l" t="t" r="r" b="b"/>
              <a:pathLst>
                <a:path w="507" h="675" extrusionOk="0">
                  <a:moveTo>
                    <a:pt x="394" y="0"/>
                  </a:moveTo>
                  <a:lnTo>
                    <a:pt x="1" y="618"/>
                  </a:lnTo>
                  <a:lnTo>
                    <a:pt x="169" y="674"/>
                  </a:lnTo>
                  <a:lnTo>
                    <a:pt x="506" y="5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14"/>
            <p:cNvSpPr/>
            <p:nvPr/>
          </p:nvSpPr>
          <p:spPr>
            <a:xfrm>
              <a:off x="2000075" y="2554900"/>
              <a:ext cx="18275" cy="9850"/>
            </a:xfrm>
            <a:custGeom>
              <a:avLst/>
              <a:gdLst/>
              <a:ahLst/>
              <a:cxnLst/>
              <a:rect l="l" t="t" r="r" b="b"/>
              <a:pathLst>
                <a:path w="731" h="394" extrusionOk="0">
                  <a:moveTo>
                    <a:pt x="674" y="1"/>
                  </a:moveTo>
                  <a:lnTo>
                    <a:pt x="1" y="225"/>
                  </a:lnTo>
                  <a:lnTo>
                    <a:pt x="57" y="394"/>
                  </a:lnTo>
                  <a:lnTo>
                    <a:pt x="731" y="169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14"/>
            <p:cNvSpPr/>
            <p:nvPr/>
          </p:nvSpPr>
          <p:spPr>
            <a:xfrm>
              <a:off x="1851250" y="2455200"/>
              <a:ext cx="22475" cy="19700"/>
            </a:xfrm>
            <a:custGeom>
              <a:avLst/>
              <a:gdLst/>
              <a:ahLst/>
              <a:cxnLst/>
              <a:rect l="l" t="t" r="r" b="b"/>
              <a:pathLst>
                <a:path w="899" h="788" extrusionOk="0">
                  <a:moveTo>
                    <a:pt x="899" y="1"/>
                  </a:moveTo>
                  <a:cubicBezTo>
                    <a:pt x="618" y="1"/>
                    <a:pt x="337" y="57"/>
                    <a:pt x="0" y="113"/>
                  </a:cubicBezTo>
                  <a:lnTo>
                    <a:pt x="0" y="787"/>
                  </a:lnTo>
                  <a:cubicBezTo>
                    <a:pt x="337" y="731"/>
                    <a:pt x="618" y="731"/>
                    <a:pt x="899" y="731"/>
                  </a:cubicBez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14"/>
            <p:cNvSpPr/>
            <p:nvPr/>
          </p:nvSpPr>
          <p:spPr>
            <a:xfrm>
              <a:off x="1983225" y="2608250"/>
              <a:ext cx="42150" cy="78675"/>
            </a:xfrm>
            <a:custGeom>
              <a:avLst/>
              <a:gdLst/>
              <a:ahLst/>
              <a:cxnLst/>
              <a:rect l="l" t="t" r="r" b="b"/>
              <a:pathLst>
                <a:path w="1686" h="3147" extrusionOk="0">
                  <a:moveTo>
                    <a:pt x="1012" y="1"/>
                  </a:moveTo>
                  <a:cubicBezTo>
                    <a:pt x="1012" y="57"/>
                    <a:pt x="1012" y="113"/>
                    <a:pt x="1012" y="169"/>
                  </a:cubicBezTo>
                  <a:cubicBezTo>
                    <a:pt x="1012" y="225"/>
                    <a:pt x="1012" y="282"/>
                    <a:pt x="1012" y="338"/>
                  </a:cubicBezTo>
                  <a:cubicBezTo>
                    <a:pt x="1012" y="450"/>
                    <a:pt x="955" y="562"/>
                    <a:pt x="955" y="731"/>
                  </a:cubicBezTo>
                  <a:cubicBezTo>
                    <a:pt x="899" y="1236"/>
                    <a:pt x="731" y="1742"/>
                    <a:pt x="506" y="2247"/>
                  </a:cubicBezTo>
                  <a:lnTo>
                    <a:pt x="506" y="2304"/>
                  </a:lnTo>
                  <a:cubicBezTo>
                    <a:pt x="338" y="2584"/>
                    <a:pt x="169" y="2865"/>
                    <a:pt x="1" y="3146"/>
                  </a:cubicBezTo>
                  <a:lnTo>
                    <a:pt x="843" y="3146"/>
                  </a:lnTo>
                  <a:cubicBezTo>
                    <a:pt x="955" y="2978"/>
                    <a:pt x="1012" y="2865"/>
                    <a:pt x="1124" y="2697"/>
                  </a:cubicBezTo>
                  <a:lnTo>
                    <a:pt x="1180" y="2528"/>
                  </a:lnTo>
                  <a:cubicBezTo>
                    <a:pt x="1236" y="2416"/>
                    <a:pt x="1292" y="2247"/>
                    <a:pt x="1348" y="2135"/>
                  </a:cubicBezTo>
                  <a:lnTo>
                    <a:pt x="1348" y="2079"/>
                  </a:lnTo>
                  <a:cubicBezTo>
                    <a:pt x="1348" y="1967"/>
                    <a:pt x="1405" y="1910"/>
                    <a:pt x="1461" y="1798"/>
                  </a:cubicBezTo>
                  <a:cubicBezTo>
                    <a:pt x="1573" y="1349"/>
                    <a:pt x="1685" y="843"/>
                    <a:pt x="1685" y="394"/>
                  </a:cubicBezTo>
                  <a:cubicBezTo>
                    <a:pt x="1685" y="338"/>
                    <a:pt x="1685" y="282"/>
                    <a:pt x="1685" y="225"/>
                  </a:cubicBez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14"/>
            <p:cNvSpPr/>
            <p:nvPr/>
          </p:nvSpPr>
          <p:spPr>
            <a:xfrm>
              <a:off x="1851250" y="2508425"/>
              <a:ext cx="123575" cy="178500"/>
            </a:xfrm>
            <a:custGeom>
              <a:avLst/>
              <a:gdLst/>
              <a:ahLst/>
              <a:cxnLst/>
              <a:rect l="l" t="t" r="r" b="b"/>
              <a:pathLst>
                <a:path w="4943" h="7140" extrusionOk="0">
                  <a:moveTo>
                    <a:pt x="922" y="1"/>
                  </a:moveTo>
                  <a:cubicBezTo>
                    <a:pt x="858" y="1"/>
                    <a:pt x="794" y="3"/>
                    <a:pt x="730" y="6"/>
                  </a:cubicBezTo>
                  <a:cubicBezTo>
                    <a:pt x="506" y="6"/>
                    <a:pt x="225" y="62"/>
                    <a:pt x="0" y="118"/>
                  </a:cubicBezTo>
                  <a:lnTo>
                    <a:pt x="0" y="568"/>
                  </a:lnTo>
                  <a:cubicBezTo>
                    <a:pt x="225" y="455"/>
                    <a:pt x="506" y="455"/>
                    <a:pt x="730" y="455"/>
                  </a:cubicBezTo>
                  <a:cubicBezTo>
                    <a:pt x="801" y="451"/>
                    <a:pt x="872" y="449"/>
                    <a:pt x="942" y="449"/>
                  </a:cubicBezTo>
                  <a:cubicBezTo>
                    <a:pt x="2816" y="449"/>
                    <a:pt x="4385" y="1876"/>
                    <a:pt x="4493" y="3825"/>
                  </a:cubicBezTo>
                  <a:cubicBezTo>
                    <a:pt x="4549" y="5173"/>
                    <a:pt x="3819" y="6521"/>
                    <a:pt x="2584" y="7139"/>
                  </a:cubicBezTo>
                  <a:lnTo>
                    <a:pt x="3314" y="7139"/>
                  </a:lnTo>
                  <a:cubicBezTo>
                    <a:pt x="4381" y="6353"/>
                    <a:pt x="4943" y="5061"/>
                    <a:pt x="4886" y="3769"/>
                  </a:cubicBezTo>
                  <a:cubicBezTo>
                    <a:pt x="4830" y="2702"/>
                    <a:pt x="4325" y="1747"/>
                    <a:pt x="3538" y="1017"/>
                  </a:cubicBezTo>
                  <a:cubicBezTo>
                    <a:pt x="2802" y="386"/>
                    <a:pt x="1868" y="1"/>
                    <a:pt x="92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14"/>
            <p:cNvSpPr/>
            <p:nvPr/>
          </p:nvSpPr>
          <p:spPr>
            <a:xfrm>
              <a:off x="1856850" y="2590150"/>
              <a:ext cx="40750" cy="34975"/>
            </a:xfrm>
            <a:custGeom>
              <a:avLst/>
              <a:gdLst/>
              <a:ahLst/>
              <a:cxnLst/>
              <a:rect l="l" t="t" r="r" b="b"/>
              <a:pathLst>
                <a:path w="1630" h="1399" extrusionOk="0">
                  <a:moveTo>
                    <a:pt x="675" y="1"/>
                  </a:moveTo>
                  <a:cubicBezTo>
                    <a:pt x="325" y="1"/>
                    <a:pt x="1" y="275"/>
                    <a:pt x="1" y="725"/>
                  </a:cubicBezTo>
                  <a:cubicBezTo>
                    <a:pt x="1" y="1118"/>
                    <a:pt x="282" y="1399"/>
                    <a:pt x="675" y="1399"/>
                  </a:cubicBezTo>
                  <a:cubicBezTo>
                    <a:pt x="1293" y="1399"/>
                    <a:pt x="1630" y="669"/>
                    <a:pt x="1180" y="219"/>
                  </a:cubicBezTo>
                  <a:cubicBezTo>
                    <a:pt x="1030" y="70"/>
                    <a:pt x="849" y="1"/>
                    <a:pt x="67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14"/>
            <p:cNvSpPr/>
            <p:nvPr/>
          </p:nvSpPr>
          <p:spPr>
            <a:xfrm>
              <a:off x="1977600" y="1880925"/>
              <a:ext cx="25300" cy="18275"/>
            </a:xfrm>
            <a:custGeom>
              <a:avLst/>
              <a:gdLst/>
              <a:ahLst/>
              <a:cxnLst/>
              <a:rect l="l" t="t" r="r" b="b"/>
              <a:pathLst>
                <a:path w="1012" h="731" extrusionOk="0">
                  <a:moveTo>
                    <a:pt x="900" y="1"/>
                  </a:moveTo>
                  <a:lnTo>
                    <a:pt x="1" y="562"/>
                  </a:lnTo>
                  <a:cubicBezTo>
                    <a:pt x="57" y="618"/>
                    <a:pt x="57" y="675"/>
                    <a:pt x="113" y="731"/>
                  </a:cubicBezTo>
                  <a:lnTo>
                    <a:pt x="1012" y="11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14"/>
            <p:cNvSpPr/>
            <p:nvPr/>
          </p:nvSpPr>
          <p:spPr>
            <a:xfrm>
              <a:off x="1970600" y="1868300"/>
              <a:ext cx="22475" cy="19675"/>
            </a:xfrm>
            <a:custGeom>
              <a:avLst/>
              <a:gdLst/>
              <a:ahLst/>
              <a:cxnLst/>
              <a:rect l="l" t="t" r="r" b="b"/>
              <a:pathLst>
                <a:path w="899" h="787" extrusionOk="0">
                  <a:moveTo>
                    <a:pt x="843" y="0"/>
                  </a:moveTo>
                  <a:lnTo>
                    <a:pt x="0" y="674"/>
                  </a:lnTo>
                  <a:lnTo>
                    <a:pt x="112" y="786"/>
                  </a:lnTo>
                  <a:lnTo>
                    <a:pt x="899" y="112"/>
                  </a:lnTo>
                  <a:cubicBezTo>
                    <a:pt x="899" y="56"/>
                    <a:pt x="843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14"/>
            <p:cNvSpPr/>
            <p:nvPr/>
          </p:nvSpPr>
          <p:spPr>
            <a:xfrm>
              <a:off x="1984625" y="1893575"/>
              <a:ext cx="25300" cy="15450"/>
            </a:xfrm>
            <a:custGeom>
              <a:avLst/>
              <a:gdLst/>
              <a:ahLst/>
              <a:cxnLst/>
              <a:rect l="l" t="t" r="r" b="b"/>
              <a:pathLst>
                <a:path w="1012" h="618" extrusionOk="0">
                  <a:moveTo>
                    <a:pt x="899" y="0"/>
                  </a:moveTo>
                  <a:lnTo>
                    <a:pt x="1" y="506"/>
                  </a:lnTo>
                  <a:cubicBezTo>
                    <a:pt x="1" y="562"/>
                    <a:pt x="57" y="562"/>
                    <a:pt x="57" y="618"/>
                  </a:cubicBezTo>
                  <a:lnTo>
                    <a:pt x="1012" y="112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14"/>
            <p:cNvSpPr/>
            <p:nvPr/>
          </p:nvSpPr>
          <p:spPr>
            <a:xfrm>
              <a:off x="1990250" y="1907600"/>
              <a:ext cx="26700" cy="12675"/>
            </a:xfrm>
            <a:custGeom>
              <a:avLst/>
              <a:gdLst/>
              <a:ahLst/>
              <a:cxnLst/>
              <a:rect l="l" t="t" r="r" b="b"/>
              <a:pathLst>
                <a:path w="1068" h="507" extrusionOk="0">
                  <a:moveTo>
                    <a:pt x="955" y="1"/>
                  </a:moveTo>
                  <a:lnTo>
                    <a:pt x="0" y="394"/>
                  </a:lnTo>
                  <a:lnTo>
                    <a:pt x="57" y="506"/>
                  </a:lnTo>
                  <a:lnTo>
                    <a:pt x="1067" y="113"/>
                  </a:lnTo>
                  <a:cubicBezTo>
                    <a:pt x="1011" y="57"/>
                    <a:pt x="1011" y="57"/>
                    <a:pt x="95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14"/>
            <p:cNvSpPr/>
            <p:nvPr/>
          </p:nvSpPr>
          <p:spPr>
            <a:xfrm>
              <a:off x="1962175" y="1857050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786" y="1"/>
                  </a:moveTo>
                  <a:lnTo>
                    <a:pt x="0" y="787"/>
                  </a:lnTo>
                  <a:lnTo>
                    <a:pt x="112" y="899"/>
                  </a:lnTo>
                  <a:lnTo>
                    <a:pt x="899" y="169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14"/>
            <p:cNvSpPr/>
            <p:nvPr/>
          </p:nvSpPr>
          <p:spPr>
            <a:xfrm>
              <a:off x="1998675" y="1935675"/>
              <a:ext cx="25300" cy="8450"/>
            </a:xfrm>
            <a:custGeom>
              <a:avLst/>
              <a:gdLst/>
              <a:ahLst/>
              <a:cxnLst/>
              <a:rect l="l" t="t" r="r" b="b"/>
              <a:pathLst>
                <a:path w="1012" h="338" extrusionOk="0">
                  <a:moveTo>
                    <a:pt x="1011" y="1"/>
                  </a:moveTo>
                  <a:lnTo>
                    <a:pt x="0" y="169"/>
                  </a:lnTo>
                  <a:cubicBezTo>
                    <a:pt x="0" y="226"/>
                    <a:pt x="0" y="282"/>
                    <a:pt x="0" y="338"/>
                  </a:cubicBezTo>
                  <a:lnTo>
                    <a:pt x="1011" y="169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14"/>
            <p:cNvSpPr/>
            <p:nvPr/>
          </p:nvSpPr>
          <p:spPr>
            <a:xfrm>
              <a:off x="1994450" y="1921650"/>
              <a:ext cx="26700" cy="11250"/>
            </a:xfrm>
            <a:custGeom>
              <a:avLst/>
              <a:gdLst/>
              <a:ahLst/>
              <a:cxnLst/>
              <a:rect l="l" t="t" r="r" b="b"/>
              <a:pathLst>
                <a:path w="1068" h="450" extrusionOk="0">
                  <a:moveTo>
                    <a:pt x="1012" y="0"/>
                  </a:moveTo>
                  <a:lnTo>
                    <a:pt x="1" y="281"/>
                  </a:lnTo>
                  <a:cubicBezTo>
                    <a:pt x="1" y="337"/>
                    <a:pt x="1" y="393"/>
                    <a:pt x="57" y="450"/>
                  </a:cubicBezTo>
                  <a:lnTo>
                    <a:pt x="1068" y="169"/>
                  </a:lnTo>
                  <a:cubicBezTo>
                    <a:pt x="1068" y="113"/>
                    <a:pt x="1012" y="56"/>
                    <a:pt x="10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14"/>
            <p:cNvSpPr/>
            <p:nvPr/>
          </p:nvSpPr>
          <p:spPr>
            <a:xfrm>
              <a:off x="1942500" y="1838800"/>
              <a:ext cx="18275" cy="23900"/>
            </a:xfrm>
            <a:custGeom>
              <a:avLst/>
              <a:gdLst/>
              <a:ahLst/>
              <a:cxnLst/>
              <a:rect l="l" t="t" r="r" b="b"/>
              <a:pathLst>
                <a:path w="731" h="956" extrusionOk="0">
                  <a:moveTo>
                    <a:pt x="562" y="1"/>
                  </a:moveTo>
                  <a:lnTo>
                    <a:pt x="1" y="899"/>
                  </a:lnTo>
                  <a:lnTo>
                    <a:pt x="169" y="955"/>
                  </a:lnTo>
                  <a:lnTo>
                    <a:pt x="731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14"/>
            <p:cNvSpPr/>
            <p:nvPr/>
          </p:nvSpPr>
          <p:spPr>
            <a:xfrm>
              <a:off x="1897575" y="1817750"/>
              <a:ext cx="8450" cy="25300"/>
            </a:xfrm>
            <a:custGeom>
              <a:avLst/>
              <a:gdLst/>
              <a:ahLst/>
              <a:cxnLst/>
              <a:rect l="l" t="t" r="r" b="b"/>
              <a:pathLst>
                <a:path w="338" h="1012" extrusionOk="0">
                  <a:moveTo>
                    <a:pt x="169" y="0"/>
                  </a:moveTo>
                  <a:lnTo>
                    <a:pt x="1" y="1011"/>
                  </a:lnTo>
                  <a:lnTo>
                    <a:pt x="169" y="1011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14"/>
            <p:cNvSpPr/>
            <p:nvPr/>
          </p:nvSpPr>
          <p:spPr>
            <a:xfrm>
              <a:off x="1908800" y="1820550"/>
              <a:ext cx="11275" cy="26700"/>
            </a:xfrm>
            <a:custGeom>
              <a:avLst/>
              <a:gdLst/>
              <a:ahLst/>
              <a:cxnLst/>
              <a:rect l="l" t="t" r="r" b="b"/>
              <a:pathLst>
                <a:path w="451" h="1068" extrusionOk="0">
                  <a:moveTo>
                    <a:pt x="338" y="0"/>
                  </a:moveTo>
                  <a:lnTo>
                    <a:pt x="1" y="1011"/>
                  </a:lnTo>
                  <a:lnTo>
                    <a:pt x="169" y="1068"/>
                  </a:lnTo>
                  <a:lnTo>
                    <a:pt x="450" y="5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14"/>
            <p:cNvSpPr/>
            <p:nvPr/>
          </p:nvSpPr>
          <p:spPr>
            <a:xfrm>
              <a:off x="1952325" y="1847225"/>
              <a:ext cx="21100" cy="23900"/>
            </a:xfrm>
            <a:custGeom>
              <a:avLst/>
              <a:gdLst/>
              <a:ahLst/>
              <a:cxnLst/>
              <a:rect l="l" t="t" r="r" b="b"/>
              <a:pathLst>
                <a:path w="844" h="956" extrusionOk="0">
                  <a:moveTo>
                    <a:pt x="731" y="1"/>
                  </a:moveTo>
                  <a:lnTo>
                    <a:pt x="1" y="843"/>
                  </a:lnTo>
                  <a:lnTo>
                    <a:pt x="169" y="955"/>
                  </a:lnTo>
                  <a:lnTo>
                    <a:pt x="843" y="1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14"/>
            <p:cNvSpPr/>
            <p:nvPr/>
          </p:nvSpPr>
          <p:spPr>
            <a:xfrm>
              <a:off x="1883525" y="1814925"/>
              <a:ext cx="8450" cy="26700"/>
            </a:xfrm>
            <a:custGeom>
              <a:avLst/>
              <a:gdLst/>
              <a:ahLst/>
              <a:cxnLst/>
              <a:rect l="l" t="t" r="r" b="b"/>
              <a:pathLst>
                <a:path w="338" h="1068" extrusionOk="0">
                  <a:moveTo>
                    <a:pt x="113" y="1"/>
                  </a:moveTo>
                  <a:lnTo>
                    <a:pt x="1" y="1068"/>
                  </a:lnTo>
                  <a:lnTo>
                    <a:pt x="226" y="106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14"/>
            <p:cNvSpPr/>
            <p:nvPr/>
          </p:nvSpPr>
          <p:spPr>
            <a:xfrm>
              <a:off x="1921450" y="1824750"/>
              <a:ext cx="14050" cy="26725"/>
            </a:xfrm>
            <a:custGeom>
              <a:avLst/>
              <a:gdLst/>
              <a:ahLst/>
              <a:cxnLst/>
              <a:rect l="l" t="t" r="r" b="b"/>
              <a:pathLst>
                <a:path w="562" h="1069" extrusionOk="0">
                  <a:moveTo>
                    <a:pt x="393" y="1"/>
                  </a:moveTo>
                  <a:lnTo>
                    <a:pt x="0" y="1012"/>
                  </a:lnTo>
                  <a:lnTo>
                    <a:pt x="113" y="1068"/>
                  </a:ln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14"/>
            <p:cNvSpPr/>
            <p:nvPr/>
          </p:nvSpPr>
          <p:spPr>
            <a:xfrm>
              <a:off x="1931275" y="1831775"/>
              <a:ext cx="16875" cy="25300"/>
            </a:xfrm>
            <a:custGeom>
              <a:avLst/>
              <a:gdLst/>
              <a:ahLst/>
              <a:cxnLst/>
              <a:rect l="l" t="t" r="r" b="b"/>
              <a:pathLst>
                <a:path w="675" h="1012" extrusionOk="0">
                  <a:moveTo>
                    <a:pt x="506" y="1"/>
                  </a:moveTo>
                  <a:lnTo>
                    <a:pt x="0" y="956"/>
                  </a:lnTo>
                  <a:lnTo>
                    <a:pt x="169" y="1012"/>
                  </a:lnTo>
                  <a:lnTo>
                    <a:pt x="674" y="57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14"/>
            <p:cNvSpPr/>
            <p:nvPr/>
          </p:nvSpPr>
          <p:spPr>
            <a:xfrm>
              <a:off x="2000075" y="1949725"/>
              <a:ext cx="26700" cy="7050"/>
            </a:xfrm>
            <a:custGeom>
              <a:avLst/>
              <a:gdLst/>
              <a:ahLst/>
              <a:cxnLst/>
              <a:rect l="l" t="t" r="r" b="b"/>
              <a:pathLst>
                <a:path w="1068" h="282" extrusionOk="0">
                  <a:moveTo>
                    <a:pt x="1068" y="1"/>
                  </a:moveTo>
                  <a:lnTo>
                    <a:pt x="57" y="113"/>
                  </a:lnTo>
                  <a:cubicBezTo>
                    <a:pt x="1" y="169"/>
                    <a:pt x="1" y="225"/>
                    <a:pt x="1" y="281"/>
                  </a:cubicBezTo>
                  <a:lnTo>
                    <a:pt x="1068" y="1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14"/>
            <p:cNvSpPr/>
            <p:nvPr/>
          </p:nvSpPr>
          <p:spPr>
            <a:xfrm>
              <a:off x="1851250" y="1965175"/>
              <a:ext cx="174125" cy="153075"/>
            </a:xfrm>
            <a:custGeom>
              <a:avLst/>
              <a:gdLst/>
              <a:ahLst/>
              <a:cxnLst/>
              <a:rect l="l" t="t" r="r" b="b"/>
              <a:pathLst>
                <a:path w="6965" h="6123" extrusionOk="0">
                  <a:moveTo>
                    <a:pt x="5954" y="0"/>
                  </a:moveTo>
                  <a:lnTo>
                    <a:pt x="5954" y="169"/>
                  </a:lnTo>
                  <a:lnTo>
                    <a:pt x="6291" y="169"/>
                  </a:lnTo>
                  <a:lnTo>
                    <a:pt x="6291" y="506"/>
                  </a:lnTo>
                  <a:lnTo>
                    <a:pt x="5954" y="506"/>
                  </a:lnTo>
                  <a:lnTo>
                    <a:pt x="5954" y="674"/>
                  </a:lnTo>
                  <a:lnTo>
                    <a:pt x="6291" y="674"/>
                  </a:lnTo>
                  <a:cubicBezTo>
                    <a:pt x="6291" y="787"/>
                    <a:pt x="6234" y="955"/>
                    <a:pt x="6234" y="1068"/>
                  </a:cubicBezTo>
                  <a:lnTo>
                    <a:pt x="5897" y="1011"/>
                  </a:lnTo>
                  <a:lnTo>
                    <a:pt x="5897" y="1068"/>
                  </a:lnTo>
                  <a:lnTo>
                    <a:pt x="5897" y="1180"/>
                  </a:lnTo>
                  <a:lnTo>
                    <a:pt x="6234" y="1236"/>
                  </a:lnTo>
                  <a:cubicBezTo>
                    <a:pt x="6234" y="1348"/>
                    <a:pt x="6178" y="1461"/>
                    <a:pt x="6178" y="1573"/>
                  </a:cubicBezTo>
                  <a:lnTo>
                    <a:pt x="5841" y="1461"/>
                  </a:lnTo>
                  <a:cubicBezTo>
                    <a:pt x="5841" y="1517"/>
                    <a:pt x="5785" y="1573"/>
                    <a:pt x="5785" y="1629"/>
                  </a:cubicBezTo>
                  <a:lnTo>
                    <a:pt x="6122" y="1742"/>
                  </a:lnTo>
                  <a:lnTo>
                    <a:pt x="6010" y="2079"/>
                  </a:lnTo>
                  <a:lnTo>
                    <a:pt x="5617" y="1910"/>
                  </a:lnTo>
                  <a:lnTo>
                    <a:pt x="5560" y="2079"/>
                  </a:lnTo>
                  <a:lnTo>
                    <a:pt x="5897" y="2191"/>
                  </a:lnTo>
                  <a:cubicBezTo>
                    <a:pt x="5841" y="2303"/>
                    <a:pt x="5785" y="2415"/>
                    <a:pt x="5729" y="2528"/>
                  </a:cubicBezTo>
                  <a:lnTo>
                    <a:pt x="5448" y="2359"/>
                  </a:lnTo>
                  <a:lnTo>
                    <a:pt x="5336" y="2528"/>
                  </a:lnTo>
                  <a:lnTo>
                    <a:pt x="5617" y="2696"/>
                  </a:lnTo>
                  <a:cubicBezTo>
                    <a:pt x="5560" y="2809"/>
                    <a:pt x="5504" y="2921"/>
                    <a:pt x="5448" y="2977"/>
                  </a:cubicBezTo>
                  <a:lnTo>
                    <a:pt x="5167" y="2809"/>
                  </a:lnTo>
                  <a:lnTo>
                    <a:pt x="5055" y="2977"/>
                  </a:lnTo>
                  <a:lnTo>
                    <a:pt x="5336" y="3146"/>
                  </a:lnTo>
                  <a:lnTo>
                    <a:pt x="5167" y="3426"/>
                  </a:lnTo>
                  <a:lnTo>
                    <a:pt x="4886" y="3202"/>
                  </a:lnTo>
                  <a:lnTo>
                    <a:pt x="4774" y="3314"/>
                  </a:lnTo>
                  <a:lnTo>
                    <a:pt x="4999" y="3539"/>
                  </a:lnTo>
                  <a:cubicBezTo>
                    <a:pt x="4943" y="3595"/>
                    <a:pt x="4830" y="3707"/>
                    <a:pt x="4774" y="3820"/>
                  </a:cubicBezTo>
                  <a:lnTo>
                    <a:pt x="4549" y="3539"/>
                  </a:lnTo>
                  <a:lnTo>
                    <a:pt x="4437" y="3707"/>
                  </a:lnTo>
                  <a:lnTo>
                    <a:pt x="4662" y="3932"/>
                  </a:lnTo>
                  <a:lnTo>
                    <a:pt x="4381" y="4157"/>
                  </a:lnTo>
                  <a:lnTo>
                    <a:pt x="4156" y="3876"/>
                  </a:lnTo>
                  <a:lnTo>
                    <a:pt x="4044" y="4044"/>
                  </a:lnTo>
                  <a:lnTo>
                    <a:pt x="4269" y="4269"/>
                  </a:lnTo>
                  <a:lnTo>
                    <a:pt x="3988" y="4494"/>
                  </a:lnTo>
                  <a:lnTo>
                    <a:pt x="3763" y="4213"/>
                  </a:lnTo>
                  <a:lnTo>
                    <a:pt x="3651" y="4325"/>
                  </a:lnTo>
                  <a:lnTo>
                    <a:pt x="3819" y="4606"/>
                  </a:lnTo>
                  <a:lnTo>
                    <a:pt x="3538" y="4774"/>
                  </a:lnTo>
                  <a:lnTo>
                    <a:pt x="3370" y="4494"/>
                  </a:lnTo>
                  <a:lnTo>
                    <a:pt x="3201" y="4550"/>
                  </a:lnTo>
                  <a:lnTo>
                    <a:pt x="3370" y="4831"/>
                  </a:lnTo>
                  <a:lnTo>
                    <a:pt x="3033" y="4999"/>
                  </a:lnTo>
                  <a:lnTo>
                    <a:pt x="2921" y="4718"/>
                  </a:lnTo>
                  <a:lnTo>
                    <a:pt x="2752" y="4774"/>
                  </a:lnTo>
                  <a:lnTo>
                    <a:pt x="2864" y="5111"/>
                  </a:lnTo>
                  <a:lnTo>
                    <a:pt x="2527" y="5224"/>
                  </a:lnTo>
                  <a:lnTo>
                    <a:pt x="2471" y="4887"/>
                  </a:lnTo>
                  <a:lnTo>
                    <a:pt x="2303" y="4943"/>
                  </a:lnTo>
                  <a:lnTo>
                    <a:pt x="2415" y="5280"/>
                  </a:lnTo>
                  <a:cubicBezTo>
                    <a:pt x="2247" y="5280"/>
                    <a:pt x="2134" y="5336"/>
                    <a:pt x="2022" y="5336"/>
                  </a:cubicBezTo>
                  <a:lnTo>
                    <a:pt x="1966" y="4999"/>
                  </a:lnTo>
                  <a:lnTo>
                    <a:pt x="1797" y="4999"/>
                  </a:lnTo>
                  <a:lnTo>
                    <a:pt x="1854" y="5336"/>
                  </a:lnTo>
                  <a:lnTo>
                    <a:pt x="1517" y="5448"/>
                  </a:lnTo>
                  <a:lnTo>
                    <a:pt x="1517" y="5111"/>
                  </a:lnTo>
                  <a:lnTo>
                    <a:pt x="1348" y="5111"/>
                  </a:lnTo>
                  <a:lnTo>
                    <a:pt x="1348" y="5448"/>
                  </a:lnTo>
                  <a:lnTo>
                    <a:pt x="955" y="5448"/>
                  </a:lnTo>
                  <a:lnTo>
                    <a:pt x="955" y="5111"/>
                  </a:lnTo>
                  <a:lnTo>
                    <a:pt x="786" y="5111"/>
                  </a:lnTo>
                  <a:lnTo>
                    <a:pt x="786" y="5448"/>
                  </a:lnTo>
                  <a:lnTo>
                    <a:pt x="449" y="5448"/>
                  </a:lnTo>
                  <a:lnTo>
                    <a:pt x="506" y="5111"/>
                  </a:lnTo>
                  <a:lnTo>
                    <a:pt x="337" y="5111"/>
                  </a:lnTo>
                  <a:lnTo>
                    <a:pt x="337" y="5448"/>
                  </a:lnTo>
                  <a:lnTo>
                    <a:pt x="0" y="5392"/>
                  </a:lnTo>
                  <a:lnTo>
                    <a:pt x="0" y="6066"/>
                  </a:lnTo>
                  <a:lnTo>
                    <a:pt x="225" y="6066"/>
                  </a:lnTo>
                  <a:lnTo>
                    <a:pt x="225" y="6122"/>
                  </a:lnTo>
                  <a:lnTo>
                    <a:pt x="1573" y="6122"/>
                  </a:lnTo>
                  <a:lnTo>
                    <a:pt x="2022" y="6066"/>
                  </a:lnTo>
                  <a:cubicBezTo>
                    <a:pt x="2191" y="6010"/>
                    <a:pt x="2415" y="5954"/>
                    <a:pt x="2584" y="5898"/>
                  </a:cubicBezTo>
                  <a:cubicBezTo>
                    <a:pt x="2808" y="5842"/>
                    <a:pt x="3089" y="5785"/>
                    <a:pt x="3314" y="5673"/>
                  </a:cubicBezTo>
                  <a:cubicBezTo>
                    <a:pt x="3595" y="5561"/>
                    <a:pt x="3932" y="5392"/>
                    <a:pt x="4212" y="5224"/>
                  </a:cubicBezTo>
                  <a:cubicBezTo>
                    <a:pt x="4606" y="4943"/>
                    <a:pt x="4999" y="4662"/>
                    <a:pt x="5280" y="4325"/>
                  </a:cubicBezTo>
                  <a:cubicBezTo>
                    <a:pt x="5841" y="3763"/>
                    <a:pt x="6291" y="3089"/>
                    <a:pt x="6627" y="2359"/>
                  </a:cubicBezTo>
                  <a:cubicBezTo>
                    <a:pt x="6684" y="2191"/>
                    <a:pt x="6684" y="2079"/>
                    <a:pt x="6740" y="1910"/>
                  </a:cubicBezTo>
                  <a:cubicBezTo>
                    <a:pt x="6852" y="1517"/>
                    <a:pt x="6964" y="1124"/>
                    <a:pt x="6964" y="787"/>
                  </a:cubicBezTo>
                  <a:lnTo>
                    <a:pt x="6964" y="618"/>
                  </a:lnTo>
                  <a:lnTo>
                    <a:pt x="6964" y="57"/>
                  </a:lnTo>
                  <a:lnTo>
                    <a:pt x="696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14"/>
            <p:cNvSpPr/>
            <p:nvPr/>
          </p:nvSpPr>
          <p:spPr>
            <a:xfrm>
              <a:off x="1851250" y="1813525"/>
              <a:ext cx="25300" cy="28100"/>
            </a:xfrm>
            <a:custGeom>
              <a:avLst/>
              <a:gdLst/>
              <a:ahLst/>
              <a:cxnLst/>
              <a:rect l="l" t="t" r="r" b="b"/>
              <a:pathLst>
                <a:path w="1012" h="1124" extrusionOk="0">
                  <a:moveTo>
                    <a:pt x="899" y="1"/>
                  </a:moveTo>
                  <a:cubicBezTo>
                    <a:pt x="674" y="1"/>
                    <a:pt x="506" y="1"/>
                    <a:pt x="337" y="57"/>
                  </a:cubicBezTo>
                  <a:lnTo>
                    <a:pt x="0" y="57"/>
                  </a:lnTo>
                  <a:lnTo>
                    <a:pt x="0" y="787"/>
                  </a:lnTo>
                  <a:lnTo>
                    <a:pt x="337" y="787"/>
                  </a:lnTo>
                  <a:lnTo>
                    <a:pt x="337" y="1124"/>
                  </a:lnTo>
                  <a:lnTo>
                    <a:pt x="506" y="1124"/>
                  </a:lnTo>
                  <a:lnTo>
                    <a:pt x="506" y="787"/>
                  </a:lnTo>
                  <a:lnTo>
                    <a:pt x="843" y="787"/>
                  </a:lnTo>
                  <a:lnTo>
                    <a:pt x="843" y="1124"/>
                  </a:lnTo>
                  <a:lnTo>
                    <a:pt x="1011" y="112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14"/>
            <p:cNvSpPr/>
            <p:nvPr/>
          </p:nvSpPr>
          <p:spPr>
            <a:xfrm>
              <a:off x="1851250" y="1841600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5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14"/>
            <p:cNvSpPr/>
            <p:nvPr/>
          </p:nvSpPr>
          <p:spPr>
            <a:xfrm>
              <a:off x="1851250" y="1868300"/>
              <a:ext cx="21075" cy="12650"/>
            </a:xfrm>
            <a:custGeom>
              <a:avLst/>
              <a:gdLst/>
              <a:ahLst/>
              <a:cxnLst/>
              <a:rect l="l" t="t" r="r" b="b"/>
              <a:pathLst>
                <a:path w="843" h="506" extrusionOk="0">
                  <a:moveTo>
                    <a:pt x="843" y="0"/>
                  </a:moveTo>
                  <a:cubicBezTo>
                    <a:pt x="562" y="0"/>
                    <a:pt x="281" y="0"/>
                    <a:pt x="0" y="112"/>
                  </a:cubicBezTo>
                  <a:lnTo>
                    <a:pt x="0" y="506"/>
                  </a:lnTo>
                  <a:cubicBezTo>
                    <a:pt x="281" y="393"/>
                    <a:pt x="562" y="393"/>
                    <a:pt x="843" y="393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14"/>
            <p:cNvSpPr/>
            <p:nvPr/>
          </p:nvSpPr>
          <p:spPr>
            <a:xfrm>
              <a:off x="1851250" y="2014325"/>
              <a:ext cx="105325" cy="51300"/>
            </a:xfrm>
            <a:custGeom>
              <a:avLst/>
              <a:gdLst/>
              <a:ahLst/>
              <a:cxnLst/>
              <a:rect l="l" t="t" r="r" b="b"/>
              <a:pathLst>
                <a:path w="4213" h="2052" extrusionOk="0">
                  <a:moveTo>
                    <a:pt x="3932" y="0"/>
                  </a:moveTo>
                  <a:cubicBezTo>
                    <a:pt x="3242" y="1058"/>
                    <a:pt x="2063" y="1664"/>
                    <a:pt x="826" y="1664"/>
                  </a:cubicBezTo>
                  <a:cubicBezTo>
                    <a:pt x="552" y="1664"/>
                    <a:pt x="275" y="1634"/>
                    <a:pt x="0" y="1573"/>
                  </a:cubicBezTo>
                  <a:lnTo>
                    <a:pt x="0" y="1966"/>
                  </a:lnTo>
                  <a:cubicBezTo>
                    <a:pt x="278" y="2023"/>
                    <a:pt x="558" y="2052"/>
                    <a:pt x="835" y="2052"/>
                  </a:cubicBezTo>
                  <a:cubicBezTo>
                    <a:pt x="2181" y="2052"/>
                    <a:pt x="3467" y="1389"/>
                    <a:pt x="4212" y="225"/>
                  </a:cubicBezTo>
                  <a:lnTo>
                    <a:pt x="393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14"/>
            <p:cNvSpPr/>
            <p:nvPr/>
          </p:nvSpPr>
          <p:spPr>
            <a:xfrm>
              <a:off x="1851250" y="1916025"/>
              <a:ext cx="74425" cy="102525"/>
            </a:xfrm>
            <a:custGeom>
              <a:avLst/>
              <a:gdLst/>
              <a:ahLst/>
              <a:cxnLst/>
              <a:rect l="l" t="t" r="r" b="b"/>
              <a:pathLst>
                <a:path w="2977" h="4101" extrusionOk="0">
                  <a:moveTo>
                    <a:pt x="899" y="1"/>
                  </a:moveTo>
                  <a:cubicBezTo>
                    <a:pt x="618" y="1"/>
                    <a:pt x="281" y="113"/>
                    <a:pt x="0" y="225"/>
                  </a:cubicBezTo>
                  <a:lnTo>
                    <a:pt x="0" y="899"/>
                  </a:lnTo>
                  <a:cubicBezTo>
                    <a:pt x="281" y="675"/>
                    <a:pt x="562" y="618"/>
                    <a:pt x="899" y="618"/>
                  </a:cubicBezTo>
                  <a:cubicBezTo>
                    <a:pt x="2808" y="618"/>
                    <a:pt x="2808" y="3483"/>
                    <a:pt x="899" y="3483"/>
                  </a:cubicBezTo>
                  <a:cubicBezTo>
                    <a:pt x="562" y="3483"/>
                    <a:pt x="281" y="3371"/>
                    <a:pt x="0" y="3202"/>
                  </a:cubicBezTo>
                  <a:lnTo>
                    <a:pt x="0" y="3876"/>
                  </a:lnTo>
                  <a:cubicBezTo>
                    <a:pt x="281" y="3988"/>
                    <a:pt x="618" y="4101"/>
                    <a:pt x="899" y="4101"/>
                  </a:cubicBezTo>
                  <a:cubicBezTo>
                    <a:pt x="2022" y="4101"/>
                    <a:pt x="2977" y="3146"/>
                    <a:pt x="2921" y="2023"/>
                  </a:cubicBezTo>
                  <a:cubicBezTo>
                    <a:pt x="2921" y="899"/>
                    <a:pt x="2022" y="1"/>
                    <a:pt x="8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14"/>
            <p:cNvSpPr/>
            <p:nvPr/>
          </p:nvSpPr>
          <p:spPr>
            <a:xfrm>
              <a:off x="2181200" y="2125250"/>
              <a:ext cx="344050" cy="333275"/>
            </a:xfrm>
            <a:custGeom>
              <a:avLst/>
              <a:gdLst/>
              <a:ahLst/>
              <a:cxnLst/>
              <a:rect l="l" t="t" r="r" b="b"/>
              <a:pathLst>
                <a:path w="13762" h="13331" extrusionOk="0">
                  <a:moveTo>
                    <a:pt x="9156" y="0"/>
                  </a:moveTo>
                  <a:lnTo>
                    <a:pt x="9043" y="393"/>
                  </a:lnTo>
                  <a:cubicBezTo>
                    <a:pt x="11683" y="1404"/>
                    <a:pt x="13368" y="4100"/>
                    <a:pt x="13199" y="6965"/>
                  </a:cubicBezTo>
                  <a:cubicBezTo>
                    <a:pt x="12919" y="10166"/>
                    <a:pt x="10391" y="12693"/>
                    <a:pt x="7190" y="12918"/>
                  </a:cubicBezTo>
                  <a:cubicBezTo>
                    <a:pt x="7000" y="12935"/>
                    <a:pt x="6812" y="12943"/>
                    <a:pt x="6625" y="12943"/>
                  </a:cubicBezTo>
                  <a:cubicBezTo>
                    <a:pt x="3651" y="12943"/>
                    <a:pt x="1025" y="10879"/>
                    <a:pt x="338" y="7919"/>
                  </a:cubicBezTo>
                  <a:lnTo>
                    <a:pt x="1" y="7976"/>
                  </a:lnTo>
                  <a:cubicBezTo>
                    <a:pt x="619" y="10952"/>
                    <a:pt x="3146" y="13087"/>
                    <a:pt x="6179" y="13311"/>
                  </a:cubicBezTo>
                  <a:cubicBezTo>
                    <a:pt x="6353" y="13324"/>
                    <a:pt x="6525" y="13331"/>
                    <a:pt x="6697" y="13331"/>
                  </a:cubicBezTo>
                  <a:cubicBezTo>
                    <a:pt x="10241" y="13331"/>
                    <a:pt x="13271" y="10607"/>
                    <a:pt x="13593" y="6965"/>
                  </a:cubicBezTo>
                  <a:cubicBezTo>
                    <a:pt x="13761" y="3932"/>
                    <a:pt x="12020" y="1123"/>
                    <a:pt x="915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14"/>
            <p:cNvSpPr/>
            <p:nvPr/>
          </p:nvSpPr>
          <p:spPr>
            <a:xfrm>
              <a:off x="2266850" y="2208775"/>
              <a:ext cx="170350" cy="154850"/>
            </a:xfrm>
            <a:custGeom>
              <a:avLst/>
              <a:gdLst/>
              <a:ahLst/>
              <a:cxnLst/>
              <a:rect l="l" t="t" r="r" b="b"/>
              <a:pathLst>
                <a:path w="6814" h="6194" extrusionOk="0">
                  <a:moveTo>
                    <a:pt x="3324" y="219"/>
                  </a:moveTo>
                  <a:cubicBezTo>
                    <a:pt x="4380" y="219"/>
                    <a:pt x="5437" y="773"/>
                    <a:pt x="5954" y="1995"/>
                  </a:cubicBezTo>
                  <a:cubicBezTo>
                    <a:pt x="6814" y="4123"/>
                    <a:pt x="5109" y="6012"/>
                    <a:pt x="3251" y="6012"/>
                  </a:cubicBezTo>
                  <a:cubicBezTo>
                    <a:pt x="2559" y="6012"/>
                    <a:pt x="1846" y="5750"/>
                    <a:pt x="1236" y="5140"/>
                  </a:cubicBezTo>
                  <a:cubicBezTo>
                    <a:pt x="731" y="4635"/>
                    <a:pt x="394" y="3904"/>
                    <a:pt x="394" y="3118"/>
                  </a:cubicBezTo>
                  <a:cubicBezTo>
                    <a:pt x="394" y="1289"/>
                    <a:pt x="1857" y="219"/>
                    <a:pt x="3324" y="219"/>
                  </a:cubicBezTo>
                  <a:close/>
                  <a:moveTo>
                    <a:pt x="3279" y="1"/>
                  </a:moveTo>
                  <a:cubicBezTo>
                    <a:pt x="1700" y="1"/>
                    <a:pt x="113" y="1040"/>
                    <a:pt x="1" y="3118"/>
                  </a:cubicBezTo>
                  <a:cubicBezTo>
                    <a:pt x="113" y="5168"/>
                    <a:pt x="1700" y="6193"/>
                    <a:pt x="3279" y="6193"/>
                  </a:cubicBezTo>
                  <a:cubicBezTo>
                    <a:pt x="4859" y="6193"/>
                    <a:pt x="6432" y="5168"/>
                    <a:pt x="6516" y="3118"/>
                  </a:cubicBezTo>
                  <a:cubicBezTo>
                    <a:pt x="6432" y="1040"/>
                    <a:pt x="4859" y="1"/>
                    <a:pt x="32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14"/>
            <p:cNvSpPr/>
            <p:nvPr/>
          </p:nvSpPr>
          <p:spPr>
            <a:xfrm>
              <a:off x="2321625" y="2266650"/>
              <a:ext cx="46350" cy="39750"/>
            </a:xfrm>
            <a:custGeom>
              <a:avLst/>
              <a:gdLst/>
              <a:ahLst/>
              <a:cxnLst/>
              <a:rect l="l" t="t" r="r" b="b"/>
              <a:pathLst>
                <a:path w="1854" h="1590" extrusionOk="0">
                  <a:moveTo>
                    <a:pt x="1072" y="0"/>
                  </a:moveTo>
                  <a:cubicBezTo>
                    <a:pt x="875" y="0"/>
                    <a:pt x="672" y="75"/>
                    <a:pt x="506" y="241"/>
                  </a:cubicBezTo>
                  <a:cubicBezTo>
                    <a:pt x="0" y="747"/>
                    <a:pt x="393" y="1589"/>
                    <a:pt x="1067" y="1589"/>
                  </a:cubicBezTo>
                  <a:cubicBezTo>
                    <a:pt x="1517" y="1589"/>
                    <a:pt x="1854" y="1196"/>
                    <a:pt x="1854" y="803"/>
                  </a:cubicBezTo>
                  <a:cubicBezTo>
                    <a:pt x="1854" y="313"/>
                    <a:pt x="1474" y="0"/>
                    <a:pt x="10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14"/>
            <p:cNvSpPr/>
            <p:nvPr/>
          </p:nvSpPr>
          <p:spPr>
            <a:xfrm>
              <a:off x="1851250" y="2564725"/>
              <a:ext cx="103925" cy="118925"/>
            </a:xfrm>
            <a:custGeom>
              <a:avLst/>
              <a:gdLst/>
              <a:ahLst/>
              <a:cxnLst/>
              <a:rect l="l" t="t" r="r" b="b"/>
              <a:pathLst>
                <a:path w="4157" h="4757" extrusionOk="0">
                  <a:moveTo>
                    <a:pt x="3426" y="1"/>
                  </a:moveTo>
                  <a:lnTo>
                    <a:pt x="3089" y="225"/>
                  </a:lnTo>
                  <a:cubicBezTo>
                    <a:pt x="3763" y="1180"/>
                    <a:pt x="3707" y="2472"/>
                    <a:pt x="2977" y="3371"/>
                  </a:cubicBezTo>
                  <a:cubicBezTo>
                    <a:pt x="2450" y="4019"/>
                    <a:pt x="1689" y="4375"/>
                    <a:pt x="905" y="4375"/>
                  </a:cubicBezTo>
                  <a:cubicBezTo>
                    <a:pt x="602" y="4375"/>
                    <a:pt x="297" y="4322"/>
                    <a:pt x="0" y="4213"/>
                  </a:cubicBezTo>
                  <a:lnTo>
                    <a:pt x="0" y="4606"/>
                  </a:lnTo>
                  <a:cubicBezTo>
                    <a:pt x="318" y="4707"/>
                    <a:pt x="639" y="4756"/>
                    <a:pt x="954" y="4756"/>
                  </a:cubicBezTo>
                  <a:cubicBezTo>
                    <a:pt x="1863" y="4756"/>
                    <a:pt x="2715" y="4346"/>
                    <a:pt x="3258" y="3595"/>
                  </a:cubicBezTo>
                  <a:cubicBezTo>
                    <a:pt x="4100" y="2584"/>
                    <a:pt x="4156" y="1124"/>
                    <a:pt x="342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14"/>
            <p:cNvSpPr/>
            <p:nvPr/>
          </p:nvSpPr>
          <p:spPr>
            <a:xfrm>
              <a:off x="1859675" y="2133675"/>
              <a:ext cx="190975" cy="304700"/>
            </a:xfrm>
            <a:custGeom>
              <a:avLst/>
              <a:gdLst/>
              <a:ahLst/>
              <a:cxnLst/>
              <a:rect l="l" t="t" r="r" b="b"/>
              <a:pathLst>
                <a:path w="7639" h="12188" extrusionOk="0">
                  <a:moveTo>
                    <a:pt x="0" y="0"/>
                  </a:moveTo>
                  <a:lnTo>
                    <a:pt x="0" y="1123"/>
                  </a:lnTo>
                  <a:lnTo>
                    <a:pt x="506" y="1123"/>
                  </a:lnTo>
                  <a:lnTo>
                    <a:pt x="506" y="5504"/>
                  </a:lnTo>
                  <a:lnTo>
                    <a:pt x="0" y="5504"/>
                  </a:lnTo>
                  <a:lnTo>
                    <a:pt x="0" y="6628"/>
                  </a:lnTo>
                  <a:lnTo>
                    <a:pt x="506" y="6628"/>
                  </a:lnTo>
                  <a:lnTo>
                    <a:pt x="506" y="11121"/>
                  </a:lnTo>
                  <a:lnTo>
                    <a:pt x="0" y="11121"/>
                  </a:lnTo>
                  <a:lnTo>
                    <a:pt x="0" y="12188"/>
                  </a:lnTo>
                  <a:lnTo>
                    <a:pt x="1123" y="12188"/>
                  </a:lnTo>
                  <a:lnTo>
                    <a:pt x="1123" y="11121"/>
                  </a:lnTo>
                  <a:lnTo>
                    <a:pt x="618" y="11121"/>
                  </a:lnTo>
                  <a:lnTo>
                    <a:pt x="618" y="6628"/>
                  </a:lnTo>
                  <a:lnTo>
                    <a:pt x="1123" y="6628"/>
                  </a:lnTo>
                  <a:lnTo>
                    <a:pt x="1123" y="6122"/>
                  </a:lnTo>
                  <a:lnTo>
                    <a:pt x="6571" y="6122"/>
                  </a:lnTo>
                  <a:lnTo>
                    <a:pt x="6571" y="6628"/>
                  </a:lnTo>
                  <a:lnTo>
                    <a:pt x="7638" y="6628"/>
                  </a:lnTo>
                  <a:lnTo>
                    <a:pt x="7638" y="5504"/>
                  </a:lnTo>
                  <a:lnTo>
                    <a:pt x="6571" y="5504"/>
                  </a:lnTo>
                  <a:lnTo>
                    <a:pt x="6571" y="6010"/>
                  </a:lnTo>
                  <a:lnTo>
                    <a:pt x="1123" y="6010"/>
                  </a:lnTo>
                  <a:lnTo>
                    <a:pt x="1123" y="5504"/>
                  </a:lnTo>
                  <a:lnTo>
                    <a:pt x="618" y="5504"/>
                  </a:lnTo>
                  <a:lnTo>
                    <a:pt x="618" y="1123"/>
                  </a:lnTo>
                  <a:lnTo>
                    <a:pt x="1123" y="112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14"/>
            <p:cNvSpPr/>
            <p:nvPr/>
          </p:nvSpPr>
          <p:spPr>
            <a:xfrm>
              <a:off x="2553300" y="2136475"/>
              <a:ext cx="43550" cy="29500"/>
            </a:xfrm>
            <a:custGeom>
              <a:avLst/>
              <a:gdLst/>
              <a:ahLst/>
              <a:cxnLst/>
              <a:rect l="l" t="t" r="r" b="b"/>
              <a:pathLst>
                <a:path w="1742" h="1180" extrusionOk="0">
                  <a:moveTo>
                    <a:pt x="1685" y="0"/>
                  </a:moveTo>
                  <a:lnTo>
                    <a:pt x="0" y="1011"/>
                  </a:lnTo>
                  <a:lnTo>
                    <a:pt x="56" y="1180"/>
                  </a:lnTo>
                  <a:lnTo>
                    <a:pt x="1741" y="16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14"/>
            <p:cNvSpPr/>
            <p:nvPr/>
          </p:nvSpPr>
          <p:spPr>
            <a:xfrm>
              <a:off x="2564525" y="2161750"/>
              <a:ext cx="44950" cy="23900"/>
            </a:xfrm>
            <a:custGeom>
              <a:avLst/>
              <a:gdLst/>
              <a:ahLst/>
              <a:cxnLst/>
              <a:rect l="l" t="t" r="r" b="b"/>
              <a:pathLst>
                <a:path w="1798" h="956" extrusionOk="0">
                  <a:moveTo>
                    <a:pt x="1742" y="0"/>
                  </a:moveTo>
                  <a:lnTo>
                    <a:pt x="1" y="843"/>
                  </a:lnTo>
                  <a:cubicBezTo>
                    <a:pt x="1" y="899"/>
                    <a:pt x="1" y="955"/>
                    <a:pt x="57" y="955"/>
                  </a:cubicBezTo>
                  <a:lnTo>
                    <a:pt x="1798" y="16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14"/>
            <p:cNvSpPr/>
            <p:nvPr/>
          </p:nvSpPr>
          <p:spPr>
            <a:xfrm>
              <a:off x="2572950" y="2188425"/>
              <a:ext cx="47775" cy="19675"/>
            </a:xfrm>
            <a:custGeom>
              <a:avLst/>
              <a:gdLst/>
              <a:ahLst/>
              <a:cxnLst/>
              <a:rect l="l" t="t" r="r" b="b"/>
              <a:pathLst>
                <a:path w="1911" h="787" extrusionOk="0">
                  <a:moveTo>
                    <a:pt x="1854" y="1"/>
                  </a:moveTo>
                  <a:lnTo>
                    <a:pt x="1" y="675"/>
                  </a:lnTo>
                  <a:cubicBezTo>
                    <a:pt x="1" y="731"/>
                    <a:pt x="57" y="731"/>
                    <a:pt x="57" y="787"/>
                  </a:cubicBezTo>
                  <a:lnTo>
                    <a:pt x="1910" y="169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14"/>
            <p:cNvSpPr/>
            <p:nvPr/>
          </p:nvSpPr>
          <p:spPr>
            <a:xfrm>
              <a:off x="2539250" y="2112600"/>
              <a:ext cx="42150" cy="33725"/>
            </a:xfrm>
            <a:custGeom>
              <a:avLst/>
              <a:gdLst/>
              <a:ahLst/>
              <a:cxnLst/>
              <a:rect l="l" t="t" r="r" b="b"/>
              <a:pathLst>
                <a:path w="1686" h="1349" extrusionOk="0">
                  <a:moveTo>
                    <a:pt x="1573" y="1"/>
                  </a:moveTo>
                  <a:lnTo>
                    <a:pt x="1" y="1180"/>
                  </a:lnTo>
                  <a:lnTo>
                    <a:pt x="113" y="1349"/>
                  </a:lnTo>
                  <a:lnTo>
                    <a:pt x="1686" y="16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14"/>
            <p:cNvSpPr/>
            <p:nvPr/>
          </p:nvSpPr>
          <p:spPr>
            <a:xfrm>
              <a:off x="2587000" y="2269875"/>
              <a:ext cx="49175" cy="7025"/>
            </a:xfrm>
            <a:custGeom>
              <a:avLst/>
              <a:gdLst/>
              <a:ahLst/>
              <a:cxnLst/>
              <a:rect l="l" t="t" r="r" b="b"/>
              <a:pathLst>
                <a:path w="1967" h="281" extrusionOk="0">
                  <a:moveTo>
                    <a:pt x="1966" y="0"/>
                  </a:moveTo>
                  <a:lnTo>
                    <a:pt x="0" y="112"/>
                  </a:lnTo>
                  <a:cubicBezTo>
                    <a:pt x="0" y="169"/>
                    <a:pt x="0" y="281"/>
                    <a:pt x="0" y="281"/>
                  </a:cubicBezTo>
                  <a:lnTo>
                    <a:pt x="1966" y="169"/>
                  </a:lnTo>
                  <a:cubicBezTo>
                    <a:pt x="1966" y="112"/>
                    <a:pt x="1966" y="56"/>
                    <a:pt x="19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14"/>
            <p:cNvSpPr/>
            <p:nvPr/>
          </p:nvSpPr>
          <p:spPr>
            <a:xfrm>
              <a:off x="2585600" y="2243200"/>
              <a:ext cx="47750" cy="11250"/>
            </a:xfrm>
            <a:custGeom>
              <a:avLst/>
              <a:gdLst/>
              <a:ahLst/>
              <a:cxnLst/>
              <a:rect l="l" t="t" r="r" b="b"/>
              <a:pathLst>
                <a:path w="1910" h="450" extrusionOk="0">
                  <a:moveTo>
                    <a:pt x="1910" y="0"/>
                  </a:moveTo>
                  <a:lnTo>
                    <a:pt x="0" y="281"/>
                  </a:lnTo>
                  <a:cubicBezTo>
                    <a:pt x="0" y="337"/>
                    <a:pt x="0" y="393"/>
                    <a:pt x="0" y="449"/>
                  </a:cubicBezTo>
                  <a:lnTo>
                    <a:pt x="1910" y="168"/>
                  </a:lnTo>
                  <a:cubicBezTo>
                    <a:pt x="1910" y="112"/>
                    <a:pt x="1910" y="56"/>
                    <a:pt x="191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14"/>
            <p:cNvSpPr/>
            <p:nvPr/>
          </p:nvSpPr>
          <p:spPr>
            <a:xfrm>
              <a:off x="2579975" y="2215100"/>
              <a:ext cx="49175" cy="15475"/>
            </a:xfrm>
            <a:custGeom>
              <a:avLst/>
              <a:gdLst/>
              <a:ahLst/>
              <a:cxnLst/>
              <a:rect l="l" t="t" r="r" b="b"/>
              <a:pathLst>
                <a:path w="1967" h="619" extrusionOk="0">
                  <a:moveTo>
                    <a:pt x="1910" y="1"/>
                  </a:moveTo>
                  <a:lnTo>
                    <a:pt x="0" y="450"/>
                  </a:lnTo>
                  <a:lnTo>
                    <a:pt x="57" y="619"/>
                  </a:lnTo>
                  <a:lnTo>
                    <a:pt x="1966" y="113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14"/>
            <p:cNvSpPr/>
            <p:nvPr/>
          </p:nvSpPr>
          <p:spPr>
            <a:xfrm>
              <a:off x="2358125" y="1998875"/>
              <a:ext cx="7050" cy="49175"/>
            </a:xfrm>
            <a:custGeom>
              <a:avLst/>
              <a:gdLst/>
              <a:ahLst/>
              <a:cxnLst/>
              <a:rect l="l" t="t" r="r" b="b"/>
              <a:pathLst>
                <a:path w="282" h="1967" extrusionOk="0">
                  <a:moveTo>
                    <a:pt x="113" y="0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14"/>
            <p:cNvSpPr/>
            <p:nvPr/>
          </p:nvSpPr>
          <p:spPr>
            <a:xfrm>
              <a:off x="2426925" y="2014325"/>
              <a:ext cx="21075" cy="47750"/>
            </a:xfrm>
            <a:custGeom>
              <a:avLst/>
              <a:gdLst/>
              <a:ahLst/>
              <a:cxnLst/>
              <a:rect l="l" t="t" r="r" b="b"/>
              <a:pathLst>
                <a:path w="843" h="1910" extrusionOk="0">
                  <a:moveTo>
                    <a:pt x="674" y="0"/>
                  </a:moveTo>
                  <a:lnTo>
                    <a:pt x="1" y="1854"/>
                  </a:lnTo>
                  <a:lnTo>
                    <a:pt x="169" y="1910"/>
                  </a:lnTo>
                  <a:lnTo>
                    <a:pt x="843" y="5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14"/>
            <p:cNvSpPr/>
            <p:nvPr/>
          </p:nvSpPr>
          <p:spPr>
            <a:xfrm>
              <a:off x="2405875" y="2007300"/>
              <a:ext cx="15450" cy="47750"/>
            </a:xfrm>
            <a:custGeom>
              <a:avLst/>
              <a:gdLst/>
              <a:ahLst/>
              <a:cxnLst/>
              <a:rect l="l" t="t" r="r" b="b"/>
              <a:pathLst>
                <a:path w="618" h="1910" extrusionOk="0">
                  <a:moveTo>
                    <a:pt x="449" y="0"/>
                  </a:moveTo>
                  <a:lnTo>
                    <a:pt x="0" y="1854"/>
                  </a:lnTo>
                  <a:lnTo>
                    <a:pt x="112" y="1910"/>
                  </a:lnTo>
                  <a:lnTo>
                    <a:pt x="618" y="5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14"/>
            <p:cNvSpPr/>
            <p:nvPr/>
          </p:nvSpPr>
          <p:spPr>
            <a:xfrm>
              <a:off x="2382000" y="2001675"/>
              <a:ext cx="11250" cy="49175"/>
            </a:xfrm>
            <a:custGeom>
              <a:avLst/>
              <a:gdLst/>
              <a:ahLst/>
              <a:cxnLst/>
              <a:rect l="l" t="t" r="r" b="b"/>
              <a:pathLst>
                <a:path w="450" h="1967" extrusionOk="0">
                  <a:moveTo>
                    <a:pt x="281" y="1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14"/>
            <p:cNvSpPr/>
            <p:nvPr/>
          </p:nvSpPr>
          <p:spPr>
            <a:xfrm>
              <a:off x="2488700" y="2053625"/>
              <a:ext cx="33725" cy="42150"/>
            </a:xfrm>
            <a:custGeom>
              <a:avLst/>
              <a:gdLst/>
              <a:ahLst/>
              <a:cxnLst/>
              <a:rect l="l" t="t" r="r" b="b"/>
              <a:pathLst>
                <a:path w="1349" h="1686" extrusionOk="0">
                  <a:moveTo>
                    <a:pt x="1180" y="1"/>
                  </a:moveTo>
                  <a:lnTo>
                    <a:pt x="1" y="1573"/>
                  </a:lnTo>
                  <a:lnTo>
                    <a:pt x="169" y="1686"/>
                  </a:ln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14"/>
            <p:cNvSpPr/>
            <p:nvPr/>
          </p:nvSpPr>
          <p:spPr>
            <a:xfrm>
              <a:off x="2506950" y="2071875"/>
              <a:ext cx="36550" cy="39350"/>
            </a:xfrm>
            <a:custGeom>
              <a:avLst/>
              <a:gdLst/>
              <a:ahLst/>
              <a:cxnLst/>
              <a:rect l="l" t="t" r="r" b="b"/>
              <a:pathLst>
                <a:path w="1462" h="1574" extrusionOk="0">
                  <a:moveTo>
                    <a:pt x="1349" y="1"/>
                  </a:moveTo>
                  <a:lnTo>
                    <a:pt x="1" y="1461"/>
                  </a:lnTo>
                  <a:lnTo>
                    <a:pt x="169" y="1574"/>
                  </a:lnTo>
                  <a:lnTo>
                    <a:pt x="1461" y="113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14"/>
            <p:cNvSpPr/>
            <p:nvPr/>
          </p:nvSpPr>
          <p:spPr>
            <a:xfrm>
              <a:off x="2469050" y="2039600"/>
              <a:ext cx="29500" cy="43550"/>
            </a:xfrm>
            <a:custGeom>
              <a:avLst/>
              <a:gdLst/>
              <a:ahLst/>
              <a:cxnLst/>
              <a:rect l="l" t="t" r="r" b="b"/>
              <a:pathLst>
                <a:path w="1180" h="1742" extrusionOk="0">
                  <a:moveTo>
                    <a:pt x="1011" y="0"/>
                  </a:moveTo>
                  <a:lnTo>
                    <a:pt x="0" y="1629"/>
                  </a:lnTo>
                  <a:lnTo>
                    <a:pt x="169" y="1741"/>
                  </a:lnTo>
                  <a:lnTo>
                    <a:pt x="1180" y="56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14"/>
            <p:cNvSpPr/>
            <p:nvPr/>
          </p:nvSpPr>
          <p:spPr>
            <a:xfrm>
              <a:off x="2449400" y="2025550"/>
              <a:ext cx="25300" cy="46350"/>
            </a:xfrm>
            <a:custGeom>
              <a:avLst/>
              <a:gdLst/>
              <a:ahLst/>
              <a:cxnLst/>
              <a:rect l="l" t="t" r="r" b="b"/>
              <a:pathLst>
                <a:path w="1012" h="1854" extrusionOk="0">
                  <a:moveTo>
                    <a:pt x="843" y="0"/>
                  </a:moveTo>
                  <a:lnTo>
                    <a:pt x="0" y="1742"/>
                  </a:lnTo>
                  <a:lnTo>
                    <a:pt x="169" y="1854"/>
                  </a:lnTo>
                  <a:lnTo>
                    <a:pt x="1011" y="57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14"/>
            <p:cNvSpPr/>
            <p:nvPr/>
          </p:nvSpPr>
          <p:spPr>
            <a:xfrm>
              <a:off x="2525225" y="2091550"/>
              <a:ext cx="39325" cy="36525"/>
            </a:xfrm>
            <a:custGeom>
              <a:avLst/>
              <a:gdLst/>
              <a:ahLst/>
              <a:cxnLst/>
              <a:rect l="l" t="t" r="r" b="b"/>
              <a:pathLst>
                <a:path w="1573" h="1461" extrusionOk="0">
                  <a:moveTo>
                    <a:pt x="1460" y="0"/>
                  </a:moveTo>
                  <a:lnTo>
                    <a:pt x="0" y="1348"/>
                  </a:lnTo>
                  <a:lnTo>
                    <a:pt x="112" y="1461"/>
                  </a:lnTo>
                  <a:lnTo>
                    <a:pt x="1573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14"/>
            <p:cNvSpPr/>
            <p:nvPr/>
          </p:nvSpPr>
          <p:spPr>
            <a:xfrm>
              <a:off x="2521000" y="2102775"/>
              <a:ext cx="51975" cy="43550"/>
            </a:xfrm>
            <a:custGeom>
              <a:avLst/>
              <a:gdLst/>
              <a:ahLst/>
              <a:cxnLst/>
              <a:rect l="l" t="t" r="r" b="b"/>
              <a:pathLst>
                <a:path w="2079" h="1742" extrusionOk="0">
                  <a:moveTo>
                    <a:pt x="1966" y="1"/>
                  </a:moveTo>
                  <a:lnTo>
                    <a:pt x="1" y="1573"/>
                  </a:lnTo>
                  <a:lnTo>
                    <a:pt x="113" y="1742"/>
                  </a:lnTo>
                  <a:lnTo>
                    <a:pt x="2079" y="113"/>
                  </a:lnTo>
                  <a:lnTo>
                    <a:pt x="196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14"/>
            <p:cNvSpPr/>
            <p:nvPr/>
          </p:nvSpPr>
          <p:spPr>
            <a:xfrm>
              <a:off x="2556100" y="2175800"/>
              <a:ext cx="60400" cy="28100"/>
            </a:xfrm>
            <a:custGeom>
              <a:avLst/>
              <a:gdLst/>
              <a:ahLst/>
              <a:cxnLst/>
              <a:rect l="l" t="t" r="r" b="b"/>
              <a:pathLst>
                <a:path w="2416" h="1124" extrusionOk="0">
                  <a:moveTo>
                    <a:pt x="2360" y="0"/>
                  </a:moveTo>
                  <a:lnTo>
                    <a:pt x="1" y="955"/>
                  </a:lnTo>
                  <a:cubicBezTo>
                    <a:pt x="1" y="1011"/>
                    <a:pt x="1" y="1067"/>
                    <a:pt x="57" y="1123"/>
                  </a:cubicBezTo>
                  <a:lnTo>
                    <a:pt x="2416" y="112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14"/>
            <p:cNvSpPr/>
            <p:nvPr/>
          </p:nvSpPr>
          <p:spPr>
            <a:xfrm>
              <a:off x="2546275" y="2149100"/>
              <a:ext cx="57600" cy="33725"/>
            </a:xfrm>
            <a:custGeom>
              <a:avLst/>
              <a:gdLst/>
              <a:ahLst/>
              <a:cxnLst/>
              <a:rect l="l" t="t" r="r" b="b"/>
              <a:pathLst>
                <a:path w="2304" h="1349" extrusionOk="0">
                  <a:moveTo>
                    <a:pt x="2247" y="1"/>
                  </a:moveTo>
                  <a:lnTo>
                    <a:pt x="0" y="1237"/>
                  </a:lnTo>
                  <a:cubicBezTo>
                    <a:pt x="0" y="1237"/>
                    <a:pt x="0" y="1293"/>
                    <a:pt x="57" y="1349"/>
                  </a:cubicBezTo>
                  <a:lnTo>
                    <a:pt x="2303" y="169"/>
                  </a:lnTo>
                  <a:lnTo>
                    <a:pt x="224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14"/>
            <p:cNvSpPr/>
            <p:nvPr/>
          </p:nvSpPr>
          <p:spPr>
            <a:xfrm>
              <a:off x="2533650" y="2125250"/>
              <a:ext cx="54775" cy="39325"/>
            </a:xfrm>
            <a:custGeom>
              <a:avLst/>
              <a:gdLst/>
              <a:ahLst/>
              <a:cxnLst/>
              <a:rect l="l" t="t" r="r" b="b"/>
              <a:pathLst>
                <a:path w="2191" h="1573" extrusionOk="0">
                  <a:moveTo>
                    <a:pt x="2134" y="0"/>
                  </a:moveTo>
                  <a:lnTo>
                    <a:pt x="0" y="1404"/>
                  </a:lnTo>
                  <a:lnTo>
                    <a:pt x="112" y="1573"/>
                  </a:lnTo>
                  <a:lnTo>
                    <a:pt x="2190" y="169"/>
                  </a:lnTo>
                  <a:lnTo>
                    <a:pt x="213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14"/>
            <p:cNvSpPr/>
            <p:nvPr/>
          </p:nvSpPr>
          <p:spPr>
            <a:xfrm>
              <a:off x="2563125" y="2202475"/>
              <a:ext cx="61800" cy="21075"/>
            </a:xfrm>
            <a:custGeom>
              <a:avLst/>
              <a:gdLst/>
              <a:ahLst/>
              <a:cxnLst/>
              <a:rect l="l" t="t" r="r" b="b"/>
              <a:pathLst>
                <a:path w="2472" h="843" extrusionOk="0">
                  <a:moveTo>
                    <a:pt x="2416" y="0"/>
                  </a:moveTo>
                  <a:lnTo>
                    <a:pt x="0" y="674"/>
                  </a:lnTo>
                  <a:lnTo>
                    <a:pt x="57" y="843"/>
                  </a:lnTo>
                  <a:lnTo>
                    <a:pt x="2472" y="169"/>
                  </a:lnTo>
                  <a:cubicBezTo>
                    <a:pt x="2472" y="113"/>
                    <a:pt x="2416" y="56"/>
                    <a:pt x="241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14"/>
            <p:cNvSpPr/>
            <p:nvPr/>
          </p:nvSpPr>
          <p:spPr>
            <a:xfrm>
              <a:off x="2568750" y="2229150"/>
              <a:ext cx="63200" cy="16875"/>
            </a:xfrm>
            <a:custGeom>
              <a:avLst/>
              <a:gdLst/>
              <a:ahLst/>
              <a:cxnLst/>
              <a:rect l="l" t="t" r="r" b="b"/>
              <a:pathLst>
                <a:path w="2528" h="675" extrusionOk="0">
                  <a:moveTo>
                    <a:pt x="2528" y="0"/>
                  </a:moveTo>
                  <a:lnTo>
                    <a:pt x="56" y="506"/>
                  </a:lnTo>
                  <a:lnTo>
                    <a:pt x="0" y="674"/>
                  </a:lnTo>
                  <a:lnTo>
                    <a:pt x="2528" y="169"/>
                  </a:lnTo>
                  <a:cubicBezTo>
                    <a:pt x="2528" y="113"/>
                    <a:pt x="2528" y="57"/>
                    <a:pt x="252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14"/>
            <p:cNvSpPr/>
            <p:nvPr/>
          </p:nvSpPr>
          <p:spPr>
            <a:xfrm>
              <a:off x="2571550" y="2257225"/>
              <a:ext cx="63200" cy="9850"/>
            </a:xfrm>
            <a:custGeom>
              <a:avLst/>
              <a:gdLst/>
              <a:ahLst/>
              <a:cxnLst/>
              <a:rect l="l" t="t" r="r" b="b"/>
              <a:pathLst>
                <a:path w="2528" h="394" extrusionOk="0">
                  <a:moveTo>
                    <a:pt x="2528" y="1"/>
                  </a:moveTo>
                  <a:lnTo>
                    <a:pt x="0" y="225"/>
                  </a:lnTo>
                  <a:cubicBezTo>
                    <a:pt x="0" y="281"/>
                    <a:pt x="0" y="338"/>
                    <a:pt x="0" y="394"/>
                  </a:cubicBezTo>
                  <a:lnTo>
                    <a:pt x="2528" y="169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14"/>
            <p:cNvSpPr/>
            <p:nvPr/>
          </p:nvSpPr>
          <p:spPr>
            <a:xfrm>
              <a:off x="2412875" y="2010100"/>
              <a:ext cx="22500" cy="61800"/>
            </a:xfrm>
            <a:custGeom>
              <a:avLst/>
              <a:gdLst/>
              <a:ahLst/>
              <a:cxnLst/>
              <a:rect l="l" t="t" r="r" b="b"/>
              <a:pathLst>
                <a:path w="900" h="2472" extrusionOk="0">
                  <a:moveTo>
                    <a:pt x="731" y="1"/>
                  </a:moveTo>
                  <a:lnTo>
                    <a:pt x="1" y="2472"/>
                  </a:lnTo>
                  <a:lnTo>
                    <a:pt x="113" y="2472"/>
                  </a:lnTo>
                  <a:lnTo>
                    <a:pt x="900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14"/>
            <p:cNvSpPr/>
            <p:nvPr/>
          </p:nvSpPr>
          <p:spPr>
            <a:xfrm>
              <a:off x="2391825" y="2004500"/>
              <a:ext cx="16875" cy="61800"/>
            </a:xfrm>
            <a:custGeom>
              <a:avLst/>
              <a:gdLst/>
              <a:ahLst/>
              <a:cxnLst/>
              <a:rect l="l" t="t" r="r" b="b"/>
              <a:pathLst>
                <a:path w="675" h="2472" extrusionOk="0">
                  <a:moveTo>
                    <a:pt x="506" y="0"/>
                  </a:moveTo>
                  <a:lnTo>
                    <a:pt x="0" y="2471"/>
                  </a:lnTo>
                  <a:lnTo>
                    <a:pt x="169" y="2471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14"/>
            <p:cNvSpPr/>
            <p:nvPr/>
          </p:nvSpPr>
          <p:spPr>
            <a:xfrm>
              <a:off x="2369350" y="2000275"/>
              <a:ext cx="9850" cy="63200"/>
            </a:xfrm>
            <a:custGeom>
              <a:avLst/>
              <a:gdLst/>
              <a:ahLst/>
              <a:cxnLst/>
              <a:rect l="l" t="t" r="r" b="b"/>
              <a:pathLst>
                <a:path w="394" h="2528" extrusionOk="0">
                  <a:moveTo>
                    <a:pt x="225" y="1"/>
                  </a:moveTo>
                  <a:lnTo>
                    <a:pt x="1" y="2528"/>
                  </a:lnTo>
                  <a:lnTo>
                    <a:pt x="169" y="252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14"/>
            <p:cNvSpPr/>
            <p:nvPr/>
          </p:nvSpPr>
          <p:spPr>
            <a:xfrm>
              <a:off x="2505550" y="2081725"/>
              <a:ext cx="47775" cy="47750"/>
            </a:xfrm>
            <a:custGeom>
              <a:avLst/>
              <a:gdLst/>
              <a:ahLst/>
              <a:cxnLst/>
              <a:rect l="l" t="t" r="r" b="b"/>
              <a:pathLst>
                <a:path w="1911" h="1910" extrusionOk="0">
                  <a:moveTo>
                    <a:pt x="1798" y="0"/>
                  </a:moveTo>
                  <a:lnTo>
                    <a:pt x="1" y="1797"/>
                  </a:lnTo>
                  <a:cubicBezTo>
                    <a:pt x="57" y="1854"/>
                    <a:pt x="113" y="1910"/>
                    <a:pt x="169" y="1910"/>
                  </a:cubicBezTo>
                  <a:lnTo>
                    <a:pt x="1910" y="112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14"/>
            <p:cNvSpPr/>
            <p:nvPr/>
          </p:nvSpPr>
          <p:spPr>
            <a:xfrm>
              <a:off x="2490100" y="2063450"/>
              <a:ext cx="43575" cy="50575"/>
            </a:xfrm>
            <a:custGeom>
              <a:avLst/>
              <a:gdLst/>
              <a:ahLst/>
              <a:cxnLst/>
              <a:rect l="l" t="t" r="r" b="b"/>
              <a:pathLst>
                <a:path w="1743" h="2023" extrusionOk="0">
                  <a:moveTo>
                    <a:pt x="1574" y="1"/>
                  </a:moveTo>
                  <a:lnTo>
                    <a:pt x="1" y="1967"/>
                  </a:lnTo>
                  <a:lnTo>
                    <a:pt x="113" y="2023"/>
                  </a:lnTo>
                  <a:lnTo>
                    <a:pt x="1742" y="113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14"/>
            <p:cNvSpPr/>
            <p:nvPr/>
          </p:nvSpPr>
          <p:spPr>
            <a:xfrm>
              <a:off x="2453600" y="2031175"/>
              <a:ext cx="32325" cy="59000"/>
            </a:xfrm>
            <a:custGeom>
              <a:avLst/>
              <a:gdLst/>
              <a:ahLst/>
              <a:cxnLst/>
              <a:rect l="l" t="t" r="r" b="b"/>
              <a:pathLst>
                <a:path w="1293" h="2360" extrusionOk="0">
                  <a:moveTo>
                    <a:pt x="1180" y="0"/>
                  </a:moveTo>
                  <a:lnTo>
                    <a:pt x="1" y="2247"/>
                  </a:lnTo>
                  <a:lnTo>
                    <a:pt x="113" y="2359"/>
                  </a:lnTo>
                  <a:lnTo>
                    <a:pt x="1292" y="1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14"/>
            <p:cNvSpPr/>
            <p:nvPr/>
          </p:nvSpPr>
          <p:spPr>
            <a:xfrm>
              <a:off x="2471850" y="2046600"/>
              <a:ext cx="39350" cy="54800"/>
            </a:xfrm>
            <a:custGeom>
              <a:avLst/>
              <a:gdLst/>
              <a:ahLst/>
              <a:cxnLst/>
              <a:rect l="l" t="t" r="r" b="b"/>
              <a:pathLst>
                <a:path w="1574" h="2192" extrusionOk="0">
                  <a:moveTo>
                    <a:pt x="1405" y="1"/>
                  </a:moveTo>
                  <a:lnTo>
                    <a:pt x="1" y="2135"/>
                  </a:lnTo>
                  <a:lnTo>
                    <a:pt x="169" y="2191"/>
                  </a:lnTo>
                  <a:lnTo>
                    <a:pt x="1573" y="113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14"/>
            <p:cNvSpPr/>
            <p:nvPr/>
          </p:nvSpPr>
          <p:spPr>
            <a:xfrm>
              <a:off x="2433950" y="2019925"/>
              <a:ext cx="28100" cy="60400"/>
            </a:xfrm>
            <a:custGeom>
              <a:avLst/>
              <a:gdLst/>
              <a:ahLst/>
              <a:cxnLst/>
              <a:rect l="l" t="t" r="r" b="b"/>
              <a:pathLst>
                <a:path w="1124" h="2416" extrusionOk="0">
                  <a:moveTo>
                    <a:pt x="955" y="1"/>
                  </a:moveTo>
                  <a:lnTo>
                    <a:pt x="0" y="2360"/>
                  </a:lnTo>
                  <a:lnTo>
                    <a:pt x="113" y="2416"/>
                  </a:lnTo>
                  <a:lnTo>
                    <a:pt x="1124" y="57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14"/>
            <p:cNvSpPr/>
            <p:nvPr/>
          </p:nvSpPr>
          <p:spPr>
            <a:xfrm>
              <a:off x="2053425" y="1998875"/>
              <a:ext cx="579925" cy="574825"/>
            </a:xfrm>
            <a:custGeom>
              <a:avLst/>
              <a:gdLst/>
              <a:ahLst/>
              <a:cxnLst/>
              <a:rect l="l" t="t" r="r" b="b"/>
              <a:pathLst>
                <a:path w="23197" h="22993" extrusionOk="0">
                  <a:moveTo>
                    <a:pt x="11739" y="0"/>
                  </a:moveTo>
                  <a:cubicBezTo>
                    <a:pt x="11402" y="0"/>
                    <a:pt x="11121" y="0"/>
                    <a:pt x="10784" y="57"/>
                  </a:cubicBezTo>
                  <a:lnTo>
                    <a:pt x="10616" y="57"/>
                  </a:lnTo>
                  <a:cubicBezTo>
                    <a:pt x="10279" y="57"/>
                    <a:pt x="9998" y="113"/>
                    <a:pt x="9661" y="169"/>
                  </a:cubicBezTo>
                  <a:lnTo>
                    <a:pt x="9493" y="225"/>
                  </a:lnTo>
                  <a:cubicBezTo>
                    <a:pt x="9156" y="281"/>
                    <a:pt x="8875" y="337"/>
                    <a:pt x="8538" y="450"/>
                  </a:cubicBezTo>
                  <a:lnTo>
                    <a:pt x="8425" y="506"/>
                  </a:lnTo>
                  <a:cubicBezTo>
                    <a:pt x="8145" y="562"/>
                    <a:pt x="7808" y="674"/>
                    <a:pt x="7471" y="843"/>
                  </a:cubicBezTo>
                  <a:lnTo>
                    <a:pt x="7358" y="899"/>
                  </a:lnTo>
                  <a:cubicBezTo>
                    <a:pt x="7021" y="1011"/>
                    <a:pt x="6741" y="1124"/>
                    <a:pt x="6404" y="1292"/>
                  </a:cubicBezTo>
                  <a:cubicBezTo>
                    <a:pt x="3708" y="2696"/>
                    <a:pt x="1686" y="5168"/>
                    <a:pt x="787" y="8088"/>
                  </a:cubicBezTo>
                  <a:lnTo>
                    <a:pt x="787" y="8200"/>
                  </a:lnTo>
                  <a:cubicBezTo>
                    <a:pt x="1" y="10728"/>
                    <a:pt x="113" y="13368"/>
                    <a:pt x="1124" y="15783"/>
                  </a:cubicBezTo>
                  <a:cubicBezTo>
                    <a:pt x="1236" y="16120"/>
                    <a:pt x="1405" y="16513"/>
                    <a:pt x="1573" y="16850"/>
                  </a:cubicBezTo>
                  <a:lnTo>
                    <a:pt x="1686" y="16962"/>
                  </a:lnTo>
                  <a:cubicBezTo>
                    <a:pt x="1742" y="17131"/>
                    <a:pt x="1798" y="17243"/>
                    <a:pt x="1910" y="17355"/>
                  </a:cubicBezTo>
                  <a:cubicBezTo>
                    <a:pt x="1910" y="17411"/>
                    <a:pt x="1910" y="17411"/>
                    <a:pt x="1967" y="17468"/>
                  </a:cubicBezTo>
                  <a:lnTo>
                    <a:pt x="2191" y="17861"/>
                  </a:lnTo>
                  <a:lnTo>
                    <a:pt x="2191" y="17917"/>
                  </a:lnTo>
                  <a:lnTo>
                    <a:pt x="2247" y="17973"/>
                  </a:lnTo>
                  <a:cubicBezTo>
                    <a:pt x="2304" y="18085"/>
                    <a:pt x="2416" y="18198"/>
                    <a:pt x="2472" y="18310"/>
                  </a:cubicBezTo>
                  <a:cubicBezTo>
                    <a:pt x="2809" y="18759"/>
                    <a:pt x="3202" y="19152"/>
                    <a:pt x="3595" y="19546"/>
                  </a:cubicBezTo>
                  <a:lnTo>
                    <a:pt x="3708" y="19714"/>
                  </a:lnTo>
                  <a:cubicBezTo>
                    <a:pt x="3764" y="19770"/>
                    <a:pt x="3876" y="19883"/>
                    <a:pt x="3988" y="19995"/>
                  </a:cubicBezTo>
                  <a:lnTo>
                    <a:pt x="4157" y="20107"/>
                  </a:lnTo>
                  <a:lnTo>
                    <a:pt x="4438" y="20332"/>
                  </a:lnTo>
                  <a:lnTo>
                    <a:pt x="4550" y="20444"/>
                  </a:lnTo>
                  <a:lnTo>
                    <a:pt x="4831" y="20669"/>
                  </a:lnTo>
                  <a:lnTo>
                    <a:pt x="4999" y="20781"/>
                  </a:lnTo>
                  <a:lnTo>
                    <a:pt x="5280" y="21006"/>
                  </a:lnTo>
                  <a:lnTo>
                    <a:pt x="5449" y="21118"/>
                  </a:lnTo>
                  <a:lnTo>
                    <a:pt x="5786" y="21343"/>
                  </a:lnTo>
                  <a:lnTo>
                    <a:pt x="5954" y="21455"/>
                  </a:lnTo>
                  <a:cubicBezTo>
                    <a:pt x="6235" y="21568"/>
                    <a:pt x="6516" y="21736"/>
                    <a:pt x="6797" y="21848"/>
                  </a:cubicBezTo>
                  <a:lnTo>
                    <a:pt x="6965" y="21961"/>
                  </a:lnTo>
                  <a:cubicBezTo>
                    <a:pt x="7246" y="22073"/>
                    <a:pt x="7527" y="22185"/>
                    <a:pt x="7864" y="22298"/>
                  </a:cubicBezTo>
                  <a:cubicBezTo>
                    <a:pt x="8032" y="22354"/>
                    <a:pt x="8145" y="22466"/>
                    <a:pt x="8313" y="22466"/>
                  </a:cubicBezTo>
                  <a:cubicBezTo>
                    <a:pt x="9464" y="22821"/>
                    <a:pt x="10634" y="22992"/>
                    <a:pt x="11787" y="22992"/>
                  </a:cubicBezTo>
                  <a:cubicBezTo>
                    <a:pt x="15920" y="22992"/>
                    <a:pt x="19829" y="20795"/>
                    <a:pt x="21849" y="17018"/>
                  </a:cubicBezTo>
                  <a:cubicBezTo>
                    <a:pt x="22242" y="16344"/>
                    <a:pt x="22523" y="15614"/>
                    <a:pt x="22747" y="14884"/>
                  </a:cubicBezTo>
                  <a:lnTo>
                    <a:pt x="22804" y="14772"/>
                  </a:lnTo>
                  <a:cubicBezTo>
                    <a:pt x="22804" y="14659"/>
                    <a:pt x="22860" y="14491"/>
                    <a:pt x="22916" y="14379"/>
                  </a:cubicBezTo>
                  <a:lnTo>
                    <a:pt x="22972" y="14210"/>
                  </a:lnTo>
                  <a:cubicBezTo>
                    <a:pt x="22972" y="14098"/>
                    <a:pt x="23028" y="13985"/>
                    <a:pt x="23028" y="13873"/>
                  </a:cubicBezTo>
                  <a:lnTo>
                    <a:pt x="23028" y="13705"/>
                  </a:lnTo>
                  <a:cubicBezTo>
                    <a:pt x="23028" y="13536"/>
                    <a:pt x="23084" y="13424"/>
                    <a:pt x="23141" y="13255"/>
                  </a:cubicBezTo>
                  <a:lnTo>
                    <a:pt x="23141" y="13087"/>
                  </a:lnTo>
                  <a:cubicBezTo>
                    <a:pt x="23141" y="12918"/>
                    <a:pt x="23141" y="12750"/>
                    <a:pt x="23141" y="12637"/>
                  </a:cubicBezTo>
                  <a:lnTo>
                    <a:pt x="23141" y="12581"/>
                  </a:lnTo>
                  <a:lnTo>
                    <a:pt x="23141" y="12188"/>
                  </a:lnTo>
                  <a:cubicBezTo>
                    <a:pt x="23197" y="12132"/>
                    <a:pt x="23197" y="12020"/>
                    <a:pt x="23141" y="12020"/>
                  </a:cubicBezTo>
                  <a:lnTo>
                    <a:pt x="23141" y="11626"/>
                  </a:lnTo>
                  <a:lnTo>
                    <a:pt x="23141" y="11514"/>
                  </a:lnTo>
                  <a:lnTo>
                    <a:pt x="20782" y="11514"/>
                  </a:lnTo>
                  <a:lnTo>
                    <a:pt x="20782" y="11683"/>
                  </a:lnTo>
                  <a:lnTo>
                    <a:pt x="21287" y="11683"/>
                  </a:lnTo>
                  <a:lnTo>
                    <a:pt x="21287" y="12413"/>
                  </a:lnTo>
                  <a:lnTo>
                    <a:pt x="20725" y="12300"/>
                  </a:lnTo>
                  <a:cubicBezTo>
                    <a:pt x="20725" y="12357"/>
                    <a:pt x="20725" y="12413"/>
                    <a:pt x="20725" y="12525"/>
                  </a:cubicBezTo>
                  <a:lnTo>
                    <a:pt x="21231" y="12525"/>
                  </a:lnTo>
                  <a:cubicBezTo>
                    <a:pt x="21231" y="12806"/>
                    <a:pt x="21175" y="13087"/>
                    <a:pt x="21119" y="13311"/>
                  </a:cubicBezTo>
                  <a:lnTo>
                    <a:pt x="20613" y="13199"/>
                  </a:lnTo>
                  <a:lnTo>
                    <a:pt x="20613" y="13368"/>
                  </a:lnTo>
                  <a:lnTo>
                    <a:pt x="21119" y="13480"/>
                  </a:lnTo>
                  <a:cubicBezTo>
                    <a:pt x="21062" y="13705"/>
                    <a:pt x="21006" y="13985"/>
                    <a:pt x="20894" y="14210"/>
                  </a:cubicBezTo>
                  <a:lnTo>
                    <a:pt x="20445" y="14042"/>
                  </a:lnTo>
                  <a:cubicBezTo>
                    <a:pt x="20445" y="14098"/>
                    <a:pt x="20388" y="14154"/>
                    <a:pt x="20388" y="14210"/>
                  </a:cubicBezTo>
                  <a:lnTo>
                    <a:pt x="20894" y="14322"/>
                  </a:lnTo>
                  <a:cubicBezTo>
                    <a:pt x="20782" y="14603"/>
                    <a:pt x="20725" y="14828"/>
                    <a:pt x="20613" y="15052"/>
                  </a:cubicBezTo>
                  <a:lnTo>
                    <a:pt x="20164" y="14884"/>
                  </a:lnTo>
                  <a:lnTo>
                    <a:pt x="20108" y="14996"/>
                  </a:lnTo>
                  <a:lnTo>
                    <a:pt x="20557" y="15221"/>
                  </a:lnTo>
                  <a:cubicBezTo>
                    <a:pt x="20445" y="15446"/>
                    <a:pt x="20332" y="15670"/>
                    <a:pt x="20220" y="15895"/>
                  </a:cubicBezTo>
                  <a:lnTo>
                    <a:pt x="19771" y="15670"/>
                  </a:lnTo>
                  <a:lnTo>
                    <a:pt x="19714" y="15839"/>
                  </a:lnTo>
                  <a:lnTo>
                    <a:pt x="20164" y="16063"/>
                  </a:lnTo>
                  <a:cubicBezTo>
                    <a:pt x="19995" y="16288"/>
                    <a:pt x="19883" y="16513"/>
                    <a:pt x="19714" y="16737"/>
                  </a:cubicBezTo>
                  <a:lnTo>
                    <a:pt x="19321" y="16457"/>
                  </a:lnTo>
                  <a:cubicBezTo>
                    <a:pt x="19321" y="16513"/>
                    <a:pt x="19265" y="16569"/>
                    <a:pt x="19209" y="16625"/>
                  </a:cubicBezTo>
                  <a:lnTo>
                    <a:pt x="19658" y="16906"/>
                  </a:lnTo>
                  <a:cubicBezTo>
                    <a:pt x="19490" y="17074"/>
                    <a:pt x="19378" y="17299"/>
                    <a:pt x="19209" y="17468"/>
                  </a:cubicBezTo>
                  <a:lnTo>
                    <a:pt x="18816" y="17187"/>
                  </a:lnTo>
                  <a:lnTo>
                    <a:pt x="18704" y="17299"/>
                  </a:lnTo>
                  <a:lnTo>
                    <a:pt x="19097" y="17636"/>
                  </a:lnTo>
                  <a:cubicBezTo>
                    <a:pt x="18928" y="17805"/>
                    <a:pt x="18760" y="18029"/>
                    <a:pt x="18591" y="18198"/>
                  </a:cubicBezTo>
                  <a:lnTo>
                    <a:pt x="18198" y="17861"/>
                  </a:lnTo>
                  <a:lnTo>
                    <a:pt x="18086" y="17973"/>
                  </a:lnTo>
                  <a:lnTo>
                    <a:pt x="18423" y="18310"/>
                  </a:lnTo>
                  <a:lnTo>
                    <a:pt x="17917" y="18816"/>
                  </a:lnTo>
                  <a:lnTo>
                    <a:pt x="17580" y="18422"/>
                  </a:lnTo>
                  <a:lnTo>
                    <a:pt x="17468" y="18535"/>
                  </a:lnTo>
                  <a:lnTo>
                    <a:pt x="17805" y="18928"/>
                  </a:lnTo>
                  <a:cubicBezTo>
                    <a:pt x="17580" y="19096"/>
                    <a:pt x="17356" y="19265"/>
                    <a:pt x="17131" y="19377"/>
                  </a:cubicBezTo>
                  <a:lnTo>
                    <a:pt x="16850" y="18984"/>
                  </a:lnTo>
                  <a:lnTo>
                    <a:pt x="16738" y="19040"/>
                  </a:lnTo>
                  <a:lnTo>
                    <a:pt x="17019" y="19489"/>
                  </a:lnTo>
                  <a:cubicBezTo>
                    <a:pt x="16794" y="19602"/>
                    <a:pt x="16569" y="19770"/>
                    <a:pt x="16401" y="19883"/>
                  </a:cubicBezTo>
                  <a:lnTo>
                    <a:pt x="16120" y="19433"/>
                  </a:lnTo>
                  <a:lnTo>
                    <a:pt x="16008" y="19489"/>
                  </a:lnTo>
                  <a:lnTo>
                    <a:pt x="16232" y="19939"/>
                  </a:lnTo>
                  <a:cubicBezTo>
                    <a:pt x="16008" y="20051"/>
                    <a:pt x="15783" y="20163"/>
                    <a:pt x="15502" y="20276"/>
                  </a:cubicBezTo>
                  <a:lnTo>
                    <a:pt x="15334" y="19826"/>
                  </a:lnTo>
                  <a:lnTo>
                    <a:pt x="15165" y="19883"/>
                  </a:lnTo>
                  <a:lnTo>
                    <a:pt x="15390" y="20332"/>
                  </a:lnTo>
                  <a:cubicBezTo>
                    <a:pt x="15109" y="20444"/>
                    <a:pt x="14884" y="20500"/>
                    <a:pt x="14660" y="20557"/>
                  </a:cubicBezTo>
                  <a:lnTo>
                    <a:pt x="14491" y="20107"/>
                  </a:lnTo>
                  <a:lnTo>
                    <a:pt x="14379" y="20163"/>
                  </a:lnTo>
                  <a:lnTo>
                    <a:pt x="14491" y="20613"/>
                  </a:lnTo>
                  <a:cubicBezTo>
                    <a:pt x="14267" y="20725"/>
                    <a:pt x="13986" y="20781"/>
                    <a:pt x="13761" y="20837"/>
                  </a:cubicBezTo>
                  <a:lnTo>
                    <a:pt x="13649" y="20332"/>
                  </a:lnTo>
                  <a:lnTo>
                    <a:pt x="13480" y="20332"/>
                  </a:lnTo>
                  <a:lnTo>
                    <a:pt x="13593" y="20837"/>
                  </a:lnTo>
                  <a:cubicBezTo>
                    <a:pt x="13312" y="20894"/>
                    <a:pt x="13087" y="20894"/>
                    <a:pt x="12862" y="20950"/>
                  </a:cubicBezTo>
                  <a:lnTo>
                    <a:pt x="12806" y="20444"/>
                  </a:lnTo>
                  <a:lnTo>
                    <a:pt x="12638" y="20444"/>
                  </a:lnTo>
                  <a:lnTo>
                    <a:pt x="12694" y="20950"/>
                  </a:lnTo>
                  <a:lnTo>
                    <a:pt x="11908" y="20950"/>
                  </a:lnTo>
                  <a:lnTo>
                    <a:pt x="11908" y="20444"/>
                  </a:lnTo>
                  <a:lnTo>
                    <a:pt x="11739" y="20444"/>
                  </a:lnTo>
                  <a:lnTo>
                    <a:pt x="11739" y="20950"/>
                  </a:lnTo>
                  <a:lnTo>
                    <a:pt x="11009" y="20950"/>
                  </a:lnTo>
                  <a:lnTo>
                    <a:pt x="11065" y="20444"/>
                  </a:lnTo>
                  <a:lnTo>
                    <a:pt x="10897" y="20444"/>
                  </a:lnTo>
                  <a:lnTo>
                    <a:pt x="10841" y="20950"/>
                  </a:lnTo>
                  <a:cubicBezTo>
                    <a:pt x="10560" y="20950"/>
                    <a:pt x="10335" y="20894"/>
                    <a:pt x="10054" y="20837"/>
                  </a:cubicBezTo>
                  <a:lnTo>
                    <a:pt x="10167" y="20332"/>
                  </a:lnTo>
                  <a:lnTo>
                    <a:pt x="9998" y="20332"/>
                  </a:lnTo>
                  <a:lnTo>
                    <a:pt x="9886" y="20837"/>
                  </a:lnTo>
                  <a:cubicBezTo>
                    <a:pt x="9661" y="20781"/>
                    <a:pt x="9436" y="20725"/>
                    <a:pt x="9212" y="20669"/>
                  </a:cubicBezTo>
                  <a:lnTo>
                    <a:pt x="9324" y="20163"/>
                  </a:lnTo>
                  <a:lnTo>
                    <a:pt x="9212" y="20107"/>
                  </a:lnTo>
                  <a:lnTo>
                    <a:pt x="9043" y="20613"/>
                  </a:lnTo>
                  <a:cubicBezTo>
                    <a:pt x="8819" y="20500"/>
                    <a:pt x="8538" y="20444"/>
                    <a:pt x="8313" y="20332"/>
                  </a:cubicBezTo>
                  <a:lnTo>
                    <a:pt x="8538" y="19883"/>
                  </a:lnTo>
                  <a:cubicBezTo>
                    <a:pt x="8482" y="19826"/>
                    <a:pt x="8425" y="19826"/>
                    <a:pt x="8369" y="19826"/>
                  </a:cubicBezTo>
                  <a:lnTo>
                    <a:pt x="8088" y="20220"/>
                  </a:lnTo>
                  <a:cubicBezTo>
                    <a:pt x="7864" y="20107"/>
                    <a:pt x="7639" y="19995"/>
                    <a:pt x="7414" y="19883"/>
                  </a:cubicBezTo>
                  <a:lnTo>
                    <a:pt x="7639" y="19489"/>
                  </a:lnTo>
                  <a:lnTo>
                    <a:pt x="7527" y="19377"/>
                  </a:lnTo>
                  <a:lnTo>
                    <a:pt x="7246" y="19826"/>
                  </a:lnTo>
                  <a:cubicBezTo>
                    <a:pt x="7021" y="19714"/>
                    <a:pt x="6797" y="19546"/>
                    <a:pt x="6628" y="19433"/>
                  </a:cubicBezTo>
                  <a:lnTo>
                    <a:pt x="6853" y="18984"/>
                  </a:lnTo>
                  <a:lnTo>
                    <a:pt x="6741" y="18928"/>
                  </a:lnTo>
                  <a:lnTo>
                    <a:pt x="6460" y="19321"/>
                  </a:lnTo>
                  <a:cubicBezTo>
                    <a:pt x="6235" y="19209"/>
                    <a:pt x="6067" y="19040"/>
                    <a:pt x="5842" y="18872"/>
                  </a:cubicBezTo>
                  <a:lnTo>
                    <a:pt x="6179" y="18479"/>
                  </a:lnTo>
                  <a:lnTo>
                    <a:pt x="6067" y="18366"/>
                  </a:lnTo>
                  <a:lnTo>
                    <a:pt x="5730" y="18759"/>
                  </a:lnTo>
                  <a:cubicBezTo>
                    <a:pt x="5561" y="18591"/>
                    <a:pt x="5336" y="18422"/>
                    <a:pt x="5168" y="18254"/>
                  </a:cubicBezTo>
                  <a:lnTo>
                    <a:pt x="5505" y="17917"/>
                  </a:lnTo>
                  <a:lnTo>
                    <a:pt x="5393" y="17748"/>
                  </a:lnTo>
                  <a:lnTo>
                    <a:pt x="5056" y="18142"/>
                  </a:lnTo>
                  <a:cubicBezTo>
                    <a:pt x="4887" y="17973"/>
                    <a:pt x="4719" y="17748"/>
                    <a:pt x="4550" y="17580"/>
                  </a:cubicBezTo>
                  <a:lnTo>
                    <a:pt x="4943" y="17243"/>
                  </a:lnTo>
                  <a:lnTo>
                    <a:pt x="4831" y="17131"/>
                  </a:lnTo>
                  <a:lnTo>
                    <a:pt x="4438" y="17468"/>
                  </a:lnTo>
                  <a:cubicBezTo>
                    <a:pt x="4269" y="17243"/>
                    <a:pt x="4101" y="17018"/>
                    <a:pt x="3988" y="16794"/>
                  </a:cubicBezTo>
                  <a:lnTo>
                    <a:pt x="4382" y="16569"/>
                  </a:lnTo>
                  <a:cubicBezTo>
                    <a:pt x="4382" y="16513"/>
                    <a:pt x="4325" y="16457"/>
                    <a:pt x="4269" y="16400"/>
                  </a:cubicBezTo>
                  <a:lnTo>
                    <a:pt x="3876" y="16681"/>
                  </a:lnTo>
                  <a:cubicBezTo>
                    <a:pt x="3764" y="16457"/>
                    <a:pt x="3595" y="16232"/>
                    <a:pt x="3483" y="16063"/>
                  </a:cubicBezTo>
                  <a:lnTo>
                    <a:pt x="3932" y="15783"/>
                  </a:lnTo>
                  <a:lnTo>
                    <a:pt x="3876" y="15670"/>
                  </a:lnTo>
                  <a:lnTo>
                    <a:pt x="3427" y="15895"/>
                  </a:lnTo>
                  <a:cubicBezTo>
                    <a:pt x="3314" y="15670"/>
                    <a:pt x="3202" y="15446"/>
                    <a:pt x="3090" y="15165"/>
                  </a:cubicBezTo>
                  <a:lnTo>
                    <a:pt x="3539" y="14996"/>
                  </a:lnTo>
                  <a:lnTo>
                    <a:pt x="3483" y="14828"/>
                  </a:lnTo>
                  <a:lnTo>
                    <a:pt x="3034" y="14996"/>
                  </a:lnTo>
                  <a:cubicBezTo>
                    <a:pt x="2921" y="14772"/>
                    <a:pt x="2865" y="14547"/>
                    <a:pt x="2809" y="14322"/>
                  </a:cubicBezTo>
                  <a:lnTo>
                    <a:pt x="3258" y="14154"/>
                  </a:lnTo>
                  <a:lnTo>
                    <a:pt x="3146" y="14042"/>
                  </a:lnTo>
                  <a:lnTo>
                    <a:pt x="2697" y="14154"/>
                  </a:lnTo>
                  <a:cubicBezTo>
                    <a:pt x="2640" y="13929"/>
                    <a:pt x="2528" y="13648"/>
                    <a:pt x="2528" y="13424"/>
                  </a:cubicBezTo>
                  <a:lnTo>
                    <a:pt x="2977" y="13311"/>
                  </a:lnTo>
                  <a:lnTo>
                    <a:pt x="2977" y="13143"/>
                  </a:lnTo>
                  <a:lnTo>
                    <a:pt x="2472" y="13255"/>
                  </a:lnTo>
                  <a:cubicBezTo>
                    <a:pt x="2472" y="12974"/>
                    <a:pt x="2416" y="12750"/>
                    <a:pt x="2360" y="12525"/>
                  </a:cubicBezTo>
                  <a:lnTo>
                    <a:pt x="2865" y="12469"/>
                  </a:lnTo>
                  <a:lnTo>
                    <a:pt x="2865" y="12300"/>
                  </a:lnTo>
                  <a:lnTo>
                    <a:pt x="2360" y="12357"/>
                  </a:lnTo>
                  <a:cubicBezTo>
                    <a:pt x="2360" y="12076"/>
                    <a:pt x="2360" y="11851"/>
                    <a:pt x="2360" y="11570"/>
                  </a:cubicBezTo>
                  <a:lnTo>
                    <a:pt x="2865" y="11570"/>
                  </a:lnTo>
                  <a:lnTo>
                    <a:pt x="2865" y="11514"/>
                  </a:lnTo>
                  <a:lnTo>
                    <a:pt x="2865" y="11402"/>
                  </a:lnTo>
                  <a:lnTo>
                    <a:pt x="2360" y="11402"/>
                  </a:lnTo>
                  <a:lnTo>
                    <a:pt x="2360" y="10728"/>
                  </a:lnTo>
                  <a:lnTo>
                    <a:pt x="2865" y="10784"/>
                  </a:lnTo>
                  <a:lnTo>
                    <a:pt x="2865" y="10615"/>
                  </a:lnTo>
                  <a:lnTo>
                    <a:pt x="2360" y="10559"/>
                  </a:lnTo>
                  <a:cubicBezTo>
                    <a:pt x="2360" y="10278"/>
                    <a:pt x="2416" y="10054"/>
                    <a:pt x="2472" y="9773"/>
                  </a:cubicBezTo>
                  <a:lnTo>
                    <a:pt x="2977" y="9885"/>
                  </a:lnTo>
                  <a:cubicBezTo>
                    <a:pt x="2977" y="9829"/>
                    <a:pt x="2977" y="9773"/>
                    <a:pt x="2977" y="9717"/>
                  </a:cubicBezTo>
                  <a:lnTo>
                    <a:pt x="2472" y="9605"/>
                  </a:lnTo>
                  <a:cubicBezTo>
                    <a:pt x="2528" y="9380"/>
                    <a:pt x="2584" y="9155"/>
                    <a:pt x="2640" y="8931"/>
                  </a:cubicBezTo>
                  <a:lnTo>
                    <a:pt x="3146" y="8987"/>
                  </a:lnTo>
                  <a:cubicBezTo>
                    <a:pt x="3202" y="8931"/>
                    <a:pt x="3202" y="8874"/>
                    <a:pt x="3202" y="8818"/>
                  </a:cubicBezTo>
                  <a:lnTo>
                    <a:pt x="2753" y="8706"/>
                  </a:lnTo>
                  <a:cubicBezTo>
                    <a:pt x="2809" y="8425"/>
                    <a:pt x="2921" y="8200"/>
                    <a:pt x="2977" y="7920"/>
                  </a:cubicBezTo>
                  <a:lnTo>
                    <a:pt x="3483" y="8144"/>
                  </a:lnTo>
                  <a:lnTo>
                    <a:pt x="3539" y="7976"/>
                  </a:lnTo>
                  <a:lnTo>
                    <a:pt x="3090" y="7807"/>
                  </a:lnTo>
                  <a:cubicBezTo>
                    <a:pt x="3146" y="7583"/>
                    <a:pt x="3258" y="7358"/>
                    <a:pt x="3371" y="7133"/>
                  </a:cubicBezTo>
                  <a:lnTo>
                    <a:pt x="3820" y="7358"/>
                  </a:lnTo>
                  <a:lnTo>
                    <a:pt x="3932" y="7189"/>
                  </a:lnTo>
                  <a:lnTo>
                    <a:pt x="3483" y="6965"/>
                  </a:lnTo>
                  <a:cubicBezTo>
                    <a:pt x="3595" y="6740"/>
                    <a:pt x="3708" y="6515"/>
                    <a:pt x="3876" y="6291"/>
                  </a:cubicBezTo>
                  <a:lnTo>
                    <a:pt x="4269" y="6572"/>
                  </a:lnTo>
                  <a:cubicBezTo>
                    <a:pt x="4325" y="6515"/>
                    <a:pt x="4325" y="6459"/>
                    <a:pt x="4382" y="6403"/>
                  </a:cubicBezTo>
                  <a:lnTo>
                    <a:pt x="3988" y="6122"/>
                  </a:lnTo>
                  <a:cubicBezTo>
                    <a:pt x="4101" y="5954"/>
                    <a:pt x="4269" y="5729"/>
                    <a:pt x="4382" y="5561"/>
                  </a:cubicBezTo>
                  <a:lnTo>
                    <a:pt x="4775" y="5841"/>
                  </a:lnTo>
                  <a:lnTo>
                    <a:pt x="4887" y="5729"/>
                  </a:lnTo>
                  <a:lnTo>
                    <a:pt x="4550" y="5392"/>
                  </a:lnTo>
                  <a:cubicBezTo>
                    <a:pt x="4719" y="5224"/>
                    <a:pt x="4943" y="4999"/>
                    <a:pt x="5112" y="4831"/>
                  </a:cubicBezTo>
                  <a:lnTo>
                    <a:pt x="5449" y="5224"/>
                  </a:lnTo>
                  <a:lnTo>
                    <a:pt x="5561" y="5055"/>
                  </a:lnTo>
                  <a:lnTo>
                    <a:pt x="5224" y="4718"/>
                  </a:lnTo>
                  <a:cubicBezTo>
                    <a:pt x="5393" y="4550"/>
                    <a:pt x="5561" y="4381"/>
                    <a:pt x="5786" y="4213"/>
                  </a:cubicBezTo>
                  <a:lnTo>
                    <a:pt x="6067" y="4606"/>
                  </a:lnTo>
                  <a:lnTo>
                    <a:pt x="6235" y="4494"/>
                  </a:lnTo>
                  <a:lnTo>
                    <a:pt x="5898" y="4100"/>
                  </a:lnTo>
                  <a:cubicBezTo>
                    <a:pt x="6123" y="3932"/>
                    <a:pt x="6291" y="3820"/>
                    <a:pt x="6516" y="3651"/>
                  </a:cubicBezTo>
                  <a:lnTo>
                    <a:pt x="6797" y="4044"/>
                  </a:lnTo>
                  <a:lnTo>
                    <a:pt x="6965" y="3988"/>
                  </a:lnTo>
                  <a:lnTo>
                    <a:pt x="6684" y="3539"/>
                  </a:lnTo>
                  <a:cubicBezTo>
                    <a:pt x="6853" y="3426"/>
                    <a:pt x="7077" y="3314"/>
                    <a:pt x="7302" y="3202"/>
                  </a:cubicBezTo>
                  <a:lnTo>
                    <a:pt x="7527" y="3595"/>
                  </a:lnTo>
                  <a:lnTo>
                    <a:pt x="7695" y="3539"/>
                  </a:lnTo>
                  <a:lnTo>
                    <a:pt x="7471" y="3089"/>
                  </a:lnTo>
                  <a:cubicBezTo>
                    <a:pt x="7695" y="2977"/>
                    <a:pt x="7920" y="2865"/>
                    <a:pt x="8145" y="2752"/>
                  </a:cubicBezTo>
                  <a:lnTo>
                    <a:pt x="8369" y="3202"/>
                  </a:lnTo>
                  <a:lnTo>
                    <a:pt x="8482" y="3146"/>
                  </a:lnTo>
                  <a:lnTo>
                    <a:pt x="8313" y="2696"/>
                  </a:lnTo>
                  <a:cubicBezTo>
                    <a:pt x="8538" y="2584"/>
                    <a:pt x="8762" y="2472"/>
                    <a:pt x="8987" y="2415"/>
                  </a:cubicBezTo>
                  <a:lnTo>
                    <a:pt x="9156" y="2921"/>
                  </a:lnTo>
                  <a:lnTo>
                    <a:pt x="9268" y="2865"/>
                  </a:lnTo>
                  <a:lnTo>
                    <a:pt x="9156" y="2359"/>
                  </a:lnTo>
                  <a:cubicBezTo>
                    <a:pt x="9380" y="2303"/>
                    <a:pt x="9661" y="2247"/>
                    <a:pt x="9886" y="2191"/>
                  </a:cubicBezTo>
                  <a:lnTo>
                    <a:pt x="9998" y="2696"/>
                  </a:lnTo>
                  <a:lnTo>
                    <a:pt x="10167" y="2696"/>
                  </a:lnTo>
                  <a:lnTo>
                    <a:pt x="10110" y="2191"/>
                  </a:lnTo>
                  <a:cubicBezTo>
                    <a:pt x="10335" y="2135"/>
                    <a:pt x="10560" y="2078"/>
                    <a:pt x="10784" y="2078"/>
                  </a:cubicBezTo>
                  <a:lnTo>
                    <a:pt x="10841" y="2584"/>
                  </a:lnTo>
                  <a:lnTo>
                    <a:pt x="11009" y="2584"/>
                  </a:lnTo>
                  <a:lnTo>
                    <a:pt x="10953" y="2078"/>
                  </a:lnTo>
                  <a:cubicBezTo>
                    <a:pt x="11234" y="2078"/>
                    <a:pt x="11514" y="2022"/>
                    <a:pt x="11739" y="2022"/>
                  </a:cubicBezTo>
                  <a:lnTo>
                    <a:pt x="11739" y="2528"/>
                  </a:lnTo>
                  <a:lnTo>
                    <a:pt x="11908" y="2528"/>
                  </a:lnTo>
                  <a:lnTo>
                    <a:pt x="1190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14"/>
            <p:cNvSpPr/>
            <p:nvPr/>
          </p:nvSpPr>
          <p:spPr>
            <a:xfrm>
              <a:off x="4888325" y="1885150"/>
              <a:ext cx="44975" cy="67400"/>
            </a:xfrm>
            <a:custGeom>
              <a:avLst/>
              <a:gdLst/>
              <a:ahLst/>
              <a:cxnLst/>
              <a:rect l="l" t="t" r="r" b="b"/>
              <a:pathLst>
                <a:path w="1799" h="2696" extrusionOk="0">
                  <a:moveTo>
                    <a:pt x="225" y="0"/>
                  </a:moveTo>
                  <a:lnTo>
                    <a:pt x="1" y="112"/>
                  </a:lnTo>
                  <a:lnTo>
                    <a:pt x="1573" y="2696"/>
                  </a:lnTo>
                  <a:lnTo>
                    <a:pt x="1798" y="252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14"/>
            <p:cNvSpPr/>
            <p:nvPr/>
          </p:nvSpPr>
          <p:spPr>
            <a:xfrm>
              <a:off x="4926250" y="1865475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0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14"/>
            <p:cNvSpPr/>
            <p:nvPr/>
          </p:nvSpPr>
          <p:spPr>
            <a:xfrm>
              <a:off x="4965550" y="1848625"/>
              <a:ext cx="30925" cy="73050"/>
            </a:xfrm>
            <a:custGeom>
              <a:avLst/>
              <a:gdLst/>
              <a:ahLst/>
              <a:cxnLst/>
              <a:rect l="l" t="t" r="r" b="b"/>
              <a:pathLst>
                <a:path w="1237" h="2922" extrusionOk="0">
                  <a:moveTo>
                    <a:pt x="282" y="1"/>
                  </a:moveTo>
                  <a:lnTo>
                    <a:pt x="1" y="113"/>
                  </a:lnTo>
                  <a:lnTo>
                    <a:pt x="1012" y="2921"/>
                  </a:lnTo>
                  <a:lnTo>
                    <a:pt x="1236" y="28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14"/>
            <p:cNvSpPr/>
            <p:nvPr/>
          </p:nvSpPr>
          <p:spPr>
            <a:xfrm>
              <a:off x="4853225" y="1909000"/>
              <a:ext cx="49175" cy="63225"/>
            </a:xfrm>
            <a:custGeom>
              <a:avLst/>
              <a:gdLst/>
              <a:ahLst/>
              <a:cxnLst/>
              <a:rect l="l" t="t" r="r" b="b"/>
              <a:pathLst>
                <a:path w="1967" h="2529" extrusionOk="0">
                  <a:moveTo>
                    <a:pt x="169" y="1"/>
                  </a:moveTo>
                  <a:lnTo>
                    <a:pt x="1" y="169"/>
                  </a:lnTo>
                  <a:lnTo>
                    <a:pt x="1742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14"/>
            <p:cNvSpPr/>
            <p:nvPr/>
          </p:nvSpPr>
          <p:spPr>
            <a:xfrm>
              <a:off x="5129850" y="1826175"/>
              <a:ext cx="11250" cy="74425"/>
            </a:xfrm>
            <a:custGeom>
              <a:avLst/>
              <a:gdLst/>
              <a:ahLst/>
              <a:cxnLst/>
              <a:rect l="l" t="t" r="r" b="b"/>
              <a:pathLst>
                <a:path w="450" h="2977" extrusionOk="0">
                  <a:moveTo>
                    <a:pt x="169" y="0"/>
                  </a:moveTo>
                  <a:lnTo>
                    <a:pt x="0" y="2977"/>
                  </a:lnTo>
                  <a:lnTo>
                    <a:pt x="281" y="297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14"/>
            <p:cNvSpPr/>
            <p:nvPr/>
          </p:nvSpPr>
          <p:spPr>
            <a:xfrm>
              <a:off x="5090525" y="1826175"/>
              <a:ext cx="9850" cy="74425"/>
            </a:xfrm>
            <a:custGeom>
              <a:avLst/>
              <a:gdLst/>
              <a:ahLst/>
              <a:cxnLst/>
              <a:rect l="l" t="t" r="r" b="b"/>
              <a:pathLst>
                <a:path w="394" h="2977" extrusionOk="0">
                  <a:moveTo>
                    <a:pt x="0" y="0"/>
                  </a:moveTo>
                  <a:lnTo>
                    <a:pt x="169" y="2977"/>
                  </a:lnTo>
                  <a:lnTo>
                    <a:pt x="394" y="297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14"/>
            <p:cNvSpPr/>
            <p:nvPr/>
          </p:nvSpPr>
          <p:spPr>
            <a:xfrm>
              <a:off x="5048400" y="1830375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1" y="1"/>
                  </a:moveTo>
                  <a:lnTo>
                    <a:pt x="450" y="2921"/>
                  </a:lnTo>
                  <a:lnTo>
                    <a:pt x="675" y="292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14"/>
            <p:cNvSpPr/>
            <p:nvPr/>
          </p:nvSpPr>
          <p:spPr>
            <a:xfrm>
              <a:off x="5006275" y="1837400"/>
              <a:ext cx="23900" cy="74450"/>
            </a:xfrm>
            <a:custGeom>
              <a:avLst/>
              <a:gdLst/>
              <a:ahLst/>
              <a:cxnLst/>
              <a:rect l="l" t="t" r="r" b="b"/>
              <a:pathLst>
                <a:path w="956" h="2978" extrusionOk="0">
                  <a:moveTo>
                    <a:pt x="281" y="0"/>
                  </a:moveTo>
                  <a:lnTo>
                    <a:pt x="1" y="57"/>
                  </a:lnTo>
                  <a:lnTo>
                    <a:pt x="731" y="2977"/>
                  </a:lnTo>
                  <a:lnTo>
                    <a:pt x="955" y="286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14"/>
            <p:cNvSpPr/>
            <p:nvPr/>
          </p:nvSpPr>
          <p:spPr>
            <a:xfrm>
              <a:off x="4763375" y="1998875"/>
              <a:ext cx="63200" cy="49175"/>
            </a:xfrm>
            <a:custGeom>
              <a:avLst/>
              <a:gdLst/>
              <a:ahLst/>
              <a:cxnLst/>
              <a:rect l="l" t="t" r="r" b="b"/>
              <a:pathLst>
                <a:path w="2528" h="1967" extrusionOk="0">
                  <a:moveTo>
                    <a:pt x="169" y="0"/>
                  </a:moveTo>
                  <a:lnTo>
                    <a:pt x="0" y="169"/>
                  </a:lnTo>
                  <a:lnTo>
                    <a:pt x="2415" y="1966"/>
                  </a:lnTo>
                  <a:lnTo>
                    <a:pt x="2528" y="174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14"/>
            <p:cNvSpPr/>
            <p:nvPr/>
          </p:nvSpPr>
          <p:spPr>
            <a:xfrm>
              <a:off x="4790050" y="1966575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"/>
                  </a:moveTo>
                  <a:lnTo>
                    <a:pt x="0" y="169"/>
                  </a:lnTo>
                  <a:lnTo>
                    <a:pt x="2191" y="2191"/>
                  </a:lnTo>
                  <a:lnTo>
                    <a:pt x="2359" y="196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14"/>
            <p:cNvSpPr/>
            <p:nvPr/>
          </p:nvSpPr>
          <p:spPr>
            <a:xfrm>
              <a:off x="4739500" y="2033975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69"/>
                    <a:pt x="0" y="225"/>
                  </a:cubicBezTo>
                  <a:lnTo>
                    <a:pt x="2528" y="1742"/>
                  </a:lnTo>
                  <a:lnTo>
                    <a:pt x="2696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14"/>
            <p:cNvSpPr/>
            <p:nvPr/>
          </p:nvSpPr>
          <p:spPr>
            <a:xfrm>
              <a:off x="4820925" y="1935675"/>
              <a:ext cx="54800" cy="60425"/>
            </a:xfrm>
            <a:custGeom>
              <a:avLst/>
              <a:gdLst/>
              <a:ahLst/>
              <a:cxnLst/>
              <a:rect l="l" t="t" r="r" b="b"/>
              <a:pathLst>
                <a:path w="2192" h="2417" extrusionOk="0">
                  <a:moveTo>
                    <a:pt x="169" y="1"/>
                  </a:moveTo>
                  <a:lnTo>
                    <a:pt x="1" y="169"/>
                  </a:lnTo>
                  <a:lnTo>
                    <a:pt x="1967" y="2416"/>
                  </a:lnTo>
                  <a:lnTo>
                    <a:pt x="2191" y="21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14"/>
            <p:cNvSpPr/>
            <p:nvPr/>
          </p:nvSpPr>
          <p:spPr>
            <a:xfrm>
              <a:off x="5164950" y="1830375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450" y="1"/>
                  </a:moveTo>
                  <a:lnTo>
                    <a:pt x="0" y="2921"/>
                  </a:lnTo>
                  <a:lnTo>
                    <a:pt x="225" y="29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14"/>
            <p:cNvSpPr/>
            <p:nvPr/>
          </p:nvSpPr>
          <p:spPr>
            <a:xfrm>
              <a:off x="5267450" y="1866875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0" y="2641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14"/>
            <p:cNvSpPr/>
            <p:nvPr/>
          </p:nvSpPr>
          <p:spPr>
            <a:xfrm>
              <a:off x="5200050" y="1838800"/>
              <a:ext cx="23900" cy="73050"/>
            </a:xfrm>
            <a:custGeom>
              <a:avLst/>
              <a:gdLst/>
              <a:ahLst/>
              <a:cxnLst/>
              <a:rect l="l" t="t" r="r" b="b"/>
              <a:pathLst>
                <a:path w="956" h="2922" extrusionOk="0">
                  <a:moveTo>
                    <a:pt x="730" y="1"/>
                  </a:moveTo>
                  <a:lnTo>
                    <a:pt x="0" y="2865"/>
                  </a:lnTo>
                  <a:lnTo>
                    <a:pt x="281" y="2921"/>
                  </a:lnTo>
                  <a:lnTo>
                    <a:pt x="955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14"/>
            <p:cNvSpPr/>
            <p:nvPr/>
          </p:nvSpPr>
          <p:spPr>
            <a:xfrm>
              <a:off x="5233750" y="1850025"/>
              <a:ext cx="30900" cy="71650"/>
            </a:xfrm>
            <a:custGeom>
              <a:avLst/>
              <a:gdLst/>
              <a:ahLst/>
              <a:cxnLst/>
              <a:rect l="l" t="t" r="r" b="b"/>
              <a:pathLst>
                <a:path w="1236" h="2866" extrusionOk="0">
                  <a:moveTo>
                    <a:pt x="955" y="1"/>
                  </a:moveTo>
                  <a:lnTo>
                    <a:pt x="0" y="2809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14"/>
            <p:cNvSpPr/>
            <p:nvPr/>
          </p:nvSpPr>
          <p:spPr>
            <a:xfrm>
              <a:off x="5355900" y="1984825"/>
              <a:ext cx="5650" cy="11275"/>
            </a:xfrm>
            <a:custGeom>
              <a:avLst/>
              <a:gdLst/>
              <a:ahLst/>
              <a:cxnLst/>
              <a:rect l="l" t="t" r="r" b="b"/>
              <a:pathLst>
                <a:path w="226" h="451" extrusionOk="0">
                  <a:moveTo>
                    <a:pt x="225" y="1"/>
                  </a:moveTo>
                  <a:lnTo>
                    <a:pt x="1" y="225"/>
                  </a:lnTo>
                  <a:lnTo>
                    <a:pt x="169" y="450"/>
                  </a:lnTo>
                  <a:lnTo>
                    <a:pt x="225" y="33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14"/>
            <p:cNvSpPr/>
            <p:nvPr/>
          </p:nvSpPr>
          <p:spPr>
            <a:xfrm>
              <a:off x="5298325" y="1886550"/>
              <a:ext cx="43550" cy="66000"/>
            </a:xfrm>
            <a:custGeom>
              <a:avLst/>
              <a:gdLst/>
              <a:ahLst/>
              <a:cxnLst/>
              <a:rect l="l" t="t" r="r" b="b"/>
              <a:pathLst>
                <a:path w="1742" h="2640" extrusionOk="0">
                  <a:moveTo>
                    <a:pt x="1517" y="0"/>
                  </a:moveTo>
                  <a:lnTo>
                    <a:pt x="1" y="2528"/>
                  </a:lnTo>
                  <a:lnTo>
                    <a:pt x="225" y="2640"/>
                  </a:lnTo>
                  <a:lnTo>
                    <a:pt x="1742" y="113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14"/>
            <p:cNvSpPr/>
            <p:nvPr/>
          </p:nvSpPr>
          <p:spPr>
            <a:xfrm>
              <a:off x="5327825" y="1925850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8" y="1"/>
                  </a:moveTo>
                  <a:lnTo>
                    <a:pt x="0" y="1742"/>
                  </a:lnTo>
                  <a:lnTo>
                    <a:pt x="225" y="1910"/>
                  </a:lnTo>
                  <a:lnTo>
                    <a:pt x="1348" y="39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14"/>
            <p:cNvSpPr/>
            <p:nvPr/>
          </p:nvSpPr>
          <p:spPr>
            <a:xfrm>
              <a:off x="4836375" y="1921650"/>
              <a:ext cx="66025" cy="78650"/>
            </a:xfrm>
            <a:custGeom>
              <a:avLst/>
              <a:gdLst/>
              <a:ahLst/>
              <a:cxnLst/>
              <a:rect l="l" t="t" r="r" b="b"/>
              <a:pathLst>
                <a:path w="2641" h="3146" extrusionOk="0">
                  <a:moveTo>
                    <a:pt x="225" y="0"/>
                  </a:moveTo>
                  <a:lnTo>
                    <a:pt x="1" y="169"/>
                  </a:lnTo>
                  <a:lnTo>
                    <a:pt x="2472" y="3146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14"/>
            <p:cNvSpPr/>
            <p:nvPr/>
          </p:nvSpPr>
          <p:spPr>
            <a:xfrm>
              <a:off x="4947300" y="18570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225" y="1"/>
                  </a:moveTo>
                  <a:lnTo>
                    <a:pt x="1" y="57"/>
                  </a:lnTo>
                  <a:lnTo>
                    <a:pt x="1461" y="3651"/>
                  </a:lnTo>
                  <a:lnTo>
                    <a:pt x="1686" y="353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14"/>
            <p:cNvSpPr/>
            <p:nvPr/>
          </p:nvSpPr>
          <p:spPr>
            <a:xfrm>
              <a:off x="490800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13"/>
                  </a:lnTo>
                  <a:lnTo>
                    <a:pt x="1797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14"/>
            <p:cNvSpPr/>
            <p:nvPr/>
          </p:nvSpPr>
          <p:spPr>
            <a:xfrm>
              <a:off x="4871475" y="1896375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1" y="113"/>
                  </a:lnTo>
                  <a:lnTo>
                    <a:pt x="2135" y="3314"/>
                  </a:lnTo>
                  <a:lnTo>
                    <a:pt x="2360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14"/>
            <p:cNvSpPr/>
            <p:nvPr/>
          </p:nvSpPr>
          <p:spPr>
            <a:xfrm>
              <a:off x="4986625" y="1843025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0" y="56"/>
                  </a:lnTo>
                  <a:lnTo>
                    <a:pt x="1067" y="3763"/>
                  </a:lnTo>
                  <a:lnTo>
                    <a:pt x="1348" y="370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14"/>
            <p:cNvSpPr/>
            <p:nvPr/>
          </p:nvSpPr>
          <p:spPr>
            <a:xfrm>
              <a:off x="5113000" y="1826175"/>
              <a:ext cx="7025" cy="95500"/>
            </a:xfrm>
            <a:custGeom>
              <a:avLst/>
              <a:gdLst/>
              <a:ahLst/>
              <a:cxnLst/>
              <a:rect l="l" t="t" r="r" b="b"/>
              <a:pathLst>
                <a:path w="281" h="3820" extrusionOk="0">
                  <a:moveTo>
                    <a:pt x="0" y="0"/>
                  </a:moveTo>
                  <a:lnTo>
                    <a:pt x="0" y="3819"/>
                  </a:lnTo>
                  <a:lnTo>
                    <a:pt x="281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14"/>
            <p:cNvSpPr/>
            <p:nvPr/>
          </p:nvSpPr>
          <p:spPr>
            <a:xfrm>
              <a:off x="5028750" y="1833175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0" y="57"/>
                  </a:lnTo>
                  <a:lnTo>
                    <a:pt x="674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14"/>
            <p:cNvSpPr/>
            <p:nvPr/>
          </p:nvSpPr>
          <p:spPr>
            <a:xfrm>
              <a:off x="5069475" y="1827575"/>
              <a:ext cx="15450" cy="95500"/>
            </a:xfrm>
            <a:custGeom>
              <a:avLst/>
              <a:gdLst/>
              <a:ahLst/>
              <a:cxnLst/>
              <a:rect l="l" t="t" r="r" b="b"/>
              <a:pathLst>
                <a:path w="618" h="3820" extrusionOk="0">
                  <a:moveTo>
                    <a:pt x="0" y="0"/>
                  </a:moveTo>
                  <a:lnTo>
                    <a:pt x="393" y="3819"/>
                  </a:lnTo>
                  <a:lnTo>
                    <a:pt x="618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14"/>
            <p:cNvSpPr/>
            <p:nvPr/>
          </p:nvSpPr>
          <p:spPr>
            <a:xfrm>
              <a:off x="4805500" y="1949725"/>
              <a:ext cx="73025" cy="73050"/>
            </a:xfrm>
            <a:custGeom>
              <a:avLst/>
              <a:gdLst/>
              <a:ahLst/>
              <a:cxnLst/>
              <a:rect l="l" t="t" r="r" b="b"/>
              <a:pathLst>
                <a:path w="2921" h="2922" extrusionOk="0">
                  <a:moveTo>
                    <a:pt x="169" y="1"/>
                  </a:moveTo>
                  <a:lnTo>
                    <a:pt x="0" y="169"/>
                  </a:lnTo>
                  <a:lnTo>
                    <a:pt x="2752" y="2921"/>
                  </a:lnTo>
                  <a:cubicBezTo>
                    <a:pt x="2808" y="2865"/>
                    <a:pt x="2864" y="2809"/>
                    <a:pt x="2921" y="2753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14"/>
            <p:cNvSpPr/>
            <p:nvPr/>
          </p:nvSpPr>
          <p:spPr>
            <a:xfrm>
              <a:off x="4776000" y="1982025"/>
              <a:ext cx="78650" cy="66025"/>
            </a:xfrm>
            <a:custGeom>
              <a:avLst/>
              <a:gdLst/>
              <a:ahLst/>
              <a:cxnLst/>
              <a:rect l="l" t="t" r="r" b="b"/>
              <a:pathLst>
                <a:path w="3146" h="2641" extrusionOk="0">
                  <a:moveTo>
                    <a:pt x="169" y="0"/>
                  </a:moveTo>
                  <a:cubicBezTo>
                    <a:pt x="113" y="57"/>
                    <a:pt x="57" y="113"/>
                    <a:pt x="1" y="169"/>
                  </a:cubicBezTo>
                  <a:lnTo>
                    <a:pt x="2977" y="2640"/>
                  </a:lnTo>
                  <a:lnTo>
                    <a:pt x="3146" y="241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14"/>
            <p:cNvSpPr/>
            <p:nvPr/>
          </p:nvSpPr>
          <p:spPr>
            <a:xfrm>
              <a:off x="4752125" y="2015725"/>
              <a:ext cx="82875" cy="59000"/>
            </a:xfrm>
            <a:custGeom>
              <a:avLst/>
              <a:gdLst/>
              <a:ahLst/>
              <a:cxnLst/>
              <a:rect l="l" t="t" r="r" b="b"/>
              <a:pathLst>
                <a:path w="3315" h="2360" extrusionOk="0">
                  <a:moveTo>
                    <a:pt x="113" y="0"/>
                  </a:moveTo>
                  <a:lnTo>
                    <a:pt x="1" y="169"/>
                  </a:lnTo>
                  <a:lnTo>
                    <a:pt x="3202" y="2359"/>
                  </a:lnTo>
                  <a:lnTo>
                    <a:pt x="3315" y="213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14"/>
            <p:cNvSpPr/>
            <p:nvPr/>
          </p:nvSpPr>
          <p:spPr>
            <a:xfrm>
              <a:off x="5145275" y="1827575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394" y="0"/>
                  </a:moveTo>
                  <a:lnTo>
                    <a:pt x="1" y="3876"/>
                  </a:lnTo>
                  <a:lnTo>
                    <a:pt x="282" y="3876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14"/>
            <p:cNvSpPr/>
            <p:nvPr/>
          </p:nvSpPr>
          <p:spPr>
            <a:xfrm>
              <a:off x="5211275" y="1844425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5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14"/>
            <p:cNvSpPr/>
            <p:nvPr/>
          </p:nvSpPr>
          <p:spPr>
            <a:xfrm>
              <a:off x="5178975" y="1833175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1" y="1"/>
                  </a:moveTo>
                  <a:lnTo>
                    <a:pt x="1" y="3764"/>
                  </a:lnTo>
                  <a:lnTo>
                    <a:pt x="282" y="3820"/>
                  </a:lnTo>
                  <a:lnTo>
                    <a:pt x="1012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14"/>
            <p:cNvSpPr/>
            <p:nvPr/>
          </p:nvSpPr>
          <p:spPr>
            <a:xfrm>
              <a:off x="5353100" y="2011500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7" y="1"/>
                  </a:moveTo>
                  <a:lnTo>
                    <a:pt x="0" y="338"/>
                  </a:lnTo>
                  <a:lnTo>
                    <a:pt x="169" y="506"/>
                  </a:lnTo>
                  <a:lnTo>
                    <a:pt x="337" y="39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14"/>
            <p:cNvSpPr/>
            <p:nvPr/>
          </p:nvSpPr>
          <p:spPr>
            <a:xfrm>
              <a:off x="5243575" y="18584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1461" y="1"/>
                  </a:moveTo>
                  <a:lnTo>
                    <a:pt x="0" y="3539"/>
                  </a:lnTo>
                  <a:lnTo>
                    <a:pt x="225" y="3652"/>
                  </a:lnTo>
                  <a:lnTo>
                    <a:pt x="1685" y="57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14"/>
            <p:cNvSpPr/>
            <p:nvPr/>
          </p:nvSpPr>
          <p:spPr>
            <a:xfrm>
              <a:off x="527305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8" y="1"/>
                  </a:moveTo>
                  <a:lnTo>
                    <a:pt x="1" y="3427"/>
                  </a:lnTo>
                  <a:lnTo>
                    <a:pt x="226" y="3539"/>
                  </a:lnTo>
                  <a:lnTo>
                    <a:pt x="2023" y="113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14"/>
            <p:cNvSpPr/>
            <p:nvPr/>
          </p:nvSpPr>
          <p:spPr>
            <a:xfrm>
              <a:off x="5327825" y="1955350"/>
              <a:ext cx="33725" cy="46350"/>
            </a:xfrm>
            <a:custGeom>
              <a:avLst/>
              <a:gdLst/>
              <a:ahLst/>
              <a:cxnLst/>
              <a:rect l="l" t="t" r="r" b="b"/>
              <a:pathLst>
                <a:path w="1349" h="1854" extrusionOk="0">
                  <a:moveTo>
                    <a:pt x="1348" y="0"/>
                  </a:moveTo>
                  <a:lnTo>
                    <a:pt x="0" y="1629"/>
                  </a:lnTo>
                  <a:lnTo>
                    <a:pt x="225" y="1854"/>
                  </a:lnTo>
                  <a:lnTo>
                    <a:pt x="1348" y="4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14"/>
            <p:cNvSpPr/>
            <p:nvPr/>
          </p:nvSpPr>
          <p:spPr>
            <a:xfrm>
              <a:off x="5301150" y="1897775"/>
              <a:ext cx="59000" cy="84275"/>
            </a:xfrm>
            <a:custGeom>
              <a:avLst/>
              <a:gdLst/>
              <a:ahLst/>
              <a:cxnLst/>
              <a:rect l="l" t="t" r="r" b="b"/>
              <a:pathLst>
                <a:path w="2360" h="3371" extrusionOk="0">
                  <a:moveTo>
                    <a:pt x="2191" y="1"/>
                  </a:moveTo>
                  <a:lnTo>
                    <a:pt x="0" y="3202"/>
                  </a:lnTo>
                  <a:lnTo>
                    <a:pt x="225" y="3370"/>
                  </a:lnTo>
                  <a:lnTo>
                    <a:pt x="2359" y="169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14"/>
            <p:cNvSpPr/>
            <p:nvPr/>
          </p:nvSpPr>
          <p:spPr>
            <a:xfrm>
              <a:off x="4903775" y="2062050"/>
              <a:ext cx="487250" cy="430375"/>
            </a:xfrm>
            <a:custGeom>
              <a:avLst/>
              <a:gdLst/>
              <a:ahLst/>
              <a:cxnLst/>
              <a:rect l="l" t="t" r="r" b="b"/>
              <a:pathLst>
                <a:path w="19490" h="17215" extrusionOk="0">
                  <a:moveTo>
                    <a:pt x="8650" y="1"/>
                  </a:moveTo>
                  <a:lnTo>
                    <a:pt x="8650" y="1012"/>
                  </a:lnTo>
                  <a:cubicBezTo>
                    <a:pt x="15446" y="1012"/>
                    <a:pt x="18816" y="9156"/>
                    <a:pt x="14042" y="13986"/>
                  </a:cubicBezTo>
                  <a:cubicBezTo>
                    <a:pt x="12496" y="15532"/>
                    <a:pt x="10590" y="16224"/>
                    <a:pt x="8721" y="16224"/>
                  </a:cubicBezTo>
                  <a:cubicBezTo>
                    <a:pt x="4817" y="16224"/>
                    <a:pt x="1068" y="13207"/>
                    <a:pt x="1068" y="8650"/>
                  </a:cubicBezTo>
                  <a:lnTo>
                    <a:pt x="1" y="8650"/>
                  </a:lnTo>
                  <a:cubicBezTo>
                    <a:pt x="41" y="13703"/>
                    <a:pt x="4214" y="17215"/>
                    <a:pt x="8664" y="17215"/>
                  </a:cubicBezTo>
                  <a:cubicBezTo>
                    <a:pt x="10397" y="17215"/>
                    <a:pt x="12171" y="16683"/>
                    <a:pt x="13761" y="15502"/>
                  </a:cubicBezTo>
                  <a:cubicBezTo>
                    <a:pt x="19490" y="11346"/>
                    <a:pt x="17973" y="2472"/>
                    <a:pt x="11234" y="338"/>
                  </a:cubicBezTo>
                  <a:lnTo>
                    <a:pt x="11234" y="394"/>
                  </a:lnTo>
                  <a:cubicBezTo>
                    <a:pt x="10391" y="113"/>
                    <a:pt x="9549" y="1"/>
                    <a:pt x="865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14"/>
            <p:cNvSpPr/>
            <p:nvPr/>
          </p:nvSpPr>
          <p:spPr>
            <a:xfrm>
              <a:off x="4982400" y="2160350"/>
              <a:ext cx="330000" cy="255575"/>
            </a:xfrm>
            <a:custGeom>
              <a:avLst/>
              <a:gdLst/>
              <a:ahLst/>
              <a:cxnLst/>
              <a:rect l="l" t="t" r="r" b="b"/>
              <a:pathLst>
                <a:path w="13200" h="10223" extrusionOk="0">
                  <a:moveTo>
                    <a:pt x="8538" y="0"/>
                  </a:moveTo>
                  <a:lnTo>
                    <a:pt x="8313" y="337"/>
                  </a:lnTo>
                  <a:cubicBezTo>
                    <a:pt x="10167" y="1573"/>
                    <a:pt x="11065" y="3876"/>
                    <a:pt x="10447" y="6066"/>
                  </a:cubicBezTo>
                  <a:cubicBezTo>
                    <a:pt x="10054" y="7358"/>
                    <a:pt x="9212" y="8481"/>
                    <a:pt x="7976" y="9099"/>
                  </a:cubicBezTo>
                  <a:cubicBezTo>
                    <a:pt x="7184" y="9542"/>
                    <a:pt x="6347" y="9744"/>
                    <a:pt x="5530" y="9744"/>
                  </a:cubicBezTo>
                  <a:cubicBezTo>
                    <a:pt x="2930" y="9744"/>
                    <a:pt x="536" y="7694"/>
                    <a:pt x="450" y="4830"/>
                  </a:cubicBezTo>
                  <a:lnTo>
                    <a:pt x="1" y="4830"/>
                  </a:lnTo>
                  <a:cubicBezTo>
                    <a:pt x="57" y="7246"/>
                    <a:pt x="1686" y="9324"/>
                    <a:pt x="4045" y="9998"/>
                  </a:cubicBezTo>
                  <a:cubicBezTo>
                    <a:pt x="4550" y="10110"/>
                    <a:pt x="5056" y="10222"/>
                    <a:pt x="5561" y="10222"/>
                  </a:cubicBezTo>
                  <a:cubicBezTo>
                    <a:pt x="11065" y="10166"/>
                    <a:pt x="13199" y="2977"/>
                    <a:pt x="853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14"/>
            <p:cNvSpPr/>
            <p:nvPr/>
          </p:nvSpPr>
          <p:spPr>
            <a:xfrm>
              <a:off x="5028675" y="2210725"/>
              <a:ext cx="175600" cy="133675"/>
            </a:xfrm>
            <a:custGeom>
              <a:avLst/>
              <a:gdLst/>
              <a:ahLst/>
              <a:cxnLst/>
              <a:rect l="l" t="t" r="r" b="b"/>
              <a:pathLst>
                <a:path w="7024" h="5347" extrusionOk="0">
                  <a:moveTo>
                    <a:pt x="3631" y="463"/>
                  </a:moveTo>
                  <a:cubicBezTo>
                    <a:pt x="4755" y="463"/>
                    <a:pt x="5844" y="1327"/>
                    <a:pt x="5844" y="2647"/>
                  </a:cubicBezTo>
                  <a:cubicBezTo>
                    <a:pt x="5901" y="3826"/>
                    <a:pt x="4890" y="4894"/>
                    <a:pt x="3654" y="4894"/>
                  </a:cubicBezTo>
                  <a:cubicBezTo>
                    <a:pt x="1688" y="4837"/>
                    <a:pt x="677" y="2478"/>
                    <a:pt x="2081" y="1131"/>
                  </a:cubicBezTo>
                  <a:cubicBezTo>
                    <a:pt x="2524" y="669"/>
                    <a:pt x="3082" y="463"/>
                    <a:pt x="3631" y="463"/>
                  </a:cubicBezTo>
                  <a:close/>
                  <a:moveTo>
                    <a:pt x="3444" y="1"/>
                  </a:moveTo>
                  <a:cubicBezTo>
                    <a:pt x="0" y="1"/>
                    <a:pt x="17" y="5347"/>
                    <a:pt x="3495" y="5347"/>
                  </a:cubicBezTo>
                  <a:cubicBezTo>
                    <a:pt x="3547" y="5347"/>
                    <a:pt x="3600" y="5345"/>
                    <a:pt x="3654" y="5343"/>
                  </a:cubicBezTo>
                  <a:cubicBezTo>
                    <a:pt x="7024" y="5118"/>
                    <a:pt x="7024" y="176"/>
                    <a:pt x="3654" y="7"/>
                  </a:cubicBezTo>
                  <a:cubicBezTo>
                    <a:pt x="3583" y="3"/>
                    <a:pt x="3513" y="1"/>
                    <a:pt x="344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14"/>
            <p:cNvSpPr/>
            <p:nvPr/>
          </p:nvSpPr>
          <p:spPr>
            <a:xfrm>
              <a:off x="5027350" y="1948325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2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14"/>
            <p:cNvSpPr/>
            <p:nvPr/>
          </p:nvSpPr>
          <p:spPr>
            <a:xfrm>
              <a:off x="3496850" y="1723675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113" y="0"/>
                  </a:moveTo>
                  <a:cubicBezTo>
                    <a:pt x="1" y="0"/>
                    <a:pt x="1" y="56"/>
                    <a:pt x="1" y="112"/>
                  </a:cubicBezTo>
                  <a:lnTo>
                    <a:pt x="113" y="1517"/>
                  </a:lnTo>
                  <a:lnTo>
                    <a:pt x="338" y="1460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14"/>
            <p:cNvSpPr/>
            <p:nvPr/>
          </p:nvSpPr>
          <p:spPr>
            <a:xfrm>
              <a:off x="3211825" y="1856000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41" y="1"/>
                  </a:moveTo>
                  <a:cubicBezTo>
                    <a:pt x="113" y="1"/>
                    <a:pt x="85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068" y="1222"/>
                  </a:lnTo>
                  <a:lnTo>
                    <a:pt x="1236" y="1054"/>
                  </a:lnTo>
                  <a:lnTo>
                    <a:pt x="225" y="43"/>
                  </a:lnTo>
                  <a:cubicBezTo>
                    <a:pt x="197" y="15"/>
                    <a:pt x="169" y="1"/>
                    <a:pt x="1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14"/>
            <p:cNvSpPr/>
            <p:nvPr/>
          </p:nvSpPr>
          <p:spPr>
            <a:xfrm>
              <a:off x="3245525" y="1826525"/>
              <a:ext cx="28100" cy="31950"/>
            </a:xfrm>
            <a:custGeom>
              <a:avLst/>
              <a:gdLst/>
              <a:ahLst/>
              <a:cxnLst/>
              <a:rect l="l" t="t" r="r" b="b"/>
              <a:pathLst>
                <a:path w="1124" h="1278" extrusionOk="0">
                  <a:moveTo>
                    <a:pt x="141" y="0"/>
                  </a:moveTo>
                  <a:cubicBezTo>
                    <a:pt x="113" y="0"/>
                    <a:pt x="85" y="14"/>
                    <a:pt x="57" y="42"/>
                  </a:cubicBezTo>
                  <a:cubicBezTo>
                    <a:pt x="0" y="42"/>
                    <a:pt x="0" y="155"/>
                    <a:pt x="57" y="155"/>
                  </a:cubicBezTo>
                  <a:lnTo>
                    <a:pt x="955" y="1278"/>
                  </a:lnTo>
                  <a:lnTo>
                    <a:pt x="1124" y="1166"/>
                  </a:lnTo>
                  <a:lnTo>
                    <a:pt x="225" y="42"/>
                  </a:lnTo>
                  <a:cubicBezTo>
                    <a:pt x="197" y="14"/>
                    <a:pt x="169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14"/>
            <p:cNvSpPr/>
            <p:nvPr/>
          </p:nvSpPr>
          <p:spPr>
            <a:xfrm>
              <a:off x="3283425" y="17980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787" y="1349"/>
                  </a:lnTo>
                  <a:lnTo>
                    <a:pt x="1012" y="1236"/>
                  </a:lnTo>
                  <a:lnTo>
                    <a:pt x="225" y="57"/>
                  </a:lnTo>
                  <a:cubicBezTo>
                    <a:pt x="169" y="1"/>
                    <a:pt x="113" y="1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14"/>
            <p:cNvSpPr/>
            <p:nvPr/>
          </p:nvSpPr>
          <p:spPr>
            <a:xfrm>
              <a:off x="3451925" y="1730100"/>
              <a:ext cx="12675" cy="38525"/>
            </a:xfrm>
            <a:custGeom>
              <a:avLst/>
              <a:gdLst/>
              <a:ahLst/>
              <a:cxnLst/>
              <a:rect l="l" t="t" r="r" b="b"/>
              <a:pathLst>
                <a:path w="507" h="1541" extrusionOk="0">
                  <a:moveTo>
                    <a:pt x="161" y="1"/>
                  </a:moveTo>
                  <a:cubicBezTo>
                    <a:pt x="146" y="1"/>
                    <a:pt x="129" y="7"/>
                    <a:pt x="113" y="24"/>
                  </a:cubicBezTo>
                  <a:cubicBezTo>
                    <a:pt x="57" y="24"/>
                    <a:pt x="1" y="80"/>
                    <a:pt x="1" y="136"/>
                  </a:cubicBezTo>
                  <a:lnTo>
                    <a:pt x="281" y="1540"/>
                  </a:lnTo>
                  <a:lnTo>
                    <a:pt x="506" y="1484"/>
                  </a:lnTo>
                  <a:lnTo>
                    <a:pt x="225" y="80"/>
                  </a:lnTo>
                  <a:cubicBezTo>
                    <a:pt x="225" y="40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14"/>
            <p:cNvSpPr/>
            <p:nvPr/>
          </p:nvSpPr>
          <p:spPr>
            <a:xfrm>
              <a:off x="3363475" y="17553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160" y="1"/>
                  </a:moveTo>
                  <a:cubicBezTo>
                    <a:pt x="145" y="1"/>
                    <a:pt x="129" y="7"/>
                    <a:pt x="113" y="24"/>
                  </a:cubicBezTo>
                  <a:cubicBezTo>
                    <a:pt x="56" y="24"/>
                    <a:pt x="0" y="80"/>
                    <a:pt x="56" y="136"/>
                  </a:cubicBezTo>
                  <a:lnTo>
                    <a:pt x="618" y="1484"/>
                  </a:lnTo>
                  <a:lnTo>
                    <a:pt x="787" y="1372"/>
                  </a:lnTo>
                  <a:lnTo>
                    <a:pt x="225" y="80"/>
                  </a:lnTo>
                  <a:cubicBezTo>
                    <a:pt x="225" y="40"/>
                    <a:pt x="197" y="1"/>
                    <a:pt x="16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14"/>
            <p:cNvSpPr/>
            <p:nvPr/>
          </p:nvSpPr>
          <p:spPr>
            <a:xfrm>
              <a:off x="3407000" y="1739100"/>
              <a:ext cx="15475" cy="39350"/>
            </a:xfrm>
            <a:custGeom>
              <a:avLst/>
              <a:gdLst/>
              <a:ahLst/>
              <a:cxnLst/>
              <a:rect l="l" t="t" r="r" b="b"/>
              <a:pathLst>
                <a:path w="619" h="1574" extrusionOk="0">
                  <a:moveTo>
                    <a:pt x="56" y="1"/>
                  </a:moveTo>
                  <a:cubicBezTo>
                    <a:pt x="0" y="57"/>
                    <a:pt x="0" y="113"/>
                    <a:pt x="0" y="169"/>
                  </a:cubicBezTo>
                  <a:lnTo>
                    <a:pt x="393" y="1574"/>
                  </a:lnTo>
                  <a:lnTo>
                    <a:pt x="618" y="1517"/>
                  </a:lnTo>
                  <a:lnTo>
                    <a:pt x="225" y="113"/>
                  </a:lnTo>
                  <a:cubicBezTo>
                    <a:pt x="169" y="1"/>
                    <a:pt x="113" y="1"/>
                    <a:pt x="5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14"/>
            <p:cNvSpPr/>
            <p:nvPr/>
          </p:nvSpPr>
          <p:spPr>
            <a:xfrm>
              <a:off x="3321350" y="1775025"/>
              <a:ext cx="22475" cy="35725"/>
            </a:xfrm>
            <a:custGeom>
              <a:avLst/>
              <a:gdLst/>
              <a:ahLst/>
              <a:cxnLst/>
              <a:rect l="l" t="t" r="r" b="b"/>
              <a:pathLst>
                <a:path w="899" h="1429" extrusionOk="0">
                  <a:moveTo>
                    <a:pt x="106" y="1"/>
                  </a:moveTo>
                  <a:cubicBezTo>
                    <a:pt x="89" y="1"/>
                    <a:pt x="73" y="8"/>
                    <a:pt x="56" y="24"/>
                  </a:cubicBezTo>
                  <a:cubicBezTo>
                    <a:pt x="0" y="24"/>
                    <a:pt x="0" y="137"/>
                    <a:pt x="0" y="193"/>
                  </a:cubicBezTo>
                  <a:lnTo>
                    <a:pt x="730" y="1428"/>
                  </a:lnTo>
                  <a:lnTo>
                    <a:pt x="899" y="1316"/>
                  </a:lnTo>
                  <a:lnTo>
                    <a:pt x="225" y="80"/>
                  </a:lnTo>
                  <a:cubicBezTo>
                    <a:pt x="185" y="41"/>
                    <a:pt x="146" y="1"/>
                    <a:pt x="10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14"/>
            <p:cNvSpPr/>
            <p:nvPr/>
          </p:nvSpPr>
          <p:spPr>
            <a:xfrm>
              <a:off x="3093875" y="2050825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1517" y="674"/>
                  </a:lnTo>
                  <a:lnTo>
                    <a:pt x="1573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14"/>
            <p:cNvSpPr/>
            <p:nvPr/>
          </p:nvSpPr>
          <p:spPr>
            <a:xfrm>
              <a:off x="3082650" y="2095175"/>
              <a:ext cx="39325" cy="13250"/>
            </a:xfrm>
            <a:custGeom>
              <a:avLst/>
              <a:gdLst/>
              <a:ahLst/>
              <a:cxnLst/>
              <a:rect l="l" t="t" r="r" b="b"/>
              <a:pathLst>
                <a:path w="1573" h="530" extrusionOk="0">
                  <a:moveTo>
                    <a:pt x="121" y="0"/>
                  </a:moveTo>
                  <a:cubicBezTo>
                    <a:pt x="85" y="0"/>
                    <a:pt x="56" y="40"/>
                    <a:pt x="56" y="80"/>
                  </a:cubicBezTo>
                  <a:cubicBezTo>
                    <a:pt x="0" y="136"/>
                    <a:pt x="56" y="192"/>
                    <a:pt x="113" y="248"/>
                  </a:cubicBezTo>
                  <a:lnTo>
                    <a:pt x="1517" y="529"/>
                  </a:lnTo>
                  <a:lnTo>
                    <a:pt x="1573" y="305"/>
                  </a:lnTo>
                  <a:lnTo>
                    <a:pt x="169" y="24"/>
                  </a:lnTo>
                  <a:cubicBezTo>
                    <a:pt x="152" y="7"/>
                    <a:pt x="136" y="0"/>
                    <a:pt x="1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14"/>
            <p:cNvSpPr/>
            <p:nvPr/>
          </p:nvSpPr>
          <p:spPr>
            <a:xfrm>
              <a:off x="3075625" y="2140675"/>
              <a:ext cx="37925" cy="9875"/>
            </a:xfrm>
            <a:custGeom>
              <a:avLst/>
              <a:gdLst/>
              <a:ahLst/>
              <a:cxnLst/>
              <a:rect l="l" t="t" r="r" b="b"/>
              <a:pathLst>
                <a:path w="1517" h="395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cubicBezTo>
                    <a:pt x="0" y="169"/>
                    <a:pt x="57" y="226"/>
                    <a:pt x="113" y="226"/>
                  </a:cubicBezTo>
                  <a:lnTo>
                    <a:pt x="1517" y="394"/>
                  </a:lnTo>
                  <a:lnTo>
                    <a:pt x="1517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14"/>
            <p:cNvSpPr/>
            <p:nvPr/>
          </p:nvSpPr>
          <p:spPr>
            <a:xfrm>
              <a:off x="3128975" y="19660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66" y="0"/>
                  </a:moveTo>
                  <a:cubicBezTo>
                    <a:pt x="113" y="0"/>
                    <a:pt x="57" y="40"/>
                    <a:pt x="57" y="80"/>
                  </a:cubicBezTo>
                  <a:cubicBezTo>
                    <a:pt x="1" y="136"/>
                    <a:pt x="57" y="192"/>
                    <a:pt x="113" y="192"/>
                  </a:cubicBezTo>
                  <a:lnTo>
                    <a:pt x="1349" y="922"/>
                  </a:lnTo>
                  <a:lnTo>
                    <a:pt x="1461" y="698"/>
                  </a:lnTo>
                  <a:lnTo>
                    <a:pt x="225" y="24"/>
                  </a:lnTo>
                  <a:cubicBezTo>
                    <a:pt x="209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14"/>
            <p:cNvSpPr/>
            <p:nvPr/>
          </p:nvSpPr>
          <p:spPr>
            <a:xfrm>
              <a:off x="3109625" y="2007075"/>
              <a:ext cx="37625" cy="19900"/>
            </a:xfrm>
            <a:custGeom>
              <a:avLst/>
              <a:gdLst/>
              <a:ahLst/>
              <a:cxnLst/>
              <a:rect l="l" t="t" r="r" b="b"/>
              <a:pathLst>
                <a:path w="1505" h="796" extrusionOk="0">
                  <a:moveTo>
                    <a:pt x="162" y="0"/>
                  </a:moveTo>
                  <a:cubicBezTo>
                    <a:pt x="34" y="0"/>
                    <a:pt x="1" y="184"/>
                    <a:pt x="101" y="234"/>
                  </a:cubicBezTo>
                  <a:lnTo>
                    <a:pt x="1449" y="796"/>
                  </a:lnTo>
                  <a:lnTo>
                    <a:pt x="1505" y="571"/>
                  </a:lnTo>
                  <a:lnTo>
                    <a:pt x="213" y="9"/>
                  </a:lnTo>
                  <a:cubicBezTo>
                    <a:pt x="195" y="3"/>
                    <a:pt x="178" y="0"/>
                    <a:pt x="16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14"/>
            <p:cNvSpPr/>
            <p:nvPr/>
          </p:nvSpPr>
          <p:spPr>
            <a:xfrm>
              <a:off x="3154250" y="1926200"/>
              <a:ext cx="35125" cy="24950"/>
            </a:xfrm>
            <a:custGeom>
              <a:avLst/>
              <a:gdLst/>
              <a:ahLst/>
              <a:cxnLst/>
              <a:rect l="l" t="t" r="r" b="b"/>
              <a:pathLst>
                <a:path w="1405" h="998" extrusionOk="0">
                  <a:moveTo>
                    <a:pt x="113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1" y="99"/>
                    <a:pt x="1" y="155"/>
                    <a:pt x="57" y="211"/>
                  </a:cubicBezTo>
                  <a:lnTo>
                    <a:pt x="1236" y="998"/>
                  </a:lnTo>
                  <a:lnTo>
                    <a:pt x="1405" y="829"/>
                  </a:lnTo>
                  <a:lnTo>
                    <a:pt x="169" y="43"/>
                  </a:lnTo>
                  <a:cubicBezTo>
                    <a:pt x="169" y="15"/>
                    <a:pt x="141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14"/>
            <p:cNvSpPr/>
            <p:nvPr/>
          </p:nvSpPr>
          <p:spPr>
            <a:xfrm>
              <a:off x="3180925" y="1890750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1124" y="1124"/>
                  </a:lnTo>
                  <a:lnTo>
                    <a:pt x="1293" y="95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14"/>
            <p:cNvSpPr/>
            <p:nvPr/>
          </p:nvSpPr>
          <p:spPr>
            <a:xfrm>
              <a:off x="3849300" y="1858800"/>
              <a:ext cx="29500" cy="29175"/>
            </a:xfrm>
            <a:custGeom>
              <a:avLst/>
              <a:gdLst/>
              <a:ahLst/>
              <a:cxnLst/>
              <a:rect l="l" t="t" r="r" b="b"/>
              <a:pathLst>
                <a:path w="1180" h="1167" extrusionOk="0">
                  <a:moveTo>
                    <a:pt x="1095" y="1"/>
                  </a:moveTo>
                  <a:cubicBezTo>
                    <a:pt x="1067" y="1"/>
                    <a:pt x="1039" y="15"/>
                    <a:pt x="1011" y="43"/>
                  </a:cubicBezTo>
                  <a:lnTo>
                    <a:pt x="0" y="1054"/>
                  </a:lnTo>
                  <a:lnTo>
                    <a:pt x="112" y="1166"/>
                  </a:lnTo>
                  <a:lnTo>
                    <a:pt x="1180" y="155"/>
                  </a:lnTo>
                  <a:cubicBezTo>
                    <a:pt x="1180" y="99"/>
                    <a:pt x="1180" y="43"/>
                    <a:pt x="1180" y="43"/>
                  </a:cubicBezTo>
                  <a:cubicBezTo>
                    <a:pt x="1151" y="15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14"/>
            <p:cNvSpPr/>
            <p:nvPr/>
          </p:nvSpPr>
          <p:spPr>
            <a:xfrm>
              <a:off x="3901250" y="1930075"/>
              <a:ext cx="35125" cy="23900"/>
            </a:xfrm>
            <a:custGeom>
              <a:avLst/>
              <a:gdLst/>
              <a:ahLst/>
              <a:cxnLst/>
              <a:rect l="l" t="t" r="r" b="b"/>
              <a:pathLst>
                <a:path w="1405" h="956" extrusionOk="0">
                  <a:moveTo>
                    <a:pt x="1180" y="0"/>
                  </a:moveTo>
                  <a:lnTo>
                    <a:pt x="0" y="843"/>
                  </a:lnTo>
                  <a:cubicBezTo>
                    <a:pt x="113" y="843"/>
                    <a:pt x="169" y="899"/>
                    <a:pt x="169" y="955"/>
                  </a:cubicBezTo>
                  <a:lnTo>
                    <a:pt x="1348" y="169"/>
                  </a:lnTo>
                  <a:cubicBezTo>
                    <a:pt x="1404" y="113"/>
                    <a:pt x="1404" y="56"/>
                    <a:pt x="134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14"/>
            <p:cNvSpPr/>
            <p:nvPr/>
          </p:nvSpPr>
          <p:spPr>
            <a:xfrm>
              <a:off x="3074225" y="2185625"/>
              <a:ext cx="37925" cy="5625"/>
            </a:xfrm>
            <a:custGeom>
              <a:avLst/>
              <a:gdLst/>
              <a:ahLst/>
              <a:cxnLst/>
              <a:rect l="l" t="t" r="r" b="b"/>
              <a:pathLst>
                <a:path w="1517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14"/>
            <p:cNvSpPr/>
            <p:nvPr/>
          </p:nvSpPr>
          <p:spPr>
            <a:xfrm>
              <a:off x="3875975" y="1891375"/>
              <a:ext cx="34575" cy="27475"/>
            </a:xfrm>
            <a:custGeom>
              <a:avLst/>
              <a:gdLst/>
              <a:ahLst/>
              <a:cxnLst/>
              <a:rect l="l" t="t" r="r" b="b"/>
              <a:pathLst>
                <a:path w="1383" h="1099" extrusionOk="0">
                  <a:moveTo>
                    <a:pt x="1193" y="1"/>
                  </a:moveTo>
                  <a:cubicBezTo>
                    <a:pt x="1170" y="1"/>
                    <a:pt x="1145" y="10"/>
                    <a:pt x="1124" y="32"/>
                  </a:cubicBezTo>
                  <a:lnTo>
                    <a:pt x="0" y="930"/>
                  </a:lnTo>
                  <a:lnTo>
                    <a:pt x="169" y="1099"/>
                  </a:lnTo>
                  <a:lnTo>
                    <a:pt x="1292" y="200"/>
                  </a:lnTo>
                  <a:cubicBezTo>
                    <a:pt x="1382" y="155"/>
                    <a:pt x="1291" y="1"/>
                    <a:pt x="119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14"/>
            <p:cNvSpPr/>
            <p:nvPr/>
          </p:nvSpPr>
          <p:spPr>
            <a:xfrm>
              <a:off x="3943375" y="20101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292" y="1"/>
                  </a:moveTo>
                  <a:lnTo>
                    <a:pt x="0" y="562"/>
                  </a:lnTo>
                  <a:lnTo>
                    <a:pt x="56" y="787"/>
                  </a:lnTo>
                  <a:lnTo>
                    <a:pt x="1404" y="225"/>
                  </a:lnTo>
                  <a:cubicBezTo>
                    <a:pt x="1460" y="169"/>
                    <a:pt x="1460" y="113"/>
                    <a:pt x="1460" y="57"/>
                  </a:cubicBezTo>
                  <a:cubicBezTo>
                    <a:pt x="1404" y="1"/>
                    <a:pt x="1348" y="1"/>
                    <a:pt x="129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14"/>
            <p:cNvSpPr/>
            <p:nvPr/>
          </p:nvSpPr>
          <p:spPr>
            <a:xfrm>
              <a:off x="3923700" y="19674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342" y="0"/>
                  </a:moveTo>
                  <a:cubicBezTo>
                    <a:pt x="1326" y="0"/>
                    <a:pt x="1309" y="7"/>
                    <a:pt x="1293" y="24"/>
                  </a:cubicBezTo>
                  <a:lnTo>
                    <a:pt x="1" y="698"/>
                  </a:lnTo>
                  <a:cubicBezTo>
                    <a:pt x="57" y="754"/>
                    <a:pt x="57" y="866"/>
                    <a:pt x="113" y="922"/>
                  </a:cubicBezTo>
                  <a:lnTo>
                    <a:pt x="1405" y="192"/>
                  </a:lnTo>
                  <a:cubicBezTo>
                    <a:pt x="1461" y="192"/>
                    <a:pt x="1461" y="136"/>
                    <a:pt x="1461" y="80"/>
                  </a:cubicBezTo>
                  <a:cubicBezTo>
                    <a:pt x="1421" y="40"/>
                    <a:pt x="1382" y="0"/>
                    <a:pt x="13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14"/>
            <p:cNvSpPr/>
            <p:nvPr/>
          </p:nvSpPr>
          <p:spPr>
            <a:xfrm>
              <a:off x="3974250" y="2142100"/>
              <a:ext cx="36550" cy="9850"/>
            </a:xfrm>
            <a:custGeom>
              <a:avLst/>
              <a:gdLst/>
              <a:ahLst/>
              <a:cxnLst/>
              <a:rect l="l" t="t" r="r" b="b"/>
              <a:pathLst>
                <a:path w="1462" h="394" extrusionOk="0">
                  <a:moveTo>
                    <a:pt x="1349" y="0"/>
                  </a:moveTo>
                  <a:lnTo>
                    <a:pt x="1" y="169"/>
                  </a:lnTo>
                  <a:lnTo>
                    <a:pt x="1" y="393"/>
                  </a:lnTo>
                  <a:lnTo>
                    <a:pt x="1405" y="225"/>
                  </a:lnTo>
                  <a:cubicBezTo>
                    <a:pt x="1461" y="225"/>
                    <a:pt x="1461" y="169"/>
                    <a:pt x="1461" y="112"/>
                  </a:cubicBezTo>
                  <a:cubicBezTo>
                    <a:pt x="1461" y="56"/>
                    <a:pt x="1405" y="0"/>
                    <a:pt x="134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14"/>
            <p:cNvSpPr/>
            <p:nvPr/>
          </p:nvSpPr>
          <p:spPr>
            <a:xfrm>
              <a:off x="3956000" y="2052050"/>
              <a:ext cx="40375" cy="17050"/>
            </a:xfrm>
            <a:custGeom>
              <a:avLst/>
              <a:gdLst/>
              <a:ahLst/>
              <a:cxnLst/>
              <a:rect l="l" t="t" r="r" b="b"/>
              <a:pathLst>
                <a:path w="1615" h="682" extrusionOk="0">
                  <a:moveTo>
                    <a:pt x="1435" y="0"/>
                  </a:moveTo>
                  <a:cubicBezTo>
                    <a:pt x="1425" y="0"/>
                    <a:pt x="1415" y="3"/>
                    <a:pt x="1405" y="8"/>
                  </a:cubicBezTo>
                  <a:lnTo>
                    <a:pt x="1" y="457"/>
                  </a:lnTo>
                  <a:lnTo>
                    <a:pt x="57" y="682"/>
                  </a:lnTo>
                  <a:lnTo>
                    <a:pt x="1461" y="232"/>
                  </a:lnTo>
                  <a:cubicBezTo>
                    <a:pt x="1614" y="232"/>
                    <a:pt x="1535" y="0"/>
                    <a:pt x="143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14"/>
            <p:cNvSpPr/>
            <p:nvPr/>
          </p:nvSpPr>
          <p:spPr>
            <a:xfrm>
              <a:off x="3967225" y="2098575"/>
              <a:ext cx="39350" cy="12650"/>
            </a:xfrm>
            <a:custGeom>
              <a:avLst/>
              <a:gdLst/>
              <a:ahLst/>
              <a:cxnLst/>
              <a:rect l="l" t="t" r="r" b="b"/>
              <a:pathLst>
                <a:path w="1574" h="506" extrusionOk="0">
                  <a:moveTo>
                    <a:pt x="1405" y="0"/>
                  </a:moveTo>
                  <a:lnTo>
                    <a:pt x="1" y="281"/>
                  </a:lnTo>
                  <a:cubicBezTo>
                    <a:pt x="1" y="337"/>
                    <a:pt x="57" y="393"/>
                    <a:pt x="57" y="506"/>
                  </a:cubicBezTo>
                  <a:lnTo>
                    <a:pt x="1461" y="225"/>
                  </a:lnTo>
                  <a:cubicBezTo>
                    <a:pt x="1574" y="169"/>
                    <a:pt x="1517" y="0"/>
                    <a:pt x="14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14"/>
            <p:cNvSpPr/>
            <p:nvPr/>
          </p:nvSpPr>
          <p:spPr>
            <a:xfrm>
              <a:off x="3668150" y="1740525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563" y="0"/>
                  </a:moveTo>
                  <a:cubicBezTo>
                    <a:pt x="506" y="0"/>
                    <a:pt x="394" y="0"/>
                    <a:pt x="394" y="56"/>
                  </a:cubicBezTo>
                  <a:lnTo>
                    <a:pt x="1" y="1460"/>
                  </a:lnTo>
                  <a:lnTo>
                    <a:pt x="169" y="1573"/>
                  </a:lnTo>
                  <a:lnTo>
                    <a:pt x="619" y="169"/>
                  </a:lnTo>
                  <a:cubicBezTo>
                    <a:pt x="619" y="56"/>
                    <a:pt x="619" y="0"/>
                    <a:pt x="56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14"/>
            <p:cNvSpPr/>
            <p:nvPr/>
          </p:nvSpPr>
          <p:spPr>
            <a:xfrm>
              <a:off x="3627450" y="1728700"/>
              <a:ext cx="12650" cy="38525"/>
            </a:xfrm>
            <a:custGeom>
              <a:avLst/>
              <a:gdLst/>
              <a:ahLst/>
              <a:cxnLst/>
              <a:rect l="l" t="t" r="r" b="b"/>
              <a:pathLst>
                <a:path w="506" h="1541" extrusionOk="0">
                  <a:moveTo>
                    <a:pt x="345" y="1"/>
                  </a:moveTo>
                  <a:cubicBezTo>
                    <a:pt x="309" y="1"/>
                    <a:pt x="281" y="40"/>
                    <a:pt x="281" y="80"/>
                  </a:cubicBezTo>
                  <a:lnTo>
                    <a:pt x="0" y="1484"/>
                  </a:lnTo>
                  <a:lnTo>
                    <a:pt x="225" y="1540"/>
                  </a:lnTo>
                  <a:lnTo>
                    <a:pt x="506" y="136"/>
                  </a:lnTo>
                  <a:cubicBezTo>
                    <a:pt x="506" y="80"/>
                    <a:pt x="449" y="24"/>
                    <a:pt x="393" y="24"/>
                  </a:cubicBezTo>
                  <a:cubicBezTo>
                    <a:pt x="377" y="7"/>
                    <a:pt x="360" y="1"/>
                    <a:pt x="34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14"/>
            <p:cNvSpPr/>
            <p:nvPr/>
          </p:nvSpPr>
          <p:spPr>
            <a:xfrm>
              <a:off x="3543200" y="1720850"/>
              <a:ext cx="5625" cy="37950"/>
            </a:xfrm>
            <a:custGeom>
              <a:avLst/>
              <a:gdLst/>
              <a:ahLst/>
              <a:cxnLst/>
              <a:rect l="l" t="t" r="r" b="b"/>
              <a:pathLst>
                <a:path w="225" h="1518" extrusionOk="0">
                  <a:moveTo>
                    <a:pt x="113" y="1"/>
                  </a:moveTo>
                  <a:cubicBezTo>
                    <a:pt x="56" y="1"/>
                    <a:pt x="0" y="1"/>
                    <a:pt x="0" y="113"/>
                  </a:cubicBezTo>
                  <a:lnTo>
                    <a:pt x="0" y="1517"/>
                  </a:lnTo>
                  <a:lnTo>
                    <a:pt x="225" y="1517"/>
                  </a:lnTo>
                  <a:lnTo>
                    <a:pt x="225" y="113"/>
                  </a:lnTo>
                  <a:cubicBezTo>
                    <a:pt x="225" y="1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14"/>
            <p:cNvSpPr/>
            <p:nvPr/>
          </p:nvSpPr>
          <p:spPr>
            <a:xfrm>
              <a:off x="3817000" y="1826525"/>
              <a:ext cx="28100" cy="33375"/>
            </a:xfrm>
            <a:custGeom>
              <a:avLst/>
              <a:gdLst/>
              <a:ahLst/>
              <a:cxnLst/>
              <a:rect l="l" t="t" r="r" b="b"/>
              <a:pathLst>
                <a:path w="1124" h="1335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166"/>
                  </a:lnTo>
                  <a:lnTo>
                    <a:pt x="169" y="1334"/>
                  </a:lnTo>
                  <a:lnTo>
                    <a:pt x="1067" y="211"/>
                  </a:lnTo>
                  <a:cubicBezTo>
                    <a:pt x="1124" y="155"/>
                    <a:pt x="1124" y="98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14"/>
            <p:cNvSpPr/>
            <p:nvPr/>
          </p:nvSpPr>
          <p:spPr>
            <a:xfrm>
              <a:off x="3585325" y="1722250"/>
              <a:ext cx="8450" cy="37950"/>
            </a:xfrm>
            <a:custGeom>
              <a:avLst/>
              <a:gdLst/>
              <a:ahLst/>
              <a:cxnLst/>
              <a:rect l="l" t="t" r="r" b="b"/>
              <a:pathLst>
                <a:path w="338" h="1518" extrusionOk="0">
                  <a:moveTo>
                    <a:pt x="225" y="1"/>
                  </a:moveTo>
                  <a:cubicBezTo>
                    <a:pt x="169" y="1"/>
                    <a:pt x="113" y="57"/>
                    <a:pt x="113" y="113"/>
                  </a:cubicBezTo>
                  <a:lnTo>
                    <a:pt x="0" y="1517"/>
                  </a:lnTo>
                  <a:lnTo>
                    <a:pt x="169" y="1517"/>
                  </a:lnTo>
                  <a:lnTo>
                    <a:pt x="337" y="113"/>
                  </a:lnTo>
                  <a:cubicBezTo>
                    <a:pt x="337" y="57"/>
                    <a:pt x="281" y="1"/>
                    <a:pt x="22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14"/>
            <p:cNvSpPr/>
            <p:nvPr/>
          </p:nvSpPr>
          <p:spPr>
            <a:xfrm>
              <a:off x="3781900" y="1799850"/>
              <a:ext cx="26700" cy="34775"/>
            </a:xfrm>
            <a:custGeom>
              <a:avLst/>
              <a:gdLst/>
              <a:ahLst/>
              <a:cxnLst/>
              <a:rect l="l" t="t" r="r" b="b"/>
              <a:pathLst>
                <a:path w="1068" h="1391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222"/>
                  </a:lnTo>
                  <a:lnTo>
                    <a:pt x="225" y="1390"/>
                  </a:lnTo>
                  <a:lnTo>
                    <a:pt x="1067" y="154"/>
                  </a:lnTo>
                  <a:cubicBezTo>
                    <a:pt x="1067" y="154"/>
                    <a:pt x="1067" y="42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14"/>
            <p:cNvSpPr/>
            <p:nvPr/>
          </p:nvSpPr>
          <p:spPr>
            <a:xfrm>
              <a:off x="3745375" y="1775625"/>
              <a:ext cx="23900" cy="36525"/>
            </a:xfrm>
            <a:custGeom>
              <a:avLst/>
              <a:gdLst/>
              <a:ahLst/>
              <a:cxnLst/>
              <a:rect l="l" t="t" r="r" b="b"/>
              <a:pathLst>
                <a:path w="956" h="1461" extrusionOk="0">
                  <a:moveTo>
                    <a:pt x="900" y="0"/>
                  </a:moveTo>
                  <a:cubicBezTo>
                    <a:pt x="843" y="0"/>
                    <a:pt x="731" y="0"/>
                    <a:pt x="731" y="56"/>
                  </a:cubicBezTo>
                  <a:lnTo>
                    <a:pt x="1" y="1348"/>
                  </a:lnTo>
                  <a:lnTo>
                    <a:pt x="226" y="1460"/>
                  </a:lnTo>
                  <a:lnTo>
                    <a:pt x="900" y="169"/>
                  </a:lnTo>
                  <a:cubicBezTo>
                    <a:pt x="956" y="113"/>
                    <a:pt x="956" y="56"/>
                    <a:pt x="90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14"/>
            <p:cNvSpPr/>
            <p:nvPr/>
          </p:nvSpPr>
          <p:spPr>
            <a:xfrm>
              <a:off x="3708875" y="17567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627" y="1"/>
                  </a:moveTo>
                  <a:cubicBezTo>
                    <a:pt x="590" y="1"/>
                    <a:pt x="562" y="41"/>
                    <a:pt x="562" y="80"/>
                  </a:cubicBezTo>
                  <a:lnTo>
                    <a:pt x="1" y="1372"/>
                  </a:lnTo>
                  <a:lnTo>
                    <a:pt x="169" y="1484"/>
                  </a:lnTo>
                  <a:lnTo>
                    <a:pt x="731" y="136"/>
                  </a:lnTo>
                  <a:cubicBezTo>
                    <a:pt x="787" y="80"/>
                    <a:pt x="731" y="24"/>
                    <a:pt x="675" y="24"/>
                  </a:cubicBezTo>
                  <a:cubicBezTo>
                    <a:pt x="658" y="8"/>
                    <a:pt x="642" y="1"/>
                    <a:pt x="62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14"/>
            <p:cNvSpPr/>
            <p:nvPr/>
          </p:nvSpPr>
          <p:spPr>
            <a:xfrm>
              <a:off x="3319950" y="2568950"/>
              <a:ext cx="22475" cy="36525"/>
            </a:xfrm>
            <a:custGeom>
              <a:avLst/>
              <a:gdLst/>
              <a:ahLst/>
              <a:cxnLst/>
              <a:rect l="l" t="t" r="r" b="b"/>
              <a:pathLst>
                <a:path w="899" h="1461" extrusionOk="0">
                  <a:moveTo>
                    <a:pt x="730" y="0"/>
                  </a:moveTo>
                  <a:lnTo>
                    <a:pt x="0" y="1292"/>
                  </a:lnTo>
                  <a:cubicBezTo>
                    <a:pt x="0" y="1348"/>
                    <a:pt x="0" y="1404"/>
                    <a:pt x="56" y="1460"/>
                  </a:cubicBezTo>
                  <a:lnTo>
                    <a:pt x="112" y="1460"/>
                  </a:lnTo>
                  <a:cubicBezTo>
                    <a:pt x="169" y="1404"/>
                    <a:pt x="225" y="1404"/>
                    <a:pt x="225" y="1348"/>
                  </a:cubicBezTo>
                  <a:lnTo>
                    <a:pt x="899" y="1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14"/>
            <p:cNvSpPr/>
            <p:nvPr/>
          </p:nvSpPr>
          <p:spPr>
            <a:xfrm>
              <a:off x="3780500" y="2547875"/>
              <a:ext cx="25275" cy="35125"/>
            </a:xfrm>
            <a:custGeom>
              <a:avLst/>
              <a:gdLst/>
              <a:ahLst/>
              <a:cxnLst/>
              <a:rect l="l" t="t" r="r" b="b"/>
              <a:pathLst>
                <a:path w="1011" h="1405" extrusionOk="0">
                  <a:moveTo>
                    <a:pt x="169" y="1"/>
                  </a:moveTo>
                  <a:lnTo>
                    <a:pt x="0" y="169"/>
                  </a:lnTo>
                  <a:lnTo>
                    <a:pt x="786" y="1349"/>
                  </a:lnTo>
                  <a:cubicBezTo>
                    <a:pt x="786" y="1405"/>
                    <a:pt x="843" y="1405"/>
                    <a:pt x="899" y="1405"/>
                  </a:cubicBezTo>
                  <a:lnTo>
                    <a:pt x="955" y="1405"/>
                  </a:lnTo>
                  <a:cubicBezTo>
                    <a:pt x="1011" y="1349"/>
                    <a:pt x="1011" y="1293"/>
                    <a:pt x="955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14"/>
            <p:cNvSpPr/>
            <p:nvPr/>
          </p:nvSpPr>
          <p:spPr>
            <a:xfrm>
              <a:off x="3815600" y="2522600"/>
              <a:ext cx="28100" cy="32325"/>
            </a:xfrm>
            <a:custGeom>
              <a:avLst/>
              <a:gdLst/>
              <a:ahLst/>
              <a:cxnLst/>
              <a:rect l="l" t="t" r="r" b="b"/>
              <a:pathLst>
                <a:path w="1124" h="1293" extrusionOk="0">
                  <a:moveTo>
                    <a:pt x="169" y="1"/>
                  </a:moveTo>
                  <a:lnTo>
                    <a:pt x="0" y="113"/>
                  </a:lnTo>
                  <a:lnTo>
                    <a:pt x="899" y="1236"/>
                  </a:lnTo>
                  <a:cubicBezTo>
                    <a:pt x="899" y="1236"/>
                    <a:pt x="955" y="1236"/>
                    <a:pt x="1011" y="1293"/>
                  </a:cubicBezTo>
                  <a:lnTo>
                    <a:pt x="1067" y="1293"/>
                  </a:lnTo>
                  <a:cubicBezTo>
                    <a:pt x="1123" y="1236"/>
                    <a:pt x="1123" y="1124"/>
                    <a:pt x="1067" y="112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14"/>
            <p:cNvSpPr/>
            <p:nvPr/>
          </p:nvSpPr>
          <p:spPr>
            <a:xfrm>
              <a:off x="3846475" y="2494525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69" y="0"/>
                  </a:moveTo>
                  <a:lnTo>
                    <a:pt x="1" y="169"/>
                  </a:lnTo>
                  <a:lnTo>
                    <a:pt x="1012" y="1180"/>
                  </a:lnTo>
                  <a:cubicBezTo>
                    <a:pt x="1040" y="1208"/>
                    <a:pt x="1068" y="1222"/>
                    <a:pt x="1096" y="1222"/>
                  </a:cubicBezTo>
                  <a:cubicBezTo>
                    <a:pt x="1124" y="1222"/>
                    <a:pt x="1152" y="1208"/>
                    <a:pt x="1180" y="1180"/>
                  </a:cubicBezTo>
                  <a:cubicBezTo>
                    <a:pt x="1236" y="1124"/>
                    <a:pt x="1236" y="1068"/>
                    <a:pt x="1180" y="101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14"/>
            <p:cNvSpPr/>
            <p:nvPr/>
          </p:nvSpPr>
          <p:spPr>
            <a:xfrm>
              <a:off x="3745375" y="2570350"/>
              <a:ext cx="22500" cy="35125"/>
            </a:xfrm>
            <a:custGeom>
              <a:avLst/>
              <a:gdLst/>
              <a:ahLst/>
              <a:cxnLst/>
              <a:rect l="l" t="t" r="r" b="b"/>
              <a:pathLst>
                <a:path w="900" h="1405" extrusionOk="0">
                  <a:moveTo>
                    <a:pt x="169" y="0"/>
                  </a:moveTo>
                  <a:lnTo>
                    <a:pt x="1" y="113"/>
                  </a:lnTo>
                  <a:lnTo>
                    <a:pt x="675" y="1348"/>
                  </a:lnTo>
                  <a:cubicBezTo>
                    <a:pt x="675" y="1404"/>
                    <a:pt x="731" y="1404"/>
                    <a:pt x="787" y="1404"/>
                  </a:cubicBezTo>
                  <a:lnTo>
                    <a:pt x="843" y="1404"/>
                  </a:lnTo>
                  <a:cubicBezTo>
                    <a:pt x="900" y="1404"/>
                    <a:pt x="900" y="1292"/>
                    <a:pt x="843" y="129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14"/>
            <p:cNvSpPr/>
            <p:nvPr/>
          </p:nvSpPr>
          <p:spPr>
            <a:xfrm>
              <a:off x="3666750" y="2602650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225" y="0"/>
                  </a:moveTo>
                  <a:lnTo>
                    <a:pt x="1" y="56"/>
                  </a:lnTo>
                  <a:lnTo>
                    <a:pt x="394" y="1460"/>
                  </a:lnTo>
                  <a:cubicBezTo>
                    <a:pt x="394" y="1517"/>
                    <a:pt x="450" y="1573"/>
                    <a:pt x="506" y="1573"/>
                  </a:cubicBezTo>
                  <a:lnTo>
                    <a:pt x="562" y="1573"/>
                  </a:lnTo>
                  <a:cubicBezTo>
                    <a:pt x="619" y="1517"/>
                    <a:pt x="619" y="1460"/>
                    <a:pt x="619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14"/>
            <p:cNvSpPr/>
            <p:nvPr/>
          </p:nvSpPr>
          <p:spPr>
            <a:xfrm>
              <a:off x="3624625" y="2613875"/>
              <a:ext cx="12675" cy="37925"/>
            </a:xfrm>
            <a:custGeom>
              <a:avLst/>
              <a:gdLst/>
              <a:ahLst/>
              <a:cxnLst/>
              <a:rect l="l" t="t" r="r" b="b"/>
              <a:pathLst>
                <a:path w="507" h="1517" extrusionOk="0">
                  <a:moveTo>
                    <a:pt x="1" y="0"/>
                  </a:moveTo>
                  <a:lnTo>
                    <a:pt x="282" y="1405"/>
                  </a:lnTo>
                  <a:cubicBezTo>
                    <a:pt x="282" y="1461"/>
                    <a:pt x="338" y="1517"/>
                    <a:pt x="394" y="1517"/>
                  </a:cubicBezTo>
                  <a:cubicBezTo>
                    <a:pt x="450" y="1517"/>
                    <a:pt x="506" y="1461"/>
                    <a:pt x="450" y="140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14"/>
            <p:cNvSpPr/>
            <p:nvPr/>
          </p:nvSpPr>
          <p:spPr>
            <a:xfrm>
              <a:off x="3706075" y="2588600"/>
              <a:ext cx="18275" cy="36525"/>
            </a:xfrm>
            <a:custGeom>
              <a:avLst/>
              <a:gdLst/>
              <a:ahLst/>
              <a:cxnLst/>
              <a:rect l="l" t="t" r="r" b="b"/>
              <a:pathLst>
                <a:path w="731" h="1461" extrusionOk="0">
                  <a:moveTo>
                    <a:pt x="169" y="0"/>
                  </a:moveTo>
                  <a:lnTo>
                    <a:pt x="0" y="57"/>
                  </a:lnTo>
                  <a:lnTo>
                    <a:pt x="506" y="1405"/>
                  </a:lnTo>
                  <a:cubicBezTo>
                    <a:pt x="562" y="1461"/>
                    <a:pt x="562" y="1461"/>
                    <a:pt x="618" y="1461"/>
                  </a:cubicBezTo>
                  <a:lnTo>
                    <a:pt x="674" y="1461"/>
                  </a:lnTo>
                  <a:cubicBezTo>
                    <a:pt x="730" y="1461"/>
                    <a:pt x="730" y="1405"/>
                    <a:pt x="730" y="1348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14"/>
            <p:cNvSpPr/>
            <p:nvPr/>
          </p:nvSpPr>
          <p:spPr>
            <a:xfrm>
              <a:off x="3875975" y="24622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3" y="1"/>
                  </a:moveTo>
                  <a:lnTo>
                    <a:pt x="0" y="169"/>
                  </a:lnTo>
                  <a:lnTo>
                    <a:pt x="1124" y="1124"/>
                  </a:lnTo>
                  <a:lnTo>
                    <a:pt x="1180" y="1124"/>
                  </a:lnTo>
                  <a:cubicBezTo>
                    <a:pt x="1180" y="1124"/>
                    <a:pt x="1236" y="1068"/>
                    <a:pt x="1236" y="1068"/>
                  </a:cubicBezTo>
                  <a:cubicBezTo>
                    <a:pt x="1292" y="1012"/>
                    <a:pt x="1292" y="955"/>
                    <a:pt x="1236" y="89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14"/>
            <p:cNvSpPr/>
            <p:nvPr/>
          </p:nvSpPr>
          <p:spPr>
            <a:xfrm>
              <a:off x="3975650" y="22305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" y="1"/>
                  </a:moveTo>
                  <a:lnTo>
                    <a:pt x="1" y="225"/>
                  </a:lnTo>
                  <a:lnTo>
                    <a:pt x="1405" y="394"/>
                  </a:lnTo>
                  <a:cubicBezTo>
                    <a:pt x="1461" y="394"/>
                    <a:pt x="1517" y="338"/>
                    <a:pt x="1517" y="281"/>
                  </a:cubicBezTo>
                  <a:cubicBezTo>
                    <a:pt x="1517" y="225"/>
                    <a:pt x="1461" y="169"/>
                    <a:pt x="1405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14"/>
            <p:cNvSpPr/>
            <p:nvPr/>
          </p:nvSpPr>
          <p:spPr>
            <a:xfrm>
              <a:off x="3901250" y="2428525"/>
              <a:ext cx="35125" cy="25300"/>
            </a:xfrm>
            <a:custGeom>
              <a:avLst/>
              <a:gdLst/>
              <a:ahLst/>
              <a:cxnLst/>
              <a:rect l="l" t="t" r="r" b="b"/>
              <a:pathLst>
                <a:path w="1405" h="1012" extrusionOk="0">
                  <a:moveTo>
                    <a:pt x="113" y="1"/>
                  </a:moveTo>
                  <a:lnTo>
                    <a:pt x="0" y="225"/>
                  </a:lnTo>
                  <a:lnTo>
                    <a:pt x="1180" y="1012"/>
                  </a:lnTo>
                  <a:lnTo>
                    <a:pt x="1236" y="1012"/>
                  </a:lnTo>
                  <a:cubicBezTo>
                    <a:pt x="1348" y="1012"/>
                    <a:pt x="1404" y="843"/>
                    <a:pt x="1292" y="84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14"/>
            <p:cNvSpPr/>
            <p:nvPr/>
          </p:nvSpPr>
          <p:spPr>
            <a:xfrm>
              <a:off x="3967225" y="2274075"/>
              <a:ext cx="37950" cy="12675"/>
            </a:xfrm>
            <a:custGeom>
              <a:avLst/>
              <a:gdLst/>
              <a:ahLst/>
              <a:cxnLst/>
              <a:rect l="l" t="t" r="r" b="b"/>
              <a:pathLst>
                <a:path w="1518" h="507" extrusionOk="0">
                  <a:moveTo>
                    <a:pt x="57" y="1"/>
                  </a:moveTo>
                  <a:lnTo>
                    <a:pt x="1" y="169"/>
                  </a:lnTo>
                  <a:lnTo>
                    <a:pt x="1405" y="506"/>
                  </a:lnTo>
                  <a:cubicBezTo>
                    <a:pt x="1461" y="450"/>
                    <a:pt x="1517" y="450"/>
                    <a:pt x="1517" y="394"/>
                  </a:cubicBezTo>
                  <a:cubicBezTo>
                    <a:pt x="1517" y="338"/>
                    <a:pt x="1461" y="281"/>
                    <a:pt x="1461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14"/>
            <p:cNvSpPr/>
            <p:nvPr/>
          </p:nvSpPr>
          <p:spPr>
            <a:xfrm>
              <a:off x="3977075" y="2189825"/>
              <a:ext cx="37925" cy="5650"/>
            </a:xfrm>
            <a:custGeom>
              <a:avLst/>
              <a:gdLst/>
              <a:ahLst/>
              <a:cxnLst/>
              <a:rect l="l" t="t" r="r" b="b"/>
              <a:pathLst>
                <a:path w="1517" h="226" extrusionOk="0">
                  <a:moveTo>
                    <a:pt x="0" y="1"/>
                  </a:moveTo>
                  <a:lnTo>
                    <a:pt x="0" y="57"/>
                  </a:lnTo>
                  <a:cubicBezTo>
                    <a:pt x="0" y="113"/>
                    <a:pt x="0" y="169"/>
                    <a:pt x="0" y="225"/>
                  </a:cubicBezTo>
                  <a:lnTo>
                    <a:pt x="1404" y="225"/>
                  </a:lnTo>
                  <a:cubicBezTo>
                    <a:pt x="1460" y="225"/>
                    <a:pt x="1517" y="169"/>
                    <a:pt x="1517" y="113"/>
                  </a:cubicBezTo>
                  <a:cubicBezTo>
                    <a:pt x="1517" y="57"/>
                    <a:pt x="1460" y="1"/>
                    <a:pt x="140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14"/>
            <p:cNvSpPr/>
            <p:nvPr/>
          </p:nvSpPr>
          <p:spPr>
            <a:xfrm>
              <a:off x="3923700" y="2392025"/>
              <a:ext cx="36550" cy="22500"/>
            </a:xfrm>
            <a:custGeom>
              <a:avLst/>
              <a:gdLst/>
              <a:ahLst/>
              <a:cxnLst/>
              <a:rect l="l" t="t" r="r" b="b"/>
              <a:pathLst>
                <a:path w="1462" h="900" extrusionOk="0">
                  <a:moveTo>
                    <a:pt x="113" y="0"/>
                  </a:moveTo>
                  <a:lnTo>
                    <a:pt x="1" y="169"/>
                  </a:lnTo>
                  <a:lnTo>
                    <a:pt x="1236" y="899"/>
                  </a:lnTo>
                  <a:lnTo>
                    <a:pt x="1293" y="899"/>
                  </a:lnTo>
                  <a:cubicBezTo>
                    <a:pt x="1349" y="899"/>
                    <a:pt x="1405" y="843"/>
                    <a:pt x="1405" y="843"/>
                  </a:cubicBezTo>
                  <a:cubicBezTo>
                    <a:pt x="1461" y="787"/>
                    <a:pt x="1405" y="731"/>
                    <a:pt x="1349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14"/>
            <p:cNvSpPr/>
            <p:nvPr/>
          </p:nvSpPr>
          <p:spPr>
            <a:xfrm>
              <a:off x="3956000" y="2313400"/>
              <a:ext cx="37950" cy="15475"/>
            </a:xfrm>
            <a:custGeom>
              <a:avLst/>
              <a:gdLst/>
              <a:ahLst/>
              <a:cxnLst/>
              <a:rect l="l" t="t" r="r" b="b"/>
              <a:pathLst>
                <a:path w="1518" h="619" extrusionOk="0">
                  <a:moveTo>
                    <a:pt x="57" y="0"/>
                  </a:moveTo>
                  <a:lnTo>
                    <a:pt x="1" y="225"/>
                  </a:lnTo>
                  <a:lnTo>
                    <a:pt x="1405" y="618"/>
                  </a:lnTo>
                  <a:cubicBezTo>
                    <a:pt x="1461" y="618"/>
                    <a:pt x="1517" y="618"/>
                    <a:pt x="1517" y="562"/>
                  </a:cubicBezTo>
                  <a:cubicBezTo>
                    <a:pt x="1517" y="506"/>
                    <a:pt x="1517" y="450"/>
                    <a:pt x="1461" y="45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14"/>
            <p:cNvSpPr/>
            <p:nvPr/>
          </p:nvSpPr>
          <p:spPr>
            <a:xfrm>
              <a:off x="3941950" y="2354125"/>
              <a:ext cx="36550" cy="19675"/>
            </a:xfrm>
            <a:custGeom>
              <a:avLst/>
              <a:gdLst/>
              <a:ahLst/>
              <a:cxnLst/>
              <a:rect l="l" t="t" r="r" b="b"/>
              <a:pathLst>
                <a:path w="1462" h="787" extrusionOk="0">
                  <a:moveTo>
                    <a:pt x="57" y="0"/>
                  </a:moveTo>
                  <a:lnTo>
                    <a:pt x="1" y="225"/>
                  </a:lnTo>
                  <a:lnTo>
                    <a:pt x="1293" y="786"/>
                  </a:lnTo>
                  <a:lnTo>
                    <a:pt x="1349" y="786"/>
                  </a:lnTo>
                  <a:cubicBezTo>
                    <a:pt x="1405" y="786"/>
                    <a:pt x="1405" y="730"/>
                    <a:pt x="1461" y="730"/>
                  </a:cubicBezTo>
                  <a:cubicBezTo>
                    <a:pt x="1461" y="618"/>
                    <a:pt x="1461" y="562"/>
                    <a:pt x="1405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14"/>
            <p:cNvSpPr/>
            <p:nvPr/>
          </p:nvSpPr>
          <p:spPr>
            <a:xfrm>
              <a:off x="3152850" y="2427125"/>
              <a:ext cx="32325" cy="23900"/>
            </a:xfrm>
            <a:custGeom>
              <a:avLst/>
              <a:gdLst/>
              <a:ahLst/>
              <a:cxnLst/>
              <a:rect l="l" t="t" r="r" b="b"/>
              <a:pathLst>
                <a:path w="1293" h="956" extrusionOk="0">
                  <a:moveTo>
                    <a:pt x="1236" y="1"/>
                  </a:moveTo>
                  <a:lnTo>
                    <a:pt x="1" y="787"/>
                  </a:lnTo>
                  <a:cubicBezTo>
                    <a:pt x="1" y="787"/>
                    <a:pt x="1" y="899"/>
                    <a:pt x="1" y="899"/>
                  </a:cubicBezTo>
                  <a:cubicBezTo>
                    <a:pt x="57" y="955"/>
                    <a:pt x="57" y="955"/>
                    <a:pt x="113" y="955"/>
                  </a:cubicBezTo>
                  <a:lnTo>
                    <a:pt x="169" y="955"/>
                  </a:lnTo>
                  <a:lnTo>
                    <a:pt x="1292" y="169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14"/>
            <p:cNvSpPr/>
            <p:nvPr/>
          </p:nvSpPr>
          <p:spPr>
            <a:xfrm>
              <a:off x="3077025" y="22291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517" y="0"/>
                  </a:moveTo>
                  <a:lnTo>
                    <a:pt x="113" y="169"/>
                  </a:lnTo>
                  <a:cubicBezTo>
                    <a:pt x="57" y="169"/>
                    <a:pt x="1" y="225"/>
                    <a:pt x="57" y="281"/>
                  </a:cubicBezTo>
                  <a:cubicBezTo>
                    <a:pt x="57" y="337"/>
                    <a:pt x="57" y="394"/>
                    <a:pt x="113" y="394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14"/>
            <p:cNvSpPr/>
            <p:nvPr/>
          </p:nvSpPr>
          <p:spPr>
            <a:xfrm>
              <a:off x="3179525" y="24608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80" y="1"/>
                  </a:moveTo>
                  <a:lnTo>
                    <a:pt x="57" y="955"/>
                  </a:lnTo>
                  <a:cubicBezTo>
                    <a:pt x="1" y="1011"/>
                    <a:pt x="1" y="1124"/>
                    <a:pt x="113" y="1124"/>
                  </a:cubicBezTo>
                  <a:lnTo>
                    <a:pt x="169" y="1124"/>
                  </a:lnTo>
                  <a:lnTo>
                    <a:pt x="1292" y="225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14"/>
            <p:cNvSpPr/>
            <p:nvPr/>
          </p:nvSpPr>
          <p:spPr>
            <a:xfrm>
              <a:off x="3128975" y="2390625"/>
              <a:ext cx="36550" cy="22475"/>
            </a:xfrm>
            <a:custGeom>
              <a:avLst/>
              <a:gdLst/>
              <a:ahLst/>
              <a:cxnLst/>
              <a:rect l="l" t="t" r="r" b="b"/>
              <a:pathLst>
                <a:path w="1462" h="899" extrusionOk="0">
                  <a:moveTo>
                    <a:pt x="1349" y="0"/>
                  </a:moveTo>
                  <a:lnTo>
                    <a:pt x="57" y="730"/>
                  </a:lnTo>
                  <a:cubicBezTo>
                    <a:pt x="1" y="730"/>
                    <a:pt x="1" y="787"/>
                    <a:pt x="1" y="843"/>
                  </a:cubicBezTo>
                  <a:cubicBezTo>
                    <a:pt x="57" y="899"/>
                    <a:pt x="57" y="899"/>
                    <a:pt x="113" y="899"/>
                  </a:cubicBezTo>
                  <a:lnTo>
                    <a:pt x="169" y="899"/>
                  </a:lnTo>
                  <a:lnTo>
                    <a:pt x="1461" y="22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14"/>
            <p:cNvSpPr/>
            <p:nvPr/>
          </p:nvSpPr>
          <p:spPr>
            <a:xfrm>
              <a:off x="3109325" y="23513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405" y="1"/>
                  </a:moveTo>
                  <a:lnTo>
                    <a:pt x="57" y="562"/>
                  </a:lnTo>
                  <a:cubicBezTo>
                    <a:pt x="0" y="562"/>
                    <a:pt x="0" y="618"/>
                    <a:pt x="0" y="675"/>
                  </a:cubicBezTo>
                  <a:cubicBezTo>
                    <a:pt x="0" y="731"/>
                    <a:pt x="57" y="787"/>
                    <a:pt x="113" y="787"/>
                  </a:cubicBezTo>
                  <a:lnTo>
                    <a:pt x="169" y="787"/>
                  </a:lnTo>
                  <a:lnTo>
                    <a:pt x="1461" y="225"/>
                  </a:lnTo>
                  <a:cubicBezTo>
                    <a:pt x="1461" y="169"/>
                    <a:pt x="1405" y="57"/>
                    <a:pt x="140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14"/>
            <p:cNvSpPr/>
            <p:nvPr/>
          </p:nvSpPr>
          <p:spPr>
            <a:xfrm>
              <a:off x="3082650" y="2269875"/>
              <a:ext cx="37925" cy="12650"/>
            </a:xfrm>
            <a:custGeom>
              <a:avLst/>
              <a:gdLst/>
              <a:ahLst/>
              <a:cxnLst/>
              <a:rect l="l" t="t" r="r" b="b"/>
              <a:pathLst>
                <a:path w="1517" h="506" extrusionOk="0">
                  <a:moveTo>
                    <a:pt x="1517" y="0"/>
                  </a:moveTo>
                  <a:lnTo>
                    <a:pt x="113" y="281"/>
                  </a:lnTo>
                  <a:cubicBezTo>
                    <a:pt x="56" y="281"/>
                    <a:pt x="0" y="337"/>
                    <a:pt x="0" y="449"/>
                  </a:cubicBezTo>
                  <a:cubicBezTo>
                    <a:pt x="56" y="449"/>
                    <a:pt x="56" y="506"/>
                    <a:pt x="113" y="506"/>
                  </a:cubicBezTo>
                  <a:lnTo>
                    <a:pt x="1517" y="225"/>
                  </a:lnTo>
                  <a:cubicBezTo>
                    <a:pt x="1517" y="169"/>
                    <a:pt x="1517" y="112"/>
                    <a:pt x="151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14"/>
            <p:cNvSpPr/>
            <p:nvPr/>
          </p:nvSpPr>
          <p:spPr>
            <a:xfrm>
              <a:off x="3092475" y="2312000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517" y="0"/>
                  </a:moveTo>
                  <a:lnTo>
                    <a:pt x="113" y="449"/>
                  </a:lnTo>
                  <a:cubicBezTo>
                    <a:pt x="57" y="449"/>
                    <a:pt x="0" y="506"/>
                    <a:pt x="57" y="562"/>
                  </a:cubicBezTo>
                  <a:cubicBezTo>
                    <a:pt x="57" y="618"/>
                    <a:pt x="113" y="674"/>
                    <a:pt x="169" y="674"/>
                  </a:cubicBezTo>
                  <a:lnTo>
                    <a:pt x="1573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14"/>
            <p:cNvSpPr/>
            <p:nvPr/>
          </p:nvSpPr>
          <p:spPr>
            <a:xfrm>
              <a:off x="3210425" y="2491725"/>
              <a:ext cx="29500" cy="30550"/>
            </a:xfrm>
            <a:custGeom>
              <a:avLst/>
              <a:gdLst/>
              <a:ahLst/>
              <a:cxnLst/>
              <a:rect l="l" t="t" r="r" b="b"/>
              <a:pathLst>
                <a:path w="1180" h="1222" extrusionOk="0">
                  <a:moveTo>
                    <a:pt x="1067" y="0"/>
                  </a:moveTo>
                  <a:lnTo>
                    <a:pt x="0" y="1067"/>
                  </a:lnTo>
                  <a:cubicBezTo>
                    <a:pt x="0" y="1067"/>
                    <a:pt x="0" y="1180"/>
                    <a:pt x="0" y="1180"/>
                  </a:cubicBezTo>
                  <a:cubicBezTo>
                    <a:pt x="28" y="1208"/>
                    <a:pt x="56" y="1222"/>
                    <a:pt x="85" y="1222"/>
                  </a:cubicBezTo>
                  <a:cubicBezTo>
                    <a:pt x="113" y="1222"/>
                    <a:pt x="141" y="1208"/>
                    <a:pt x="169" y="1180"/>
                  </a:cubicBezTo>
                  <a:lnTo>
                    <a:pt x="1180" y="169"/>
                  </a:lnTo>
                  <a:cubicBezTo>
                    <a:pt x="1124" y="112"/>
                    <a:pt x="1067" y="56"/>
                    <a:pt x="106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14"/>
            <p:cNvSpPr/>
            <p:nvPr/>
          </p:nvSpPr>
          <p:spPr>
            <a:xfrm>
              <a:off x="3540375" y="2622300"/>
              <a:ext cx="5650" cy="37925"/>
            </a:xfrm>
            <a:custGeom>
              <a:avLst/>
              <a:gdLst/>
              <a:ahLst/>
              <a:cxnLst/>
              <a:rect l="l" t="t" r="r" b="b"/>
              <a:pathLst>
                <a:path w="226" h="1517" extrusionOk="0">
                  <a:moveTo>
                    <a:pt x="1" y="0"/>
                  </a:moveTo>
                  <a:lnTo>
                    <a:pt x="1" y="1405"/>
                  </a:lnTo>
                  <a:cubicBezTo>
                    <a:pt x="1" y="1461"/>
                    <a:pt x="57" y="1517"/>
                    <a:pt x="113" y="1517"/>
                  </a:cubicBezTo>
                  <a:cubicBezTo>
                    <a:pt x="169" y="1517"/>
                    <a:pt x="226" y="1461"/>
                    <a:pt x="226" y="1405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14"/>
            <p:cNvSpPr/>
            <p:nvPr/>
          </p:nvSpPr>
          <p:spPr>
            <a:xfrm>
              <a:off x="3495450" y="2619500"/>
              <a:ext cx="8450" cy="39325"/>
            </a:xfrm>
            <a:custGeom>
              <a:avLst/>
              <a:gdLst/>
              <a:ahLst/>
              <a:cxnLst/>
              <a:rect l="l" t="t" r="r" b="b"/>
              <a:pathLst>
                <a:path w="338" h="1573" extrusionOk="0">
                  <a:moveTo>
                    <a:pt x="113" y="0"/>
                  </a:moveTo>
                  <a:lnTo>
                    <a:pt x="1" y="1460"/>
                  </a:lnTo>
                  <a:cubicBezTo>
                    <a:pt x="1" y="1517"/>
                    <a:pt x="1" y="1517"/>
                    <a:pt x="113" y="1573"/>
                  </a:cubicBezTo>
                  <a:cubicBezTo>
                    <a:pt x="113" y="1573"/>
                    <a:pt x="169" y="1517"/>
                    <a:pt x="169" y="1460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14"/>
            <p:cNvSpPr/>
            <p:nvPr/>
          </p:nvSpPr>
          <p:spPr>
            <a:xfrm>
              <a:off x="3449125" y="261247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281" y="0"/>
                  </a:moveTo>
                  <a:lnTo>
                    <a:pt x="0" y="1404"/>
                  </a:lnTo>
                  <a:cubicBezTo>
                    <a:pt x="0" y="1461"/>
                    <a:pt x="0" y="1517"/>
                    <a:pt x="56" y="1573"/>
                  </a:cubicBezTo>
                  <a:cubicBezTo>
                    <a:pt x="113" y="1573"/>
                    <a:pt x="169" y="1517"/>
                    <a:pt x="169" y="1461"/>
                  </a:cubicBezTo>
                  <a:lnTo>
                    <a:pt x="450" y="56"/>
                  </a:lnTo>
                  <a:cubicBezTo>
                    <a:pt x="393" y="56"/>
                    <a:pt x="337" y="56"/>
                    <a:pt x="28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14"/>
            <p:cNvSpPr/>
            <p:nvPr/>
          </p:nvSpPr>
          <p:spPr>
            <a:xfrm>
              <a:off x="3244125" y="2522600"/>
              <a:ext cx="28100" cy="31975"/>
            </a:xfrm>
            <a:custGeom>
              <a:avLst/>
              <a:gdLst/>
              <a:ahLst/>
              <a:cxnLst/>
              <a:rect l="l" t="t" r="r" b="b"/>
              <a:pathLst>
                <a:path w="1124" h="1279" extrusionOk="0">
                  <a:moveTo>
                    <a:pt x="955" y="1"/>
                  </a:moveTo>
                  <a:lnTo>
                    <a:pt x="56" y="1068"/>
                  </a:lnTo>
                  <a:cubicBezTo>
                    <a:pt x="0" y="1124"/>
                    <a:pt x="0" y="1180"/>
                    <a:pt x="56" y="1236"/>
                  </a:cubicBezTo>
                  <a:cubicBezTo>
                    <a:pt x="56" y="1264"/>
                    <a:pt x="84" y="1278"/>
                    <a:pt x="113" y="1278"/>
                  </a:cubicBezTo>
                  <a:cubicBezTo>
                    <a:pt x="141" y="1278"/>
                    <a:pt x="169" y="1264"/>
                    <a:pt x="169" y="1236"/>
                  </a:cubicBezTo>
                  <a:lnTo>
                    <a:pt x="1124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14"/>
            <p:cNvSpPr/>
            <p:nvPr/>
          </p:nvSpPr>
          <p:spPr>
            <a:xfrm>
              <a:off x="3583925" y="2619500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0" y="0"/>
                  </a:moveTo>
                  <a:lnTo>
                    <a:pt x="112" y="1404"/>
                  </a:lnTo>
                  <a:cubicBezTo>
                    <a:pt x="112" y="1460"/>
                    <a:pt x="169" y="1517"/>
                    <a:pt x="225" y="1517"/>
                  </a:cubicBezTo>
                  <a:cubicBezTo>
                    <a:pt x="281" y="1517"/>
                    <a:pt x="337" y="1460"/>
                    <a:pt x="337" y="14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14"/>
            <p:cNvSpPr/>
            <p:nvPr/>
          </p:nvSpPr>
          <p:spPr>
            <a:xfrm>
              <a:off x="3279225" y="25464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899" y="1"/>
                  </a:moveTo>
                  <a:lnTo>
                    <a:pt x="57" y="1180"/>
                  </a:lnTo>
                  <a:cubicBezTo>
                    <a:pt x="0" y="1236"/>
                    <a:pt x="0" y="1292"/>
                    <a:pt x="57" y="1349"/>
                  </a:cubicBezTo>
                  <a:lnTo>
                    <a:pt x="113" y="1349"/>
                  </a:lnTo>
                  <a:cubicBezTo>
                    <a:pt x="169" y="1349"/>
                    <a:pt x="225" y="1349"/>
                    <a:pt x="225" y="1292"/>
                  </a:cubicBezTo>
                  <a:lnTo>
                    <a:pt x="1011" y="113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14"/>
            <p:cNvSpPr/>
            <p:nvPr/>
          </p:nvSpPr>
          <p:spPr>
            <a:xfrm>
              <a:off x="3405600" y="2601225"/>
              <a:ext cx="14050" cy="39350"/>
            </a:xfrm>
            <a:custGeom>
              <a:avLst/>
              <a:gdLst/>
              <a:ahLst/>
              <a:cxnLst/>
              <a:rect l="l" t="t" r="r" b="b"/>
              <a:pathLst>
                <a:path w="562" h="1574" extrusionOk="0">
                  <a:moveTo>
                    <a:pt x="393" y="1"/>
                  </a:moveTo>
                  <a:lnTo>
                    <a:pt x="0" y="1405"/>
                  </a:lnTo>
                  <a:cubicBezTo>
                    <a:pt x="0" y="1461"/>
                    <a:pt x="0" y="1517"/>
                    <a:pt x="56" y="1574"/>
                  </a:cubicBezTo>
                  <a:cubicBezTo>
                    <a:pt x="112" y="1574"/>
                    <a:pt x="169" y="1517"/>
                    <a:pt x="169" y="1461"/>
                  </a:cubicBez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14"/>
            <p:cNvSpPr/>
            <p:nvPr/>
          </p:nvSpPr>
          <p:spPr>
            <a:xfrm>
              <a:off x="3360650" y="2587200"/>
              <a:ext cx="19700" cy="36525"/>
            </a:xfrm>
            <a:custGeom>
              <a:avLst/>
              <a:gdLst/>
              <a:ahLst/>
              <a:cxnLst/>
              <a:rect l="l" t="t" r="r" b="b"/>
              <a:pathLst>
                <a:path w="788" h="1461" extrusionOk="0">
                  <a:moveTo>
                    <a:pt x="563" y="0"/>
                  </a:moveTo>
                  <a:lnTo>
                    <a:pt x="1" y="1348"/>
                  </a:lnTo>
                  <a:cubicBezTo>
                    <a:pt x="1" y="1404"/>
                    <a:pt x="57" y="1461"/>
                    <a:pt x="113" y="1461"/>
                  </a:cubicBezTo>
                  <a:cubicBezTo>
                    <a:pt x="169" y="1461"/>
                    <a:pt x="226" y="1461"/>
                    <a:pt x="226" y="1404"/>
                  </a:cubicBezTo>
                  <a:lnTo>
                    <a:pt x="787" y="5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14"/>
            <p:cNvSpPr/>
            <p:nvPr/>
          </p:nvSpPr>
          <p:spPr>
            <a:xfrm>
              <a:off x="3301675" y="1786275"/>
              <a:ext cx="40750" cy="62375"/>
            </a:xfrm>
            <a:custGeom>
              <a:avLst/>
              <a:gdLst/>
              <a:ahLst/>
              <a:cxnLst/>
              <a:rect l="l" t="t" r="r" b="b"/>
              <a:pathLst>
                <a:path w="1630" h="2495" extrusionOk="0">
                  <a:moveTo>
                    <a:pt x="106" y="0"/>
                  </a:moveTo>
                  <a:cubicBezTo>
                    <a:pt x="90" y="0"/>
                    <a:pt x="74" y="7"/>
                    <a:pt x="57" y="24"/>
                  </a:cubicBezTo>
                  <a:cubicBezTo>
                    <a:pt x="1" y="24"/>
                    <a:pt x="1" y="136"/>
                    <a:pt x="57" y="192"/>
                  </a:cubicBezTo>
                  <a:lnTo>
                    <a:pt x="1461" y="2495"/>
                  </a:lnTo>
                  <a:lnTo>
                    <a:pt x="1630" y="2382"/>
                  </a:lnTo>
                  <a:lnTo>
                    <a:pt x="226" y="80"/>
                  </a:lnTo>
                  <a:cubicBezTo>
                    <a:pt x="186" y="40"/>
                    <a:pt x="146" y="0"/>
                    <a:pt x="1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14"/>
            <p:cNvSpPr/>
            <p:nvPr/>
          </p:nvSpPr>
          <p:spPr>
            <a:xfrm>
              <a:off x="3261650" y="1812575"/>
              <a:ext cx="47075" cy="58550"/>
            </a:xfrm>
            <a:custGeom>
              <a:avLst/>
              <a:gdLst/>
              <a:ahLst/>
              <a:cxnLst/>
              <a:rect l="l" t="t" r="r" b="b"/>
              <a:pathLst>
                <a:path w="1883" h="2342" extrusionOk="0">
                  <a:moveTo>
                    <a:pt x="191" y="1"/>
                  </a:moveTo>
                  <a:cubicBezTo>
                    <a:pt x="109" y="1"/>
                    <a:pt x="0" y="108"/>
                    <a:pt x="86" y="151"/>
                  </a:cubicBezTo>
                  <a:lnTo>
                    <a:pt x="1714" y="2341"/>
                  </a:lnTo>
                  <a:lnTo>
                    <a:pt x="1883" y="2229"/>
                  </a:lnTo>
                  <a:lnTo>
                    <a:pt x="254" y="39"/>
                  </a:lnTo>
                  <a:cubicBezTo>
                    <a:pt x="241" y="12"/>
                    <a:pt x="217" y="1"/>
                    <a:pt x="19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14"/>
            <p:cNvSpPr/>
            <p:nvPr/>
          </p:nvSpPr>
          <p:spPr>
            <a:xfrm>
              <a:off x="3341000" y="1765800"/>
              <a:ext cx="35125" cy="64600"/>
            </a:xfrm>
            <a:custGeom>
              <a:avLst/>
              <a:gdLst/>
              <a:ahLst/>
              <a:cxnLst/>
              <a:rect l="l" t="t" r="r" b="b"/>
              <a:pathLst>
                <a:path w="1405" h="2584" extrusionOk="0">
                  <a:moveTo>
                    <a:pt x="113" y="0"/>
                  </a:moveTo>
                  <a:cubicBezTo>
                    <a:pt x="57" y="0"/>
                    <a:pt x="1" y="112"/>
                    <a:pt x="57" y="169"/>
                  </a:cubicBezTo>
                  <a:lnTo>
                    <a:pt x="1236" y="2584"/>
                  </a:lnTo>
                  <a:lnTo>
                    <a:pt x="1405" y="2471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14"/>
            <p:cNvSpPr/>
            <p:nvPr/>
          </p:nvSpPr>
          <p:spPr>
            <a:xfrm>
              <a:off x="3226525" y="1840675"/>
              <a:ext cx="52725" cy="55725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95" y="1"/>
                  </a:moveTo>
                  <a:cubicBezTo>
                    <a:pt x="113" y="1"/>
                    <a:pt x="0" y="120"/>
                    <a:pt x="86" y="206"/>
                  </a:cubicBezTo>
                  <a:lnTo>
                    <a:pt x="1940" y="2228"/>
                  </a:lnTo>
                  <a:lnTo>
                    <a:pt x="2108" y="2060"/>
                  </a:lnTo>
                  <a:lnTo>
                    <a:pt x="255" y="38"/>
                  </a:lnTo>
                  <a:cubicBezTo>
                    <a:pt x="242" y="12"/>
                    <a:pt x="220" y="1"/>
                    <a:pt x="1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14"/>
            <p:cNvSpPr/>
            <p:nvPr/>
          </p:nvSpPr>
          <p:spPr>
            <a:xfrm>
              <a:off x="3384525" y="1747525"/>
              <a:ext cx="29525" cy="68825"/>
            </a:xfrm>
            <a:custGeom>
              <a:avLst/>
              <a:gdLst/>
              <a:ahLst/>
              <a:cxnLst/>
              <a:rect l="l" t="t" r="r" b="b"/>
              <a:pathLst>
                <a:path w="1181" h="2753" extrusionOk="0">
                  <a:moveTo>
                    <a:pt x="113" y="1"/>
                  </a:moveTo>
                  <a:cubicBezTo>
                    <a:pt x="57" y="57"/>
                    <a:pt x="1" y="113"/>
                    <a:pt x="57" y="169"/>
                  </a:cubicBezTo>
                  <a:lnTo>
                    <a:pt x="955" y="2753"/>
                  </a:lnTo>
                  <a:lnTo>
                    <a:pt x="1180" y="2641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14"/>
            <p:cNvSpPr/>
            <p:nvPr/>
          </p:nvSpPr>
          <p:spPr>
            <a:xfrm>
              <a:off x="3519325" y="1720850"/>
              <a:ext cx="8450" cy="71650"/>
            </a:xfrm>
            <a:custGeom>
              <a:avLst/>
              <a:gdLst/>
              <a:ahLst/>
              <a:cxnLst/>
              <a:rect l="l" t="t" r="r" b="b"/>
              <a:pathLst>
                <a:path w="338" h="2866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lnTo>
                    <a:pt x="113" y="2865"/>
                  </a:lnTo>
                  <a:lnTo>
                    <a:pt x="337" y="2809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14"/>
            <p:cNvSpPr/>
            <p:nvPr/>
          </p:nvSpPr>
          <p:spPr>
            <a:xfrm>
              <a:off x="3428050" y="1734325"/>
              <a:ext cx="22500" cy="69400"/>
            </a:xfrm>
            <a:custGeom>
              <a:avLst/>
              <a:gdLst/>
              <a:ahLst/>
              <a:cxnLst/>
              <a:rect l="l" t="t" r="r" b="b"/>
              <a:pathLst>
                <a:path w="900" h="2776" extrusionOk="0">
                  <a:moveTo>
                    <a:pt x="141" y="0"/>
                  </a:moveTo>
                  <a:cubicBezTo>
                    <a:pt x="118" y="0"/>
                    <a:pt x="90" y="7"/>
                    <a:pt x="57" y="23"/>
                  </a:cubicBezTo>
                  <a:cubicBezTo>
                    <a:pt x="1" y="23"/>
                    <a:pt x="1" y="80"/>
                    <a:pt x="1" y="136"/>
                  </a:cubicBezTo>
                  <a:lnTo>
                    <a:pt x="675" y="2775"/>
                  </a:lnTo>
                  <a:lnTo>
                    <a:pt x="899" y="2719"/>
                  </a:lnTo>
                  <a:lnTo>
                    <a:pt x="225" y="80"/>
                  </a:lnTo>
                  <a:cubicBezTo>
                    <a:pt x="225" y="40"/>
                    <a:pt x="197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14"/>
            <p:cNvSpPr/>
            <p:nvPr/>
          </p:nvSpPr>
          <p:spPr>
            <a:xfrm>
              <a:off x="3474400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113" y="0"/>
                  </a:moveTo>
                  <a:cubicBezTo>
                    <a:pt x="0" y="0"/>
                    <a:pt x="0" y="56"/>
                    <a:pt x="0" y="113"/>
                  </a:cubicBezTo>
                  <a:lnTo>
                    <a:pt x="393" y="2809"/>
                  </a:lnTo>
                  <a:lnTo>
                    <a:pt x="618" y="2809"/>
                  </a:lnTo>
                  <a:lnTo>
                    <a:pt x="225" y="113"/>
                  </a:lnTo>
                  <a:cubicBezTo>
                    <a:pt x="169" y="56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14"/>
            <p:cNvSpPr/>
            <p:nvPr/>
          </p:nvSpPr>
          <p:spPr>
            <a:xfrm>
              <a:off x="3100900" y="2030575"/>
              <a:ext cx="68825" cy="27300"/>
            </a:xfrm>
            <a:custGeom>
              <a:avLst/>
              <a:gdLst/>
              <a:ahLst/>
              <a:cxnLst/>
              <a:rect l="l" t="t" r="r" b="b"/>
              <a:pathLst>
                <a:path w="2753" h="109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0" y="136"/>
                    <a:pt x="57" y="193"/>
                    <a:pt x="113" y="193"/>
                  </a:cubicBezTo>
                  <a:lnTo>
                    <a:pt x="2696" y="1091"/>
                  </a:lnTo>
                  <a:lnTo>
                    <a:pt x="2753" y="923"/>
                  </a:lnTo>
                  <a:lnTo>
                    <a:pt x="169" y="24"/>
                  </a:lnTo>
                  <a:cubicBezTo>
                    <a:pt x="152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14"/>
            <p:cNvSpPr/>
            <p:nvPr/>
          </p:nvSpPr>
          <p:spPr>
            <a:xfrm>
              <a:off x="3194975" y="1874250"/>
              <a:ext cx="56200" cy="51625"/>
            </a:xfrm>
            <a:custGeom>
              <a:avLst/>
              <a:gdLst/>
              <a:ahLst/>
              <a:cxnLst/>
              <a:rect l="l" t="t" r="r" b="b"/>
              <a:pathLst>
                <a:path w="2248" h="2065" extrusionOk="0">
                  <a:moveTo>
                    <a:pt x="120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2079" y="2065"/>
                  </a:lnTo>
                  <a:lnTo>
                    <a:pt x="2247" y="1896"/>
                  </a:lnTo>
                  <a:lnTo>
                    <a:pt x="225" y="43"/>
                  </a:lnTo>
                  <a:cubicBezTo>
                    <a:pt x="197" y="15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14"/>
            <p:cNvSpPr/>
            <p:nvPr/>
          </p:nvSpPr>
          <p:spPr>
            <a:xfrm>
              <a:off x="3078425" y="2118225"/>
              <a:ext cx="70250" cy="16875"/>
            </a:xfrm>
            <a:custGeom>
              <a:avLst/>
              <a:gdLst/>
              <a:ahLst/>
              <a:cxnLst/>
              <a:rect l="l" t="t" r="r" b="b"/>
              <a:pathLst>
                <a:path w="2810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81"/>
                  </a:cubicBezTo>
                  <a:lnTo>
                    <a:pt x="2809" y="674"/>
                  </a:lnTo>
                  <a:lnTo>
                    <a:pt x="2809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14"/>
            <p:cNvSpPr/>
            <p:nvPr/>
          </p:nvSpPr>
          <p:spPr>
            <a:xfrm>
              <a:off x="3088250" y="2074100"/>
              <a:ext cx="70250" cy="21675"/>
            </a:xfrm>
            <a:custGeom>
              <a:avLst/>
              <a:gdLst/>
              <a:ahLst/>
              <a:cxnLst/>
              <a:rect l="l" t="t" r="r" b="b"/>
              <a:pathLst>
                <a:path w="2810" h="867" extrusionOk="0">
                  <a:moveTo>
                    <a:pt x="110" y="1"/>
                  </a:moveTo>
                  <a:cubicBezTo>
                    <a:pt x="57" y="1"/>
                    <a:pt x="1" y="41"/>
                    <a:pt x="1" y="80"/>
                  </a:cubicBezTo>
                  <a:cubicBezTo>
                    <a:pt x="1" y="137"/>
                    <a:pt x="57" y="137"/>
                    <a:pt x="113" y="193"/>
                  </a:cubicBezTo>
                  <a:lnTo>
                    <a:pt x="2753" y="867"/>
                  </a:lnTo>
                  <a:cubicBezTo>
                    <a:pt x="2753" y="811"/>
                    <a:pt x="2753" y="754"/>
                    <a:pt x="2809" y="642"/>
                  </a:cubicBezTo>
                  <a:lnTo>
                    <a:pt x="169" y="24"/>
                  </a:lnTo>
                  <a:cubicBezTo>
                    <a:pt x="153" y="8"/>
                    <a:pt x="132" y="1"/>
                    <a:pt x="11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14"/>
            <p:cNvSpPr/>
            <p:nvPr/>
          </p:nvSpPr>
          <p:spPr>
            <a:xfrm>
              <a:off x="3119150" y="1987050"/>
              <a:ext cx="66025" cy="34300"/>
            </a:xfrm>
            <a:custGeom>
              <a:avLst/>
              <a:gdLst/>
              <a:ahLst/>
              <a:cxnLst/>
              <a:rect l="l" t="t" r="r" b="b"/>
              <a:pathLst>
                <a:path w="2641" h="137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1" y="80"/>
                    <a:pt x="1" y="193"/>
                    <a:pt x="57" y="193"/>
                  </a:cubicBezTo>
                  <a:lnTo>
                    <a:pt x="2528" y="1372"/>
                  </a:lnTo>
                  <a:cubicBezTo>
                    <a:pt x="2584" y="1316"/>
                    <a:pt x="2584" y="1260"/>
                    <a:pt x="2640" y="1204"/>
                  </a:cubicBezTo>
                  <a:lnTo>
                    <a:pt x="169" y="24"/>
                  </a:lnTo>
                  <a:cubicBezTo>
                    <a:pt x="153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14"/>
            <p:cNvSpPr/>
            <p:nvPr/>
          </p:nvSpPr>
          <p:spPr>
            <a:xfrm>
              <a:off x="3166900" y="19079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84" y="1"/>
                  </a:moveTo>
                  <a:cubicBezTo>
                    <a:pt x="56" y="1"/>
                    <a:pt x="28" y="15"/>
                    <a:pt x="0" y="43"/>
                  </a:cubicBezTo>
                  <a:cubicBezTo>
                    <a:pt x="0" y="99"/>
                    <a:pt x="0" y="155"/>
                    <a:pt x="0" y="211"/>
                  </a:cubicBezTo>
                  <a:lnTo>
                    <a:pt x="2247" y="1840"/>
                  </a:lnTo>
                  <a:lnTo>
                    <a:pt x="2359" y="1672"/>
                  </a:lnTo>
                  <a:lnTo>
                    <a:pt x="169" y="43"/>
                  </a:lnTo>
                  <a:cubicBezTo>
                    <a:pt x="141" y="15"/>
                    <a:pt x="113" y="1"/>
                    <a:pt x="8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14"/>
            <p:cNvSpPr/>
            <p:nvPr/>
          </p:nvSpPr>
          <p:spPr>
            <a:xfrm>
              <a:off x="3140225" y="1947275"/>
              <a:ext cx="63200" cy="40400"/>
            </a:xfrm>
            <a:custGeom>
              <a:avLst/>
              <a:gdLst/>
              <a:ahLst/>
              <a:cxnLst/>
              <a:rect l="l" t="t" r="r" b="b"/>
              <a:pathLst>
                <a:path w="2528" h="1616" extrusionOk="0">
                  <a:moveTo>
                    <a:pt x="112" y="0"/>
                  </a:moveTo>
                  <a:cubicBezTo>
                    <a:pt x="84" y="0"/>
                    <a:pt x="56" y="14"/>
                    <a:pt x="56" y="42"/>
                  </a:cubicBezTo>
                  <a:cubicBezTo>
                    <a:pt x="0" y="42"/>
                    <a:pt x="0" y="155"/>
                    <a:pt x="56" y="155"/>
                  </a:cubicBezTo>
                  <a:lnTo>
                    <a:pt x="2415" y="1615"/>
                  </a:lnTo>
                  <a:lnTo>
                    <a:pt x="2527" y="1447"/>
                  </a:lnTo>
                  <a:lnTo>
                    <a:pt x="169" y="42"/>
                  </a:lnTo>
                  <a:cubicBezTo>
                    <a:pt x="169" y="14"/>
                    <a:pt x="140" y="0"/>
                    <a:pt x="1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14"/>
            <p:cNvSpPr/>
            <p:nvPr/>
          </p:nvSpPr>
          <p:spPr>
            <a:xfrm>
              <a:off x="3676575" y="1747525"/>
              <a:ext cx="28125" cy="67425"/>
            </a:xfrm>
            <a:custGeom>
              <a:avLst/>
              <a:gdLst/>
              <a:ahLst/>
              <a:cxnLst/>
              <a:rect l="l" t="t" r="r" b="b"/>
              <a:pathLst>
                <a:path w="1125" h="2697" extrusionOk="0">
                  <a:moveTo>
                    <a:pt x="1068" y="1"/>
                  </a:moveTo>
                  <a:cubicBezTo>
                    <a:pt x="1012" y="1"/>
                    <a:pt x="956" y="1"/>
                    <a:pt x="900" y="57"/>
                  </a:cubicBezTo>
                  <a:lnTo>
                    <a:pt x="1" y="2641"/>
                  </a:lnTo>
                  <a:lnTo>
                    <a:pt x="226" y="2697"/>
                  </a:lnTo>
                  <a:lnTo>
                    <a:pt x="1124" y="169"/>
                  </a:lnTo>
                  <a:cubicBezTo>
                    <a:pt x="1124" y="113"/>
                    <a:pt x="1124" y="57"/>
                    <a:pt x="1068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14"/>
            <p:cNvSpPr/>
            <p:nvPr/>
          </p:nvSpPr>
          <p:spPr>
            <a:xfrm>
              <a:off x="3919500" y="2031175"/>
              <a:ext cx="68825" cy="28100"/>
            </a:xfrm>
            <a:custGeom>
              <a:avLst/>
              <a:gdLst/>
              <a:ahLst/>
              <a:cxnLst/>
              <a:rect l="l" t="t" r="r" b="b"/>
              <a:pathLst>
                <a:path w="2753" h="1124" extrusionOk="0">
                  <a:moveTo>
                    <a:pt x="2584" y="0"/>
                  </a:moveTo>
                  <a:lnTo>
                    <a:pt x="0" y="899"/>
                  </a:lnTo>
                  <a:cubicBezTo>
                    <a:pt x="56" y="1011"/>
                    <a:pt x="56" y="1067"/>
                    <a:pt x="113" y="1123"/>
                  </a:cubicBezTo>
                  <a:lnTo>
                    <a:pt x="2640" y="225"/>
                  </a:lnTo>
                  <a:cubicBezTo>
                    <a:pt x="2696" y="169"/>
                    <a:pt x="2752" y="112"/>
                    <a:pt x="2696" y="56"/>
                  </a:cubicBezTo>
                  <a:cubicBezTo>
                    <a:pt x="2696" y="0"/>
                    <a:pt x="2640" y="0"/>
                    <a:pt x="258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14"/>
            <p:cNvSpPr/>
            <p:nvPr/>
          </p:nvSpPr>
          <p:spPr>
            <a:xfrm>
              <a:off x="3904050" y="1987650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472" y="0"/>
                  </a:moveTo>
                  <a:lnTo>
                    <a:pt x="1" y="1180"/>
                  </a:lnTo>
                  <a:lnTo>
                    <a:pt x="113" y="1404"/>
                  </a:lnTo>
                  <a:lnTo>
                    <a:pt x="2584" y="225"/>
                  </a:lnTo>
                  <a:cubicBezTo>
                    <a:pt x="2640" y="169"/>
                    <a:pt x="2640" y="112"/>
                    <a:pt x="2640" y="56"/>
                  </a:cubicBezTo>
                  <a:cubicBezTo>
                    <a:pt x="2584" y="0"/>
                    <a:pt x="2528" y="0"/>
                    <a:pt x="24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14"/>
            <p:cNvSpPr/>
            <p:nvPr/>
          </p:nvSpPr>
          <p:spPr>
            <a:xfrm>
              <a:off x="3885800" y="1948325"/>
              <a:ext cx="63200" cy="39350"/>
            </a:xfrm>
            <a:custGeom>
              <a:avLst/>
              <a:gdLst/>
              <a:ahLst/>
              <a:cxnLst/>
              <a:rect l="l" t="t" r="r" b="b"/>
              <a:pathLst>
                <a:path w="2528" h="1574" extrusionOk="0">
                  <a:moveTo>
                    <a:pt x="2359" y="0"/>
                  </a:moveTo>
                  <a:lnTo>
                    <a:pt x="0" y="1405"/>
                  </a:lnTo>
                  <a:lnTo>
                    <a:pt x="113" y="1573"/>
                  </a:lnTo>
                  <a:lnTo>
                    <a:pt x="2472" y="169"/>
                  </a:lnTo>
                  <a:cubicBezTo>
                    <a:pt x="2528" y="169"/>
                    <a:pt x="2528" y="113"/>
                    <a:pt x="2528" y="57"/>
                  </a:cubicBezTo>
                  <a:cubicBezTo>
                    <a:pt x="2472" y="0"/>
                    <a:pt x="2415" y="0"/>
                    <a:pt x="235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14"/>
            <p:cNvSpPr/>
            <p:nvPr/>
          </p:nvSpPr>
          <p:spPr>
            <a:xfrm>
              <a:off x="3863325" y="19093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2254" y="1"/>
                  </a:moveTo>
                  <a:cubicBezTo>
                    <a:pt x="2219" y="1"/>
                    <a:pt x="2191" y="15"/>
                    <a:pt x="2191" y="43"/>
                  </a:cubicBezTo>
                  <a:lnTo>
                    <a:pt x="1" y="1672"/>
                  </a:lnTo>
                  <a:cubicBezTo>
                    <a:pt x="57" y="1728"/>
                    <a:pt x="113" y="1784"/>
                    <a:pt x="169" y="1840"/>
                  </a:cubicBezTo>
                  <a:lnTo>
                    <a:pt x="2360" y="211"/>
                  </a:lnTo>
                  <a:cubicBezTo>
                    <a:pt x="2360" y="155"/>
                    <a:pt x="2360" y="99"/>
                    <a:pt x="2360" y="43"/>
                  </a:cubicBezTo>
                  <a:cubicBezTo>
                    <a:pt x="2332" y="15"/>
                    <a:pt x="2289" y="1"/>
                    <a:pt x="225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14"/>
            <p:cNvSpPr/>
            <p:nvPr/>
          </p:nvSpPr>
          <p:spPr>
            <a:xfrm>
              <a:off x="3941950" y="2164550"/>
              <a:ext cx="71650" cy="9850"/>
            </a:xfrm>
            <a:custGeom>
              <a:avLst/>
              <a:gdLst/>
              <a:ahLst/>
              <a:cxnLst/>
              <a:rect l="l" t="t" r="r" b="b"/>
              <a:pathLst>
                <a:path w="2866" h="394" extrusionOk="0">
                  <a:moveTo>
                    <a:pt x="2753" y="1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2753" y="225"/>
                  </a:lnTo>
                  <a:cubicBezTo>
                    <a:pt x="2809" y="225"/>
                    <a:pt x="2865" y="169"/>
                    <a:pt x="2865" y="113"/>
                  </a:cubicBezTo>
                  <a:cubicBezTo>
                    <a:pt x="2865" y="57"/>
                    <a:pt x="2809" y="1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14"/>
            <p:cNvSpPr/>
            <p:nvPr/>
          </p:nvSpPr>
          <p:spPr>
            <a:xfrm>
              <a:off x="3839450" y="1874250"/>
              <a:ext cx="54800" cy="51625"/>
            </a:xfrm>
            <a:custGeom>
              <a:avLst/>
              <a:gdLst/>
              <a:ahLst/>
              <a:cxnLst/>
              <a:rect l="l" t="t" r="r" b="b"/>
              <a:pathLst>
                <a:path w="2192" h="2065" extrusionOk="0">
                  <a:moveTo>
                    <a:pt x="2079" y="1"/>
                  </a:moveTo>
                  <a:cubicBezTo>
                    <a:pt x="2051" y="1"/>
                    <a:pt x="2023" y="15"/>
                    <a:pt x="2023" y="43"/>
                  </a:cubicBezTo>
                  <a:lnTo>
                    <a:pt x="1" y="1896"/>
                  </a:lnTo>
                  <a:lnTo>
                    <a:pt x="113" y="2065"/>
                  </a:lnTo>
                  <a:lnTo>
                    <a:pt x="2135" y="211"/>
                  </a:lnTo>
                  <a:cubicBezTo>
                    <a:pt x="2191" y="155"/>
                    <a:pt x="2191" y="99"/>
                    <a:pt x="2135" y="43"/>
                  </a:cubicBezTo>
                  <a:cubicBezTo>
                    <a:pt x="2135" y="15"/>
                    <a:pt x="2107" y="1"/>
                    <a:pt x="20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14"/>
            <p:cNvSpPr/>
            <p:nvPr/>
          </p:nvSpPr>
          <p:spPr>
            <a:xfrm>
              <a:off x="3930725" y="2074475"/>
              <a:ext cx="70200" cy="21300"/>
            </a:xfrm>
            <a:custGeom>
              <a:avLst/>
              <a:gdLst/>
              <a:ahLst/>
              <a:cxnLst/>
              <a:rect l="l" t="t" r="r" b="b"/>
              <a:pathLst>
                <a:path w="2808" h="852" extrusionOk="0">
                  <a:moveTo>
                    <a:pt x="2690" y="0"/>
                  </a:moveTo>
                  <a:cubicBezTo>
                    <a:pt x="2675" y="0"/>
                    <a:pt x="2659" y="3"/>
                    <a:pt x="2640" y="9"/>
                  </a:cubicBezTo>
                  <a:lnTo>
                    <a:pt x="1" y="627"/>
                  </a:lnTo>
                  <a:cubicBezTo>
                    <a:pt x="57" y="739"/>
                    <a:pt x="57" y="796"/>
                    <a:pt x="57" y="852"/>
                  </a:cubicBezTo>
                  <a:lnTo>
                    <a:pt x="2697" y="234"/>
                  </a:lnTo>
                  <a:cubicBezTo>
                    <a:pt x="2797" y="184"/>
                    <a:pt x="2808" y="0"/>
                    <a:pt x="26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14"/>
            <p:cNvSpPr/>
            <p:nvPr/>
          </p:nvSpPr>
          <p:spPr>
            <a:xfrm>
              <a:off x="3939150" y="2120450"/>
              <a:ext cx="71650" cy="16050"/>
            </a:xfrm>
            <a:custGeom>
              <a:avLst/>
              <a:gdLst/>
              <a:ahLst/>
              <a:cxnLst/>
              <a:rect l="l" t="t" r="r" b="b"/>
              <a:pathLst>
                <a:path w="2866" h="642" extrusionOk="0">
                  <a:moveTo>
                    <a:pt x="2746" y="0"/>
                  </a:moveTo>
                  <a:cubicBezTo>
                    <a:pt x="2729" y="0"/>
                    <a:pt x="2713" y="7"/>
                    <a:pt x="2697" y="24"/>
                  </a:cubicBezTo>
                  <a:lnTo>
                    <a:pt x="1" y="417"/>
                  </a:lnTo>
                  <a:cubicBezTo>
                    <a:pt x="1" y="473"/>
                    <a:pt x="57" y="529"/>
                    <a:pt x="57" y="641"/>
                  </a:cubicBezTo>
                  <a:lnTo>
                    <a:pt x="2753" y="248"/>
                  </a:lnTo>
                  <a:cubicBezTo>
                    <a:pt x="2809" y="192"/>
                    <a:pt x="2865" y="136"/>
                    <a:pt x="2865" y="80"/>
                  </a:cubicBezTo>
                  <a:cubicBezTo>
                    <a:pt x="2825" y="40"/>
                    <a:pt x="2786" y="0"/>
                    <a:pt x="274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14"/>
            <p:cNvSpPr/>
            <p:nvPr/>
          </p:nvSpPr>
          <p:spPr>
            <a:xfrm>
              <a:off x="3748200" y="1786850"/>
              <a:ext cx="39325" cy="63200"/>
            </a:xfrm>
            <a:custGeom>
              <a:avLst/>
              <a:gdLst/>
              <a:ahLst/>
              <a:cxnLst/>
              <a:rect l="l" t="t" r="r" b="b"/>
              <a:pathLst>
                <a:path w="1573" h="2528" extrusionOk="0">
                  <a:moveTo>
                    <a:pt x="1573" y="1"/>
                  </a:moveTo>
                  <a:cubicBezTo>
                    <a:pt x="1517" y="1"/>
                    <a:pt x="1461" y="1"/>
                    <a:pt x="1404" y="57"/>
                  </a:cubicBezTo>
                  <a:lnTo>
                    <a:pt x="0" y="2416"/>
                  </a:lnTo>
                  <a:lnTo>
                    <a:pt x="169" y="2528"/>
                  </a:lnTo>
                  <a:lnTo>
                    <a:pt x="1573" y="169"/>
                  </a:lnTo>
                  <a:cubicBezTo>
                    <a:pt x="1573" y="113"/>
                    <a:pt x="1573" y="57"/>
                    <a:pt x="157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14"/>
            <p:cNvSpPr/>
            <p:nvPr/>
          </p:nvSpPr>
          <p:spPr>
            <a:xfrm>
              <a:off x="3640075" y="1734900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843" y="0"/>
                  </a:moveTo>
                  <a:cubicBezTo>
                    <a:pt x="731" y="0"/>
                    <a:pt x="675" y="0"/>
                    <a:pt x="675" y="57"/>
                  </a:cubicBezTo>
                  <a:lnTo>
                    <a:pt x="1" y="2696"/>
                  </a:lnTo>
                  <a:lnTo>
                    <a:pt x="225" y="2752"/>
                  </a:lnTo>
                  <a:lnTo>
                    <a:pt x="899" y="113"/>
                  </a:lnTo>
                  <a:cubicBezTo>
                    <a:pt x="899" y="57"/>
                    <a:pt x="899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14"/>
            <p:cNvSpPr/>
            <p:nvPr/>
          </p:nvSpPr>
          <p:spPr>
            <a:xfrm>
              <a:off x="3600775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505" y="0"/>
                  </a:moveTo>
                  <a:cubicBezTo>
                    <a:pt x="449" y="0"/>
                    <a:pt x="393" y="56"/>
                    <a:pt x="393" y="113"/>
                  </a:cubicBezTo>
                  <a:lnTo>
                    <a:pt x="0" y="2809"/>
                  </a:lnTo>
                  <a:lnTo>
                    <a:pt x="225" y="2809"/>
                  </a:lnTo>
                  <a:lnTo>
                    <a:pt x="618" y="113"/>
                  </a:lnTo>
                  <a:cubicBezTo>
                    <a:pt x="618" y="56"/>
                    <a:pt x="562" y="0"/>
                    <a:pt x="5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14"/>
            <p:cNvSpPr/>
            <p:nvPr/>
          </p:nvSpPr>
          <p:spPr>
            <a:xfrm>
              <a:off x="3074225" y="2163150"/>
              <a:ext cx="71625" cy="9850"/>
            </a:xfrm>
            <a:custGeom>
              <a:avLst/>
              <a:gdLst/>
              <a:ahLst/>
              <a:cxnLst/>
              <a:rect l="l" t="t" r="r" b="b"/>
              <a:pathLst>
                <a:path w="2865" h="394" extrusionOk="0">
                  <a:moveTo>
                    <a:pt x="113" y="1"/>
                  </a:moveTo>
                  <a:cubicBezTo>
                    <a:pt x="56" y="1"/>
                    <a:pt x="0" y="57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2865" y="394"/>
                  </a:lnTo>
                  <a:lnTo>
                    <a:pt x="2865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14"/>
            <p:cNvSpPr/>
            <p:nvPr/>
          </p:nvSpPr>
          <p:spPr>
            <a:xfrm>
              <a:off x="3781900" y="181352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29" y="1"/>
                  </a:moveTo>
                  <a:lnTo>
                    <a:pt x="0" y="2191"/>
                  </a:lnTo>
                  <a:lnTo>
                    <a:pt x="113" y="2360"/>
                  </a:lnTo>
                  <a:lnTo>
                    <a:pt x="1741" y="169"/>
                  </a:lnTo>
                  <a:cubicBezTo>
                    <a:pt x="1797" y="113"/>
                    <a:pt x="1797" y="57"/>
                    <a:pt x="17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14"/>
            <p:cNvSpPr/>
            <p:nvPr/>
          </p:nvSpPr>
          <p:spPr>
            <a:xfrm>
              <a:off x="3811375" y="1841600"/>
              <a:ext cx="50575" cy="54800"/>
            </a:xfrm>
            <a:custGeom>
              <a:avLst/>
              <a:gdLst/>
              <a:ahLst/>
              <a:cxnLst/>
              <a:rect l="l" t="t" r="r" b="b"/>
              <a:pathLst>
                <a:path w="2023" h="2192" extrusionOk="0">
                  <a:moveTo>
                    <a:pt x="1798" y="1"/>
                  </a:moveTo>
                  <a:lnTo>
                    <a:pt x="1" y="2023"/>
                  </a:lnTo>
                  <a:lnTo>
                    <a:pt x="113" y="2191"/>
                  </a:lnTo>
                  <a:lnTo>
                    <a:pt x="1966" y="169"/>
                  </a:lnTo>
                  <a:cubicBezTo>
                    <a:pt x="2023" y="113"/>
                    <a:pt x="2023" y="57"/>
                    <a:pt x="196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14"/>
            <p:cNvSpPr/>
            <p:nvPr/>
          </p:nvSpPr>
          <p:spPr>
            <a:xfrm>
              <a:off x="3713100" y="1765200"/>
              <a:ext cx="35125" cy="65200"/>
            </a:xfrm>
            <a:custGeom>
              <a:avLst/>
              <a:gdLst/>
              <a:ahLst/>
              <a:cxnLst/>
              <a:rect l="l" t="t" r="r" b="b"/>
              <a:pathLst>
                <a:path w="1405" h="2608" extrusionOk="0">
                  <a:moveTo>
                    <a:pt x="1299" y="1"/>
                  </a:moveTo>
                  <a:cubicBezTo>
                    <a:pt x="1259" y="1"/>
                    <a:pt x="1219" y="41"/>
                    <a:pt x="1180" y="80"/>
                  </a:cubicBezTo>
                  <a:lnTo>
                    <a:pt x="0" y="2551"/>
                  </a:lnTo>
                  <a:lnTo>
                    <a:pt x="225" y="2608"/>
                  </a:lnTo>
                  <a:lnTo>
                    <a:pt x="1404" y="193"/>
                  </a:lnTo>
                  <a:cubicBezTo>
                    <a:pt x="1404" y="136"/>
                    <a:pt x="1404" y="24"/>
                    <a:pt x="1348" y="24"/>
                  </a:cubicBezTo>
                  <a:cubicBezTo>
                    <a:pt x="1332" y="8"/>
                    <a:pt x="1315" y="1"/>
                    <a:pt x="12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14"/>
            <p:cNvSpPr/>
            <p:nvPr/>
          </p:nvSpPr>
          <p:spPr>
            <a:xfrm>
              <a:off x="3562850" y="1720850"/>
              <a:ext cx="9850" cy="70250"/>
            </a:xfrm>
            <a:custGeom>
              <a:avLst/>
              <a:gdLst/>
              <a:ahLst/>
              <a:cxnLst/>
              <a:rect l="l" t="t" r="r" b="b"/>
              <a:pathLst>
                <a:path w="394" h="2810" extrusionOk="0">
                  <a:moveTo>
                    <a:pt x="281" y="1"/>
                  </a:moveTo>
                  <a:cubicBezTo>
                    <a:pt x="169" y="1"/>
                    <a:pt x="169" y="57"/>
                    <a:pt x="169" y="113"/>
                  </a:cubicBezTo>
                  <a:lnTo>
                    <a:pt x="1" y="2809"/>
                  </a:lnTo>
                  <a:lnTo>
                    <a:pt x="225" y="2809"/>
                  </a:lnTo>
                  <a:lnTo>
                    <a:pt x="338" y="113"/>
                  </a:lnTo>
                  <a:cubicBezTo>
                    <a:pt x="394" y="57"/>
                    <a:pt x="338" y="1"/>
                    <a:pt x="28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14"/>
            <p:cNvSpPr/>
            <p:nvPr/>
          </p:nvSpPr>
          <p:spPr>
            <a:xfrm>
              <a:off x="3473000" y="2585800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393" y="0"/>
                  </a:moveTo>
                  <a:lnTo>
                    <a:pt x="0" y="2640"/>
                  </a:lnTo>
                  <a:cubicBezTo>
                    <a:pt x="0" y="2696"/>
                    <a:pt x="56" y="2752"/>
                    <a:pt x="112" y="2808"/>
                  </a:cubicBezTo>
                  <a:cubicBezTo>
                    <a:pt x="169" y="2808"/>
                    <a:pt x="225" y="2752"/>
                    <a:pt x="225" y="2696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14"/>
            <p:cNvSpPr/>
            <p:nvPr/>
          </p:nvSpPr>
          <p:spPr>
            <a:xfrm>
              <a:off x="3780500" y="250997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9" y="0"/>
                  </a:moveTo>
                  <a:lnTo>
                    <a:pt x="0" y="113"/>
                  </a:lnTo>
                  <a:lnTo>
                    <a:pt x="1629" y="2303"/>
                  </a:lnTo>
                  <a:cubicBezTo>
                    <a:pt x="1629" y="2303"/>
                    <a:pt x="1685" y="2359"/>
                    <a:pt x="1685" y="2359"/>
                  </a:cubicBezTo>
                  <a:lnTo>
                    <a:pt x="1741" y="2359"/>
                  </a:lnTo>
                  <a:cubicBezTo>
                    <a:pt x="1797" y="2303"/>
                    <a:pt x="1797" y="2247"/>
                    <a:pt x="1741" y="219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14"/>
            <p:cNvSpPr/>
            <p:nvPr/>
          </p:nvSpPr>
          <p:spPr>
            <a:xfrm>
              <a:off x="3746800" y="2532425"/>
              <a:ext cx="40725" cy="61825"/>
            </a:xfrm>
            <a:custGeom>
              <a:avLst/>
              <a:gdLst/>
              <a:ahLst/>
              <a:cxnLst/>
              <a:rect l="l" t="t" r="r" b="b"/>
              <a:pathLst>
                <a:path w="1629" h="2473" extrusionOk="0">
                  <a:moveTo>
                    <a:pt x="169" y="1"/>
                  </a:moveTo>
                  <a:lnTo>
                    <a:pt x="0" y="113"/>
                  </a:lnTo>
                  <a:lnTo>
                    <a:pt x="1404" y="2416"/>
                  </a:lnTo>
                  <a:cubicBezTo>
                    <a:pt x="1404" y="2472"/>
                    <a:pt x="1460" y="2472"/>
                    <a:pt x="1517" y="2472"/>
                  </a:cubicBezTo>
                  <a:lnTo>
                    <a:pt x="1573" y="2472"/>
                  </a:lnTo>
                  <a:cubicBezTo>
                    <a:pt x="1573" y="2472"/>
                    <a:pt x="1629" y="2360"/>
                    <a:pt x="1573" y="236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14"/>
            <p:cNvSpPr/>
            <p:nvPr/>
          </p:nvSpPr>
          <p:spPr>
            <a:xfrm>
              <a:off x="38099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69" y="0"/>
                  </a:moveTo>
                  <a:lnTo>
                    <a:pt x="1" y="169"/>
                  </a:lnTo>
                  <a:lnTo>
                    <a:pt x="1798" y="2191"/>
                  </a:lnTo>
                  <a:lnTo>
                    <a:pt x="1966" y="2191"/>
                  </a:lnTo>
                  <a:cubicBezTo>
                    <a:pt x="2022" y="2135"/>
                    <a:pt x="2022" y="2078"/>
                    <a:pt x="1966" y="202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14"/>
            <p:cNvSpPr/>
            <p:nvPr/>
          </p:nvSpPr>
          <p:spPr>
            <a:xfrm>
              <a:off x="3713100" y="2550700"/>
              <a:ext cx="33725" cy="64600"/>
            </a:xfrm>
            <a:custGeom>
              <a:avLst/>
              <a:gdLst/>
              <a:ahLst/>
              <a:cxnLst/>
              <a:rect l="l" t="t" r="r" b="b"/>
              <a:pathLst>
                <a:path w="1349" h="2584" extrusionOk="0">
                  <a:moveTo>
                    <a:pt x="169" y="0"/>
                  </a:moveTo>
                  <a:lnTo>
                    <a:pt x="0" y="56"/>
                  </a:lnTo>
                  <a:lnTo>
                    <a:pt x="1123" y="2527"/>
                  </a:lnTo>
                  <a:cubicBezTo>
                    <a:pt x="1180" y="2584"/>
                    <a:pt x="1180" y="2584"/>
                    <a:pt x="1236" y="2584"/>
                  </a:cubicBezTo>
                  <a:lnTo>
                    <a:pt x="1292" y="2584"/>
                  </a:lnTo>
                  <a:cubicBezTo>
                    <a:pt x="1348" y="2584"/>
                    <a:pt x="1348" y="2527"/>
                    <a:pt x="1348" y="247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14"/>
            <p:cNvSpPr/>
            <p:nvPr/>
          </p:nvSpPr>
          <p:spPr>
            <a:xfrm>
              <a:off x="3838050" y="2456625"/>
              <a:ext cx="56200" cy="50550"/>
            </a:xfrm>
            <a:custGeom>
              <a:avLst/>
              <a:gdLst/>
              <a:ahLst/>
              <a:cxnLst/>
              <a:rect l="l" t="t" r="r" b="b"/>
              <a:pathLst>
                <a:path w="2248" h="2022" extrusionOk="0">
                  <a:moveTo>
                    <a:pt x="169" y="0"/>
                  </a:moveTo>
                  <a:lnTo>
                    <a:pt x="1" y="169"/>
                  </a:lnTo>
                  <a:lnTo>
                    <a:pt x="2023" y="2022"/>
                  </a:lnTo>
                  <a:lnTo>
                    <a:pt x="2135" y="2022"/>
                  </a:lnTo>
                  <a:cubicBezTo>
                    <a:pt x="2191" y="2022"/>
                    <a:pt x="2247" y="1853"/>
                    <a:pt x="2191" y="179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14"/>
            <p:cNvSpPr/>
            <p:nvPr/>
          </p:nvSpPr>
          <p:spPr>
            <a:xfrm>
              <a:off x="3638675" y="2577375"/>
              <a:ext cx="21075" cy="68825"/>
            </a:xfrm>
            <a:custGeom>
              <a:avLst/>
              <a:gdLst/>
              <a:ahLst/>
              <a:cxnLst/>
              <a:rect l="l" t="t" r="r" b="b"/>
              <a:pathLst>
                <a:path w="843" h="2753" extrusionOk="0">
                  <a:moveTo>
                    <a:pt x="169" y="0"/>
                  </a:moveTo>
                  <a:lnTo>
                    <a:pt x="0" y="56"/>
                  </a:lnTo>
                  <a:lnTo>
                    <a:pt x="674" y="2696"/>
                  </a:lnTo>
                  <a:cubicBezTo>
                    <a:pt x="674" y="2752"/>
                    <a:pt x="731" y="2752"/>
                    <a:pt x="787" y="2752"/>
                  </a:cubicBezTo>
                  <a:cubicBezTo>
                    <a:pt x="843" y="2752"/>
                    <a:pt x="843" y="2696"/>
                    <a:pt x="843" y="264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14"/>
            <p:cNvSpPr/>
            <p:nvPr/>
          </p:nvSpPr>
          <p:spPr>
            <a:xfrm>
              <a:off x="3675175" y="2566125"/>
              <a:ext cx="28100" cy="67425"/>
            </a:xfrm>
            <a:custGeom>
              <a:avLst/>
              <a:gdLst/>
              <a:ahLst/>
              <a:cxnLst/>
              <a:rect l="l" t="t" r="r" b="b"/>
              <a:pathLst>
                <a:path w="1124" h="2697" extrusionOk="0">
                  <a:moveTo>
                    <a:pt x="169" y="1"/>
                  </a:moveTo>
                  <a:lnTo>
                    <a:pt x="1" y="57"/>
                  </a:lnTo>
                  <a:lnTo>
                    <a:pt x="956" y="2641"/>
                  </a:lnTo>
                  <a:cubicBezTo>
                    <a:pt x="956" y="2697"/>
                    <a:pt x="1012" y="2697"/>
                    <a:pt x="1012" y="2697"/>
                  </a:cubicBezTo>
                  <a:cubicBezTo>
                    <a:pt x="1068" y="2697"/>
                    <a:pt x="1124" y="2584"/>
                    <a:pt x="1124" y="252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14"/>
            <p:cNvSpPr/>
            <p:nvPr/>
          </p:nvSpPr>
          <p:spPr>
            <a:xfrm>
              <a:off x="3863325" y="2427125"/>
              <a:ext cx="59000" cy="44950"/>
            </a:xfrm>
            <a:custGeom>
              <a:avLst/>
              <a:gdLst/>
              <a:ahLst/>
              <a:cxnLst/>
              <a:rect l="l" t="t" r="r" b="b"/>
              <a:pathLst>
                <a:path w="2360" h="1798" extrusionOk="0">
                  <a:moveTo>
                    <a:pt x="113" y="1"/>
                  </a:moveTo>
                  <a:cubicBezTo>
                    <a:pt x="57" y="57"/>
                    <a:pt x="57" y="113"/>
                    <a:pt x="1" y="169"/>
                  </a:cubicBezTo>
                  <a:lnTo>
                    <a:pt x="2191" y="1798"/>
                  </a:lnTo>
                  <a:lnTo>
                    <a:pt x="2247" y="1798"/>
                  </a:lnTo>
                  <a:cubicBezTo>
                    <a:pt x="2247" y="1798"/>
                    <a:pt x="2303" y="1798"/>
                    <a:pt x="2303" y="1742"/>
                  </a:cubicBezTo>
                  <a:cubicBezTo>
                    <a:pt x="2360" y="1686"/>
                    <a:pt x="2360" y="1629"/>
                    <a:pt x="2303" y="157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14"/>
            <p:cNvSpPr/>
            <p:nvPr/>
          </p:nvSpPr>
          <p:spPr>
            <a:xfrm>
              <a:off x="3930725" y="2285300"/>
              <a:ext cx="68825" cy="22500"/>
            </a:xfrm>
            <a:custGeom>
              <a:avLst/>
              <a:gdLst/>
              <a:ahLst/>
              <a:cxnLst/>
              <a:rect l="l" t="t" r="r" b="b"/>
              <a:pathLst>
                <a:path w="2753" h="900" extrusionOk="0">
                  <a:moveTo>
                    <a:pt x="57" y="1"/>
                  </a:moveTo>
                  <a:cubicBezTo>
                    <a:pt x="57" y="113"/>
                    <a:pt x="1" y="169"/>
                    <a:pt x="1" y="226"/>
                  </a:cubicBezTo>
                  <a:lnTo>
                    <a:pt x="2640" y="900"/>
                  </a:lnTo>
                  <a:cubicBezTo>
                    <a:pt x="2697" y="900"/>
                    <a:pt x="2753" y="843"/>
                    <a:pt x="2753" y="787"/>
                  </a:cubicBezTo>
                  <a:cubicBezTo>
                    <a:pt x="2753" y="731"/>
                    <a:pt x="2753" y="731"/>
                    <a:pt x="2697" y="67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14"/>
            <p:cNvSpPr/>
            <p:nvPr/>
          </p:nvSpPr>
          <p:spPr>
            <a:xfrm>
              <a:off x="3940550" y="2246000"/>
              <a:ext cx="70250" cy="15475"/>
            </a:xfrm>
            <a:custGeom>
              <a:avLst/>
              <a:gdLst/>
              <a:ahLst/>
              <a:cxnLst/>
              <a:rect l="l" t="t" r="r" b="b"/>
              <a:pathLst>
                <a:path w="2810" h="619" extrusionOk="0">
                  <a:moveTo>
                    <a:pt x="1" y="0"/>
                  </a:moveTo>
                  <a:cubicBezTo>
                    <a:pt x="1" y="113"/>
                    <a:pt x="1" y="169"/>
                    <a:pt x="1" y="225"/>
                  </a:cubicBezTo>
                  <a:lnTo>
                    <a:pt x="2697" y="618"/>
                  </a:lnTo>
                  <a:cubicBezTo>
                    <a:pt x="2753" y="618"/>
                    <a:pt x="2809" y="618"/>
                    <a:pt x="2809" y="562"/>
                  </a:cubicBezTo>
                  <a:cubicBezTo>
                    <a:pt x="2809" y="450"/>
                    <a:pt x="2753" y="393"/>
                    <a:pt x="2697" y="39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14"/>
            <p:cNvSpPr/>
            <p:nvPr/>
          </p:nvSpPr>
          <p:spPr>
            <a:xfrm>
              <a:off x="3943375" y="2208075"/>
              <a:ext cx="70225" cy="8450"/>
            </a:xfrm>
            <a:custGeom>
              <a:avLst/>
              <a:gdLst/>
              <a:ahLst/>
              <a:cxnLst/>
              <a:rect l="l" t="t" r="r" b="b"/>
              <a:pathLst>
                <a:path w="2809" h="338" extrusionOk="0">
                  <a:moveTo>
                    <a:pt x="0" y="1"/>
                  </a:moveTo>
                  <a:lnTo>
                    <a:pt x="0" y="226"/>
                  </a:lnTo>
                  <a:lnTo>
                    <a:pt x="2696" y="338"/>
                  </a:lnTo>
                  <a:cubicBezTo>
                    <a:pt x="2808" y="338"/>
                    <a:pt x="2808" y="169"/>
                    <a:pt x="2696" y="169"/>
                  </a:cubicBezTo>
                  <a:lnTo>
                    <a:pt x="2752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14"/>
            <p:cNvSpPr/>
            <p:nvPr/>
          </p:nvSpPr>
          <p:spPr>
            <a:xfrm>
              <a:off x="3919500" y="2321825"/>
              <a:ext cx="68825" cy="29500"/>
            </a:xfrm>
            <a:custGeom>
              <a:avLst/>
              <a:gdLst/>
              <a:ahLst/>
              <a:cxnLst/>
              <a:rect l="l" t="t" r="r" b="b"/>
              <a:pathLst>
                <a:path w="2753" h="1180" extrusionOk="0">
                  <a:moveTo>
                    <a:pt x="56" y="0"/>
                  </a:moveTo>
                  <a:cubicBezTo>
                    <a:pt x="56" y="113"/>
                    <a:pt x="0" y="169"/>
                    <a:pt x="0" y="225"/>
                  </a:cubicBezTo>
                  <a:lnTo>
                    <a:pt x="2584" y="1180"/>
                  </a:lnTo>
                  <a:cubicBezTo>
                    <a:pt x="2696" y="1124"/>
                    <a:pt x="2752" y="1011"/>
                    <a:pt x="2640" y="955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14"/>
            <p:cNvSpPr/>
            <p:nvPr/>
          </p:nvSpPr>
          <p:spPr>
            <a:xfrm>
              <a:off x="3884400" y="2393425"/>
              <a:ext cx="64300" cy="39575"/>
            </a:xfrm>
            <a:custGeom>
              <a:avLst/>
              <a:gdLst/>
              <a:ahLst/>
              <a:cxnLst/>
              <a:rect l="l" t="t" r="r" b="b"/>
              <a:pathLst>
                <a:path w="2572" h="1583" extrusionOk="0">
                  <a:moveTo>
                    <a:pt x="113" y="1"/>
                  </a:moveTo>
                  <a:cubicBezTo>
                    <a:pt x="113" y="57"/>
                    <a:pt x="56" y="113"/>
                    <a:pt x="0" y="169"/>
                  </a:cubicBezTo>
                  <a:lnTo>
                    <a:pt x="2359" y="1573"/>
                  </a:lnTo>
                  <a:lnTo>
                    <a:pt x="2415" y="1573"/>
                  </a:lnTo>
                  <a:cubicBezTo>
                    <a:pt x="2428" y="1579"/>
                    <a:pt x="2440" y="1582"/>
                    <a:pt x="2451" y="1582"/>
                  </a:cubicBezTo>
                  <a:cubicBezTo>
                    <a:pt x="2538" y="1582"/>
                    <a:pt x="2571" y="1405"/>
                    <a:pt x="2471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14"/>
            <p:cNvSpPr/>
            <p:nvPr/>
          </p:nvSpPr>
          <p:spPr>
            <a:xfrm>
              <a:off x="3599350" y="2585800"/>
              <a:ext cx="15475" cy="70225"/>
            </a:xfrm>
            <a:custGeom>
              <a:avLst/>
              <a:gdLst/>
              <a:ahLst/>
              <a:cxnLst/>
              <a:rect l="l" t="t" r="r" b="b"/>
              <a:pathLst>
                <a:path w="619" h="2809" extrusionOk="0">
                  <a:moveTo>
                    <a:pt x="1" y="0"/>
                  </a:moveTo>
                  <a:lnTo>
                    <a:pt x="394" y="2696"/>
                  </a:lnTo>
                  <a:cubicBezTo>
                    <a:pt x="394" y="2752"/>
                    <a:pt x="450" y="2808"/>
                    <a:pt x="506" y="2808"/>
                  </a:cubicBezTo>
                  <a:cubicBezTo>
                    <a:pt x="562" y="2808"/>
                    <a:pt x="619" y="2752"/>
                    <a:pt x="619" y="2696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14"/>
            <p:cNvSpPr/>
            <p:nvPr/>
          </p:nvSpPr>
          <p:spPr>
            <a:xfrm>
              <a:off x="3904050" y="2359725"/>
              <a:ext cx="66025" cy="33725"/>
            </a:xfrm>
            <a:custGeom>
              <a:avLst/>
              <a:gdLst/>
              <a:ahLst/>
              <a:cxnLst/>
              <a:rect l="l" t="t" r="r" b="b"/>
              <a:pathLst>
                <a:path w="2641" h="1349" extrusionOk="0">
                  <a:moveTo>
                    <a:pt x="113" y="1"/>
                  </a:moveTo>
                  <a:cubicBezTo>
                    <a:pt x="113" y="57"/>
                    <a:pt x="1" y="113"/>
                    <a:pt x="1" y="169"/>
                  </a:cubicBezTo>
                  <a:lnTo>
                    <a:pt x="2472" y="1349"/>
                  </a:lnTo>
                  <a:cubicBezTo>
                    <a:pt x="2528" y="1349"/>
                    <a:pt x="2584" y="1349"/>
                    <a:pt x="2584" y="1292"/>
                  </a:cubicBezTo>
                  <a:cubicBezTo>
                    <a:pt x="2640" y="1236"/>
                    <a:pt x="2584" y="1180"/>
                    <a:pt x="2528" y="1124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14"/>
            <p:cNvSpPr/>
            <p:nvPr/>
          </p:nvSpPr>
          <p:spPr>
            <a:xfrm>
              <a:off x="3100900" y="2321825"/>
              <a:ext cx="67425" cy="28100"/>
            </a:xfrm>
            <a:custGeom>
              <a:avLst/>
              <a:gdLst/>
              <a:ahLst/>
              <a:cxnLst/>
              <a:rect l="l" t="t" r="r" b="b"/>
              <a:pathLst>
                <a:path w="2697" h="1124" extrusionOk="0">
                  <a:moveTo>
                    <a:pt x="2640" y="0"/>
                  </a:moveTo>
                  <a:lnTo>
                    <a:pt x="113" y="899"/>
                  </a:lnTo>
                  <a:cubicBezTo>
                    <a:pt x="57" y="899"/>
                    <a:pt x="0" y="1011"/>
                    <a:pt x="0" y="1067"/>
                  </a:cubicBezTo>
                  <a:cubicBezTo>
                    <a:pt x="57" y="1067"/>
                    <a:pt x="57" y="1124"/>
                    <a:pt x="113" y="1124"/>
                  </a:cubicBezTo>
                  <a:lnTo>
                    <a:pt x="169" y="1124"/>
                  </a:lnTo>
                  <a:lnTo>
                    <a:pt x="2696" y="225"/>
                  </a:lnTo>
                  <a:cubicBezTo>
                    <a:pt x="2696" y="113"/>
                    <a:pt x="2696" y="56"/>
                    <a:pt x="264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14"/>
            <p:cNvSpPr/>
            <p:nvPr/>
          </p:nvSpPr>
          <p:spPr>
            <a:xfrm>
              <a:off x="3140225" y="2392025"/>
              <a:ext cx="63200" cy="40750"/>
            </a:xfrm>
            <a:custGeom>
              <a:avLst/>
              <a:gdLst/>
              <a:ahLst/>
              <a:cxnLst/>
              <a:rect l="l" t="t" r="r" b="b"/>
              <a:pathLst>
                <a:path w="2528" h="1630" extrusionOk="0">
                  <a:moveTo>
                    <a:pt x="2415" y="0"/>
                  </a:moveTo>
                  <a:lnTo>
                    <a:pt x="56" y="1405"/>
                  </a:lnTo>
                  <a:cubicBezTo>
                    <a:pt x="0" y="1461"/>
                    <a:pt x="0" y="1517"/>
                    <a:pt x="0" y="1573"/>
                  </a:cubicBezTo>
                  <a:cubicBezTo>
                    <a:pt x="56" y="1629"/>
                    <a:pt x="56" y="1629"/>
                    <a:pt x="112" y="1629"/>
                  </a:cubicBezTo>
                  <a:lnTo>
                    <a:pt x="169" y="1629"/>
                  </a:lnTo>
                  <a:lnTo>
                    <a:pt x="2527" y="225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14"/>
            <p:cNvSpPr/>
            <p:nvPr/>
          </p:nvSpPr>
          <p:spPr>
            <a:xfrm>
              <a:off x="3119150" y="2358325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528" y="1"/>
                  </a:moveTo>
                  <a:lnTo>
                    <a:pt x="57" y="1180"/>
                  </a:lnTo>
                  <a:cubicBezTo>
                    <a:pt x="1" y="1180"/>
                    <a:pt x="1" y="1236"/>
                    <a:pt x="1" y="1348"/>
                  </a:cubicBezTo>
                  <a:cubicBezTo>
                    <a:pt x="1" y="1348"/>
                    <a:pt x="57" y="1405"/>
                    <a:pt x="113" y="1405"/>
                  </a:cubicBezTo>
                  <a:lnTo>
                    <a:pt x="169" y="1405"/>
                  </a:lnTo>
                  <a:lnTo>
                    <a:pt x="2640" y="22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14"/>
            <p:cNvSpPr/>
            <p:nvPr/>
          </p:nvSpPr>
          <p:spPr>
            <a:xfrm>
              <a:off x="3166900" y="2425725"/>
              <a:ext cx="60400" cy="46350"/>
            </a:xfrm>
            <a:custGeom>
              <a:avLst/>
              <a:gdLst/>
              <a:ahLst/>
              <a:cxnLst/>
              <a:rect l="l" t="t" r="r" b="b"/>
              <a:pathLst>
                <a:path w="2416" h="1854" extrusionOk="0">
                  <a:moveTo>
                    <a:pt x="2191" y="0"/>
                  </a:moveTo>
                  <a:lnTo>
                    <a:pt x="56" y="1629"/>
                  </a:lnTo>
                  <a:cubicBezTo>
                    <a:pt x="0" y="1685"/>
                    <a:pt x="0" y="1742"/>
                    <a:pt x="56" y="1798"/>
                  </a:cubicBezTo>
                  <a:cubicBezTo>
                    <a:pt x="56" y="1798"/>
                    <a:pt x="113" y="1854"/>
                    <a:pt x="169" y="1854"/>
                  </a:cubicBezTo>
                  <a:lnTo>
                    <a:pt x="225" y="1854"/>
                  </a:lnTo>
                  <a:lnTo>
                    <a:pt x="2415" y="22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14"/>
            <p:cNvSpPr/>
            <p:nvPr/>
          </p:nvSpPr>
          <p:spPr>
            <a:xfrm>
              <a:off x="3078425" y="2246000"/>
              <a:ext cx="71650" cy="15475"/>
            </a:xfrm>
            <a:custGeom>
              <a:avLst/>
              <a:gdLst/>
              <a:ahLst/>
              <a:cxnLst/>
              <a:rect l="l" t="t" r="r" b="b"/>
              <a:pathLst>
                <a:path w="2866" h="619" extrusionOk="0">
                  <a:moveTo>
                    <a:pt x="2809" y="0"/>
                  </a:moveTo>
                  <a:lnTo>
                    <a:pt x="113" y="393"/>
                  </a:lnTo>
                  <a:cubicBezTo>
                    <a:pt x="57" y="393"/>
                    <a:pt x="1" y="450"/>
                    <a:pt x="57" y="506"/>
                  </a:cubicBezTo>
                  <a:cubicBezTo>
                    <a:pt x="57" y="562"/>
                    <a:pt x="57" y="618"/>
                    <a:pt x="169" y="618"/>
                  </a:cubicBezTo>
                  <a:lnTo>
                    <a:pt x="2865" y="225"/>
                  </a:lnTo>
                  <a:cubicBezTo>
                    <a:pt x="2865" y="113"/>
                    <a:pt x="2809" y="56"/>
                    <a:pt x="28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14"/>
            <p:cNvSpPr/>
            <p:nvPr/>
          </p:nvSpPr>
          <p:spPr>
            <a:xfrm>
              <a:off x="3194975" y="2455200"/>
              <a:ext cx="54775" cy="50575"/>
            </a:xfrm>
            <a:custGeom>
              <a:avLst/>
              <a:gdLst/>
              <a:ahLst/>
              <a:cxnLst/>
              <a:rect l="l" t="t" r="r" b="b"/>
              <a:pathLst>
                <a:path w="2191" h="2023" extrusionOk="0">
                  <a:moveTo>
                    <a:pt x="2022" y="1"/>
                  </a:moveTo>
                  <a:lnTo>
                    <a:pt x="0" y="1854"/>
                  </a:lnTo>
                  <a:cubicBezTo>
                    <a:pt x="0" y="1910"/>
                    <a:pt x="0" y="1967"/>
                    <a:pt x="0" y="2023"/>
                  </a:cubicBezTo>
                  <a:lnTo>
                    <a:pt x="169" y="2023"/>
                  </a:lnTo>
                  <a:lnTo>
                    <a:pt x="2191" y="169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14"/>
            <p:cNvSpPr/>
            <p:nvPr/>
          </p:nvSpPr>
          <p:spPr>
            <a:xfrm>
              <a:off x="3088250" y="2285300"/>
              <a:ext cx="68850" cy="22500"/>
            </a:xfrm>
            <a:custGeom>
              <a:avLst/>
              <a:gdLst/>
              <a:ahLst/>
              <a:cxnLst/>
              <a:rect l="l" t="t" r="r" b="b"/>
              <a:pathLst>
                <a:path w="2754" h="900" extrusionOk="0">
                  <a:moveTo>
                    <a:pt x="2753" y="1"/>
                  </a:moveTo>
                  <a:lnTo>
                    <a:pt x="113" y="675"/>
                  </a:lnTo>
                  <a:cubicBezTo>
                    <a:pt x="1" y="675"/>
                    <a:pt x="1" y="731"/>
                    <a:pt x="1" y="787"/>
                  </a:cubicBezTo>
                  <a:cubicBezTo>
                    <a:pt x="1" y="843"/>
                    <a:pt x="57" y="900"/>
                    <a:pt x="113" y="900"/>
                  </a:cubicBezTo>
                  <a:lnTo>
                    <a:pt x="2753" y="226"/>
                  </a:lnTo>
                  <a:cubicBezTo>
                    <a:pt x="2753" y="169"/>
                    <a:pt x="2753" y="57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14"/>
            <p:cNvSpPr/>
            <p:nvPr/>
          </p:nvSpPr>
          <p:spPr>
            <a:xfrm>
              <a:off x="3561450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225" y="0"/>
                  </a:moveTo>
                  <a:lnTo>
                    <a:pt x="0" y="57"/>
                  </a:lnTo>
                  <a:lnTo>
                    <a:pt x="113" y="2753"/>
                  </a:lnTo>
                  <a:cubicBezTo>
                    <a:pt x="113" y="2809"/>
                    <a:pt x="169" y="2865"/>
                    <a:pt x="225" y="2865"/>
                  </a:cubicBezTo>
                  <a:cubicBezTo>
                    <a:pt x="281" y="2865"/>
                    <a:pt x="337" y="2809"/>
                    <a:pt x="337" y="275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14"/>
            <p:cNvSpPr/>
            <p:nvPr/>
          </p:nvSpPr>
          <p:spPr>
            <a:xfrm>
              <a:off x="3075625" y="2206675"/>
              <a:ext cx="70225" cy="9850"/>
            </a:xfrm>
            <a:custGeom>
              <a:avLst/>
              <a:gdLst/>
              <a:ahLst/>
              <a:cxnLst/>
              <a:rect l="l" t="t" r="r" b="b"/>
              <a:pathLst>
                <a:path w="2809" h="394" extrusionOk="0">
                  <a:moveTo>
                    <a:pt x="2809" y="1"/>
                  </a:moveTo>
                  <a:lnTo>
                    <a:pt x="113" y="169"/>
                  </a:lnTo>
                  <a:cubicBezTo>
                    <a:pt x="0" y="169"/>
                    <a:pt x="0" y="225"/>
                    <a:pt x="0" y="282"/>
                  </a:cubicBezTo>
                  <a:cubicBezTo>
                    <a:pt x="0" y="338"/>
                    <a:pt x="57" y="394"/>
                    <a:pt x="113" y="394"/>
                  </a:cubicBezTo>
                  <a:lnTo>
                    <a:pt x="2809" y="225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14"/>
            <p:cNvSpPr/>
            <p:nvPr/>
          </p:nvSpPr>
          <p:spPr>
            <a:xfrm>
              <a:off x="3426650" y="2577375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675" y="0"/>
                  </a:moveTo>
                  <a:lnTo>
                    <a:pt x="1" y="2640"/>
                  </a:lnTo>
                  <a:cubicBezTo>
                    <a:pt x="1" y="2696"/>
                    <a:pt x="57" y="2752"/>
                    <a:pt x="113" y="2752"/>
                  </a:cubicBezTo>
                  <a:cubicBezTo>
                    <a:pt x="169" y="2752"/>
                    <a:pt x="169" y="2696"/>
                    <a:pt x="225" y="2696"/>
                  </a:cubicBezTo>
                  <a:lnTo>
                    <a:pt x="899" y="56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14"/>
            <p:cNvSpPr/>
            <p:nvPr/>
          </p:nvSpPr>
          <p:spPr>
            <a:xfrm>
              <a:off x="3384525" y="2566125"/>
              <a:ext cx="26700" cy="67425"/>
            </a:xfrm>
            <a:custGeom>
              <a:avLst/>
              <a:gdLst/>
              <a:ahLst/>
              <a:cxnLst/>
              <a:rect l="l" t="t" r="r" b="b"/>
              <a:pathLst>
                <a:path w="1068" h="2697" extrusionOk="0">
                  <a:moveTo>
                    <a:pt x="899" y="1"/>
                  </a:moveTo>
                  <a:lnTo>
                    <a:pt x="1" y="2528"/>
                  </a:lnTo>
                  <a:cubicBezTo>
                    <a:pt x="1" y="2584"/>
                    <a:pt x="1" y="2641"/>
                    <a:pt x="57" y="2697"/>
                  </a:cubicBezTo>
                  <a:cubicBezTo>
                    <a:pt x="113" y="2697"/>
                    <a:pt x="169" y="2641"/>
                    <a:pt x="169" y="2584"/>
                  </a:cubicBezTo>
                  <a:lnTo>
                    <a:pt x="1068" y="57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14"/>
            <p:cNvSpPr/>
            <p:nvPr/>
          </p:nvSpPr>
          <p:spPr>
            <a:xfrm>
              <a:off x="32272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854" y="0"/>
                  </a:moveTo>
                  <a:lnTo>
                    <a:pt x="0" y="2022"/>
                  </a:lnTo>
                  <a:cubicBezTo>
                    <a:pt x="0" y="2078"/>
                    <a:pt x="0" y="2135"/>
                    <a:pt x="0" y="2191"/>
                  </a:cubicBezTo>
                  <a:lnTo>
                    <a:pt x="169" y="2191"/>
                  </a:lnTo>
                  <a:lnTo>
                    <a:pt x="2022" y="113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14"/>
            <p:cNvSpPr/>
            <p:nvPr/>
          </p:nvSpPr>
          <p:spPr>
            <a:xfrm>
              <a:off x="3517925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113" y="0"/>
                  </a:moveTo>
                  <a:lnTo>
                    <a:pt x="0" y="2753"/>
                  </a:lnTo>
                  <a:cubicBezTo>
                    <a:pt x="0" y="2809"/>
                    <a:pt x="56" y="2865"/>
                    <a:pt x="113" y="2865"/>
                  </a:cubicBezTo>
                  <a:cubicBezTo>
                    <a:pt x="169" y="2865"/>
                    <a:pt x="225" y="2809"/>
                    <a:pt x="225" y="2753"/>
                  </a:cubicBez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14"/>
            <p:cNvSpPr/>
            <p:nvPr/>
          </p:nvSpPr>
          <p:spPr>
            <a:xfrm>
              <a:off x="3341000" y="2549275"/>
              <a:ext cx="33725" cy="66025"/>
            </a:xfrm>
            <a:custGeom>
              <a:avLst/>
              <a:gdLst/>
              <a:ahLst/>
              <a:cxnLst/>
              <a:rect l="l" t="t" r="r" b="b"/>
              <a:pathLst>
                <a:path w="1349" h="2641" extrusionOk="0">
                  <a:moveTo>
                    <a:pt x="1180" y="1"/>
                  </a:moveTo>
                  <a:lnTo>
                    <a:pt x="1" y="2472"/>
                  </a:lnTo>
                  <a:cubicBezTo>
                    <a:pt x="1" y="2528"/>
                    <a:pt x="1" y="2584"/>
                    <a:pt x="57" y="2641"/>
                  </a:cubicBezTo>
                  <a:lnTo>
                    <a:pt x="113" y="2641"/>
                  </a:lnTo>
                  <a:cubicBezTo>
                    <a:pt x="169" y="2641"/>
                    <a:pt x="169" y="2584"/>
                    <a:pt x="225" y="2584"/>
                  </a:cubicBez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14"/>
            <p:cNvSpPr/>
            <p:nvPr/>
          </p:nvSpPr>
          <p:spPr>
            <a:xfrm>
              <a:off x="3262375" y="2508575"/>
              <a:ext cx="46350" cy="59000"/>
            </a:xfrm>
            <a:custGeom>
              <a:avLst/>
              <a:gdLst/>
              <a:ahLst/>
              <a:cxnLst/>
              <a:rect l="l" t="t" r="r" b="b"/>
              <a:pathLst>
                <a:path w="1854" h="2360" extrusionOk="0">
                  <a:moveTo>
                    <a:pt x="1629" y="0"/>
                  </a:moveTo>
                  <a:lnTo>
                    <a:pt x="0" y="2191"/>
                  </a:lnTo>
                  <a:cubicBezTo>
                    <a:pt x="0" y="2247"/>
                    <a:pt x="0" y="2303"/>
                    <a:pt x="0" y="2359"/>
                  </a:cubicBezTo>
                  <a:lnTo>
                    <a:pt x="113" y="2359"/>
                  </a:lnTo>
                  <a:cubicBezTo>
                    <a:pt x="113" y="2359"/>
                    <a:pt x="169" y="2359"/>
                    <a:pt x="169" y="2303"/>
                  </a:cubicBezTo>
                  <a:lnTo>
                    <a:pt x="1854" y="169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14"/>
            <p:cNvSpPr/>
            <p:nvPr/>
          </p:nvSpPr>
          <p:spPr>
            <a:xfrm>
              <a:off x="3300275" y="2531025"/>
              <a:ext cx="40750" cy="63225"/>
            </a:xfrm>
            <a:custGeom>
              <a:avLst/>
              <a:gdLst/>
              <a:ahLst/>
              <a:cxnLst/>
              <a:rect l="l" t="t" r="r" b="b"/>
              <a:pathLst>
                <a:path w="1630" h="2529" extrusionOk="0">
                  <a:moveTo>
                    <a:pt x="1461" y="1"/>
                  </a:moveTo>
                  <a:lnTo>
                    <a:pt x="57" y="2360"/>
                  </a:lnTo>
                  <a:cubicBezTo>
                    <a:pt x="1" y="2416"/>
                    <a:pt x="1" y="2472"/>
                    <a:pt x="57" y="2528"/>
                  </a:cubicBezTo>
                  <a:lnTo>
                    <a:pt x="113" y="2528"/>
                  </a:lnTo>
                  <a:cubicBezTo>
                    <a:pt x="169" y="2528"/>
                    <a:pt x="169" y="2472"/>
                    <a:pt x="225" y="2472"/>
                  </a:cubicBezTo>
                  <a:lnTo>
                    <a:pt x="1630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14"/>
            <p:cNvSpPr/>
            <p:nvPr/>
          </p:nvSpPr>
          <p:spPr>
            <a:xfrm>
              <a:off x="3065800" y="1831775"/>
              <a:ext cx="836875" cy="718050"/>
            </a:xfrm>
            <a:custGeom>
              <a:avLst/>
              <a:gdLst/>
              <a:ahLst/>
              <a:cxnLst/>
              <a:rect l="l" t="t" r="r" b="b"/>
              <a:pathLst>
                <a:path w="33475" h="28722" extrusionOk="0">
                  <a:moveTo>
                    <a:pt x="19038" y="344"/>
                  </a:moveTo>
                  <a:cubicBezTo>
                    <a:pt x="26234" y="344"/>
                    <a:pt x="33137" y="5917"/>
                    <a:pt x="33137" y="14323"/>
                  </a:cubicBezTo>
                  <a:cubicBezTo>
                    <a:pt x="33081" y="22073"/>
                    <a:pt x="26847" y="28308"/>
                    <a:pt x="19152" y="28308"/>
                  </a:cubicBezTo>
                  <a:cubicBezTo>
                    <a:pt x="6684" y="28308"/>
                    <a:pt x="450" y="13256"/>
                    <a:pt x="9267" y="4438"/>
                  </a:cubicBezTo>
                  <a:cubicBezTo>
                    <a:pt x="12114" y="1610"/>
                    <a:pt x="15609" y="344"/>
                    <a:pt x="19038" y="344"/>
                  </a:cubicBezTo>
                  <a:close/>
                  <a:moveTo>
                    <a:pt x="19152" y="1"/>
                  </a:moveTo>
                  <a:cubicBezTo>
                    <a:pt x="6347" y="1"/>
                    <a:pt x="0" y="15446"/>
                    <a:pt x="8987" y="24489"/>
                  </a:cubicBezTo>
                  <a:cubicBezTo>
                    <a:pt x="11910" y="27412"/>
                    <a:pt x="15503" y="28721"/>
                    <a:pt x="19027" y="28721"/>
                  </a:cubicBezTo>
                  <a:cubicBezTo>
                    <a:pt x="26402" y="28721"/>
                    <a:pt x="33474" y="22988"/>
                    <a:pt x="33474" y="14323"/>
                  </a:cubicBezTo>
                  <a:cubicBezTo>
                    <a:pt x="33474" y="6404"/>
                    <a:pt x="27072" y="1"/>
                    <a:pt x="1915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14"/>
            <p:cNvSpPr/>
            <p:nvPr/>
          </p:nvSpPr>
          <p:spPr>
            <a:xfrm>
              <a:off x="3427300" y="2075175"/>
              <a:ext cx="42900" cy="41675"/>
            </a:xfrm>
            <a:custGeom>
              <a:avLst/>
              <a:gdLst/>
              <a:ahLst/>
              <a:cxnLst/>
              <a:rect l="l" t="t" r="r" b="b"/>
              <a:pathLst>
                <a:path w="1716" h="1667" extrusionOk="0">
                  <a:moveTo>
                    <a:pt x="172" y="0"/>
                  </a:moveTo>
                  <a:cubicBezTo>
                    <a:pt x="80" y="0"/>
                    <a:pt x="1" y="120"/>
                    <a:pt x="87" y="206"/>
                  </a:cubicBezTo>
                  <a:lnTo>
                    <a:pt x="1547" y="1666"/>
                  </a:lnTo>
                  <a:lnTo>
                    <a:pt x="1716" y="1498"/>
                  </a:lnTo>
                  <a:lnTo>
                    <a:pt x="255" y="37"/>
                  </a:lnTo>
                  <a:cubicBezTo>
                    <a:pt x="229" y="11"/>
                    <a:pt x="200" y="0"/>
                    <a:pt x="1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14"/>
            <p:cNvSpPr/>
            <p:nvPr/>
          </p:nvSpPr>
          <p:spPr>
            <a:xfrm>
              <a:off x="3329775" y="2185625"/>
              <a:ext cx="106725" cy="5625"/>
            </a:xfrm>
            <a:custGeom>
              <a:avLst/>
              <a:gdLst/>
              <a:ahLst/>
              <a:cxnLst/>
              <a:rect l="l" t="t" r="r" b="b"/>
              <a:pathLst>
                <a:path w="4269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4269" y="225"/>
                  </a:lnTo>
                  <a:lnTo>
                    <a:pt x="4269" y="169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14"/>
            <p:cNvSpPr/>
            <p:nvPr/>
          </p:nvSpPr>
          <p:spPr>
            <a:xfrm>
              <a:off x="3539675" y="1977100"/>
              <a:ext cx="6350" cy="106050"/>
            </a:xfrm>
            <a:custGeom>
              <a:avLst/>
              <a:gdLst/>
              <a:ahLst/>
              <a:cxnLst/>
              <a:rect l="l" t="t" r="r" b="b"/>
              <a:pathLst>
                <a:path w="254" h="4242" extrusionOk="0">
                  <a:moveTo>
                    <a:pt x="120" y="1"/>
                  </a:moveTo>
                  <a:cubicBezTo>
                    <a:pt x="57" y="1"/>
                    <a:pt x="1" y="29"/>
                    <a:pt x="29" y="85"/>
                  </a:cubicBezTo>
                  <a:lnTo>
                    <a:pt x="29" y="4241"/>
                  </a:lnTo>
                  <a:lnTo>
                    <a:pt x="254" y="4241"/>
                  </a:lnTo>
                  <a:lnTo>
                    <a:pt x="254" y="85"/>
                  </a:lnTo>
                  <a:cubicBezTo>
                    <a:pt x="254" y="29"/>
                    <a:pt x="183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14"/>
            <p:cNvSpPr/>
            <p:nvPr/>
          </p:nvSpPr>
          <p:spPr>
            <a:xfrm>
              <a:off x="3390150" y="2036775"/>
              <a:ext cx="366500" cy="365100"/>
            </a:xfrm>
            <a:custGeom>
              <a:avLst/>
              <a:gdLst/>
              <a:ahLst/>
              <a:cxnLst/>
              <a:rect l="l" t="t" r="r" b="b"/>
              <a:pathLst>
                <a:path w="14660" h="14604" extrusionOk="0">
                  <a:moveTo>
                    <a:pt x="7976" y="1"/>
                  </a:moveTo>
                  <a:lnTo>
                    <a:pt x="7751" y="731"/>
                  </a:lnTo>
                  <a:cubicBezTo>
                    <a:pt x="8593" y="1012"/>
                    <a:pt x="9324" y="1461"/>
                    <a:pt x="9998" y="2079"/>
                  </a:cubicBezTo>
                  <a:lnTo>
                    <a:pt x="9099" y="2978"/>
                  </a:lnTo>
                  <a:cubicBezTo>
                    <a:pt x="9155" y="2978"/>
                    <a:pt x="9211" y="3034"/>
                    <a:pt x="9267" y="3090"/>
                  </a:cubicBezTo>
                  <a:lnTo>
                    <a:pt x="10166" y="2247"/>
                  </a:lnTo>
                  <a:cubicBezTo>
                    <a:pt x="11121" y="3258"/>
                    <a:pt x="11683" y="4550"/>
                    <a:pt x="11739" y="5954"/>
                  </a:cubicBezTo>
                  <a:lnTo>
                    <a:pt x="10503" y="5954"/>
                  </a:lnTo>
                  <a:lnTo>
                    <a:pt x="10503" y="6123"/>
                  </a:lnTo>
                  <a:lnTo>
                    <a:pt x="10503" y="6179"/>
                  </a:lnTo>
                  <a:lnTo>
                    <a:pt x="11739" y="6179"/>
                  </a:lnTo>
                  <a:cubicBezTo>
                    <a:pt x="11683" y="7583"/>
                    <a:pt x="11121" y="8931"/>
                    <a:pt x="10166" y="9998"/>
                  </a:cubicBezTo>
                  <a:lnTo>
                    <a:pt x="9324" y="9099"/>
                  </a:lnTo>
                  <a:lnTo>
                    <a:pt x="9155" y="9268"/>
                  </a:lnTo>
                  <a:lnTo>
                    <a:pt x="9998" y="10110"/>
                  </a:lnTo>
                  <a:cubicBezTo>
                    <a:pt x="8987" y="11121"/>
                    <a:pt x="7639" y="11683"/>
                    <a:pt x="6235" y="11683"/>
                  </a:cubicBezTo>
                  <a:lnTo>
                    <a:pt x="6235" y="10447"/>
                  </a:lnTo>
                  <a:lnTo>
                    <a:pt x="6010" y="10447"/>
                  </a:lnTo>
                  <a:lnTo>
                    <a:pt x="6010" y="11683"/>
                  </a:lnTo>
                  <a:cubicBezTo>
                    <a:pt x="4550" y="11683"/>
                    <a:pt x="3202" y="11121"/>
                    <a:pt x="2191" y="10110"/>
                  </a:cubicBezTo>
                  <a:lnTo>
                    <a:pt x="3146" y="9212"/>
                  </a:lnTo>
                  <a:lnTo>
                    <a:pt x="2977" y="9043"/>
                  </a:lnTo>
                  <a:lnTo>
                    <a:pt x="2022" y="9942"/>
                  </a:lnTo>
                  <a:cubicBezTo>
                    <a:pt x="1461" y="9324"/>
                    <a:pt x="1011" y="8594"/>
                    <a:pt x="730" y="7752"/>
                  </a:cubicBezTo>
                  <a:lnTo>
                    <a:pt x="0" y="7976"/>
                  </a:lnTo>
                  <a:cubicBezTo>
                    <a:pt x="787" y="10616"/>
                    <a:pt x="3202" y="12469"/>
                    <a:pt x="6010" y="12469"/>
                  </a:cubicBezTo>
                  <a:lnTo>
                    <a:pt x="6010" y="14491"/>
                  </a:lnTo>
                  <a:cubicBezTo>
                    <a:pt x="6010" y="14547"/>
                    <a:pt x="6066" y="14547"/>
                    <a:pt x="6122" y="14604"/>
                  </a:cubicBezTo>
                  <a:cubicBezTo>
                    <a:pt x="6178" y="14604"/>
                    <a:pt x="6178" y="14547"/>
                    <a:pt x="6235" y="14491"/>
                  </a:cubicBezTo>
                  <a:lnTo>
                    <a:pt x="6235" y="12526"/>
                  </a:lnTo>
                  <a:cubicBezTo>
                    <a:pt x="9661" y="12469"/>
                    <a:pt x="12469" y="9661"/>
                    <a:pt x="12525" y="6179"/>
                  </a:cubicBezTo>
                  <a:lnTo>
                    <a:pt x="14547" y="6179"/>
                  </a:lnTo>
                  <a:cubicBezTo>
                    <a:pt x="14603" y="6179"/>
                    <a:pt x="14659" y="6123"/>
                    <a:pt x="14659" y="6067"/>
                  </a:cubicBezTo>
                  <a:cubicBezTo>
                    <a:pt x="14659" y="6010"/>
                    <a:pt x="14603" y="5954"/>
                    <a:pt x="14547" y="5954"/>
                  </a:cubicBezTo>
                  <a:lnTo>
                    <a:pt x="12525" y="5954"/>
                  </a:lnTo>
                  <a:cubicBezTo>
                    <a:pt x="12469" y="4325"/>
                    <a:pt x="11795" y="2753"/>
                    <a:pt x="10672" y="1630"/>
                  </a:cubicBezTo>
                  <a:lnTo>
                    <a:pt x="10672" y="1573"/>
                  </a:lnTo>
                  <a:cubicBezTo>
                    <a:pt x="9885" y="843"/>
                    <a:pt x="8987" y="282"/>
                    <a:pt x="797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14"/>
            <p:cNvSpPr/>
            <p:nvPr/>
          </p:nvSpPr>
          <p:spPr>
            <a:xfrm>
              <a:off x="3238500" y="1894975"/>
              <a:ext cx="659950" cy="590600"/>
            </a:xfrm>
            <a:custGeom>
              <a:avLst/>
              <a:gdLst/>
              <a:ahLst/>
              <a:cxnLst/>
              <a:rect l="l" t="t" r="r" b="b"/>
              <a:pathLst>
                <a:path w="26398" h="23624" extrusionOk="0">
                  <a:moveTo>
                    <a:pt x="12244" y="0"/>
                  </a:moveTo>
                  <a:lnTo>
                    <a:pt x="12244" y="1067"/>
                  </a:lnTo>
                  <a:lnTo>
                    <a:pt x="12076" y="1067"/>
                  </a:lnTo>
                  <a:cubicBezTo>
                    <a:pt x="11177" y="1067"/>
                    <a:pt x="10223" y="1180"/>
                    <a:pt x="9380" y="1404"/>
                  </a:cubicBezTo>
                  <a:lnTo>
                    <a:pt x="9436" y="1685"/>
                  </a:lnTo>
                  <a:cubicBezTo>
                    <a:pt x="8706" y="1854"/>
                    <a:pt x="7976" y="2134"/>
                    <a:pt x="7302" y="2471"/>
                  </a:cubicBezTo>
                  <a:lnTo>
                    <a:pt x="7190" y="2191"/>
                  </a:lnTo>
                  <a:cubicBezTo>
                    <a:pt x="2303" y="4662"/>
                    <a:pt x="1" y="10334"/>
                    <a:pt x="1798" y="15445"/>
                  </a:cubicBezTo>
                  <a:lnTo>
                    <a:pt x="2079" y="15389"/>
                  </a:lnTo>
                  <a:cubicBezTo>
                    <a:pt x="3580" y="19561"/>
                    <a:pt x="7506" y="22411"/>
                    <a:pt x="11946" y="22411"/>
                  </a:cubicBezTo>
                  <a:cubicBezTo>
                    <a:pt x="11989" y="22411"/>
                    <a:pt x="12033" y="22410"/>
                    <a:pt x="12076" y="22410"/>
                  </a:cubicBezTo>
                  <a:lnTo>
                    <a:pt x="12076" y="20837"/>
                  </a:lnTo>
                  <a:cubicBezTo>
                    <a:pt x="7807" y="20837"/>
                    <a:pt x="4157" y="17861"/>
                    <a:pt x="3314" y="13704"/>
                  </a:cubicBezTo>
                  <a:cubicBezTo>
                    <a:pt x="3202" y="13087"/>
                    <a:pt x="3146" y="12469"/>
                    <a:pt x="3146" y="11907"/>
                  </a:cubicBezTo>
                  <a:lnTo>
                    <a:pt x="2416" y="11907"/>
                  </a:lnTo>
                  <a:cubicBezTo>
                    <a:pt x="2416" y="9380"/>
                    <a:pt x="3427" y="6965"/>
                    <a:pt x="5168" y="5167"/>
                  </a:cubicBezTo>
                  <a:lnTo>
                    <a:pt x="5673" y="5617"/>
                  </a:lnTo>
                  <a:cubicBezTo>
                    <a:pt x="7419" y="3871"/>
                    <a:pt x="9729" y="2952"/>
                    <a:pt x="12141" y="2952"/>
                  </a:cubicBezTo>
                  <a:cubicBezTo>
                    <a:pt x="12677" y="2952"/>
                    <a:pt x="13219" y="2997"/>
                    <a:pt x="13761" y="3089"/>
                  </a:cubicBezTo>
                  <a:lnTo>
                    <a:pt x="13873" y="2415"/>
                  </a:lnTo>
                  <a:cubicBezTo>
                    <a:pt x="14659" y="2528"/>
                    <a:pt x="15390" y="2808"/>
                    <a:pt x="16120" y="3089"/>
                  </a:cubicBezTo>
                  <a:lnTo>
                    <a:pt x="15839" y="3763"/>
                  </a:lnTo>
                  <a:cubicBezTo>
                    <a:pt x="16569" y="4100"/>
                    <a:pt x="17299" y="4550"/>
                    <a:pt x="17917" y="5167"/>
                  </a:cubicBezTo>
                  <a:lnTo>
                    <a:pt x="18366" y="4606"/>
                  </a:lnTo>
                  <a:cubicBezTo>
                    <a:pt x="21624" y="7414"/>
                    <a:pt x="22635" y="12076"/>
                    <a:pt x="20838" y="15951"/>
                  </a:cubicBezTo>
                  <a:lnTo>
                    <a:pt x="21905" y="16456"/>
                  </a:lnTo>
                  <a:cubicBezTo>
                    <a:pt x="22579" y="15052"/>
                    <a:pt x="22916" y="13480"/>
                    <a:pt x="22916" y="11907"/>
                  </a:cubicBezTo>
                  <a:cubicBezTo>
                    <a:pt x="22916" y="6571"/>
                    <a:pt x="19040" y="2078"/>
                    <a:pt x="13817" y="1236"/>
                  </a:cubicBezTo>
                  <a:lnTo>
                    <a:pt x="13817" y="1236"/>
                  </a:lnTo>
                  <a:cubicBezTo>
                    <a:pt x="21006" y="2247"/>
                    <a:pt x="25106" y="10110"/>
                    <a:pt x="21849" y="16625"/>
                  </a:cubicBezTo>
                  <a:cubicBezTo>
                    <a:pt x="19925" y="20505"/>
                    <a:pt x="16083" y="22583"/>
                    <a:pt x="12195" y="22583"/>
                  </a:cubicBezTo>
                  <a:cubicBezTo>
                    <a:pt x="9498" y="22583"/>
                    <a:pt x="6779" y="21583"/>
                    <a:pt x="4662" y="19489"/>
                  </a:cubicBezTo>
                  <a:lnTo>
                    <a:pt x="3876" y="20163"/>
                  </a:lnTo>
                  <a:cubicBezTo>
                    <a:pt x="6229" y="22516"/>
                    <a:pt x="9231" y="23623"/>
                    <a:pt x="12200" y="23623"/>
                  </a:cubicBezTo>
                  <a:cubicBezTo>
                    <a:pt x="16742" y="23623"/>
                    <a:pt x="21204" y="21031"/>
                    <a:pt x="23140" y="16344"/>
                  </a:cubicBezTo>
                  <a:cubicBezTo>
                    <a:pt x="26398" y="8537"/>
                    <a:pt x="20669" y="0"/>
                    <a:pt x="1224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14"/>
            <p:cNvSpPr/>
            <p:nvPr/>
          </p:nvSpPr>
          <p:spPr>
            <a:xfrm>
              <a:off x="3560050" y="2137875"/>
              <a:ext cx="33725" cy="33725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067" y="1"/>
                  </a:moveTo>
                  <a:lnTo>
                    <a:pt x="0" y="1068"/>
                  </a:lnTo>
                  <a:cubicBezTo>
                    <a:pt x="113" y="1124"/>
                    <a:pt x="225" y="1236"/>
                    <a:pt x="281" y="1349"/>
                  </a:cubicBezTo>
                  <a:lnTo>
                    <a:pt x="1348" y="28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14"/>
            <p:cNvSpPr/>
            <p:nvPr/>
          </p:nvSpPr>
          <p:spPr>
            <a:xfrm>
              <a:off x="3489850" y="2208075"/>
              <a:ext cx="32300" cy="33725"/>
            </a:xfrm>
            <a:custGeom>
              <a:avLst/>
              <a:gdLst/>
              <a:ahLst/>
              <a:cxnLst/>
              <a:rect l="l" t="t" r="r" b="b"/>
              <a:pathLst>
                <a:path w="1292" h="1349" extrusionOk="0">
                  <a:moveTo>
                    <a:pt x="1011" y="1"/>
                  </a:moveTo>
                  <a:lnTo>
                    <a:pt x="0" y="1068"/>
                  </a:lnTo>
                  <a:lnTo>
                    <a:pt x="281" y="1349"/>
                  </a:lnTo>
                  <a:lnTo>
                    <a:pt x="1292" y="282"/>
                  </a:lnTo>
                  <a:cubicBezTo>
                    <a:pt x="1179" y="226"/>
                    <a:pt x="1067" y="113"/>
                    <a:pt x="101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14"/>
            <p:cNvSpPr/>
            <p:nvPr/>
          </p:nvSpPr>
          <p:spPr>
            <a:xfrm>
              <a:off x="3561450" y="2208075"/>
              <a:ext cx="32325" cy="33725"/>
            </a:xfrm>
            <a:custGeom>
              <a:avLst/>
              <a:gdLst/>
              <a:ahLst/>
              <a:cxnLst/>
              <a:rect l="l" t="t" r="r" b="b"/>
              <a:pathLst>
                <a:path w="1293" h="1349" extrusionOk="0">
                  <a:moveTo>
                    <a:pt x="281" y="1"/>
                  </a:moveTo>
                  <a:cubicBezTo>
                    <a:pt x="169" y="113"/>
                    <a:pt x="57" y="226"/>
                    <a:pt x="0" y="338"/>
                  </a:cubicBezTo>
                  <a:lnTo>
                    <a:pt x="1011" y="1349"/>
                  </a:lnTo>
                  <a:lnTo>
                    <a:pt x="1292" y="1068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14"/>
            <p:cNvSpPr/>
            <p:nvPr/>
          </p:nvSpPr>
          <p:spPr>
            <a:xfrm>
              <a:off x="3489850" y="2137875"/>
              <a:ext cx="33700" cy="33725"/>
            </a:xfrm>
            <a:custGeom>
              <a:avLst/>
              <a:gdLst/>
              <a:ahLst/>
              <a:cxnLst/>
              <a:rect l="l" t="t" r="r" b="b"/>
              <a:pathLst>
                <a:path w="1348" h="1349" extrusionOk="0">
                  <a:moveTo>
                    <a:pt x="281" y="1"/>
                  </a:moveTo>
                  <a:lnTo>
                    <a:pt x="0" y="281"/>
                  </a:lnTo>
                  <a:lnTo>
                    <a:pt x="1067" y="1349"/>
                  </a:lnTo>
                  <a:cubicBezTo>
                    <a:pt x="1123" y="1236"/>
                    <a:pt x="1236" y="1124"/>
                    <a:pt x="1348" y="1068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14"/>
            <p:cNvSpPr/>
            <p:nvPr/>
          </p:nvSpPr>
          <p:spPr>
            <a:xfrm>
              <a:off x="3519325" y="2168775"/>
              <a:ext cx="51975" cy="44500"/>
            </a:xfrm>
            <a:custGeom>
              <a:avLst/>
              <a:gdLst/>
              <a:ahLst/>
              <a:cxnLst/>
              <a:rect l="l" t="t" r="r" b="b"/>
              <a:pathLst>
                <a:path w="2079" h="1780" extrusionOk="0">
                  <a:moveTo>
                    <a:pt x="899" y="0"/>
                  </a:moveTo>
                  <a:cubicBezTo>
                    <a:pt x="394" y="0"/>
                    <a:pt x="0" y="393"/>
                    <a:pt x="0" y="843"/>
                  </a:cubicBezTo>
                  <a:cubicBezTo>
                    <a:pt x="0" y="1414"/>
                    <a:pt x="440" y="1779"/>
                    <a:pt x="898" y="1779"/>
                  </a:cubicBezTo>
                  <a:cubicBezTo>
                    <a:pt x="1115" y="1779"/>
                    <a:pt x="1336" y="1697"/>
                    <a:pt x="1517" y="1517"/>
                  </a:cubicBezTo>
                  <a:cubicBezTo>
                    <a:pt x="2079" y="955"/>
                    <a:pt x="1685" y="0"/>
                    <a:pt x="89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14"/>
            <p:cNvSpPr/>
            <p:nvPr/>
          </p:nvSpPr>
          <p:spPr>
            <a:xfrm>
              <a:off x="2634725" y="2247400"/>
              <a:ext cx="370725" cy="209250"/>
            </a:xfrm>
            <a:custGeom>
              <a:avLst/>
              <a:gdLst/>
              <a:ahLst/>
              <a:cxnLst/>
              <a:rect l="l" t="t" r="r" b="b"/>
              <a:pathLst>
                <a:path w="14829" h="8370" extrusionOk="0">
                  <a:moveTo>
                    <a:pt x="11627" y="0"/>
                  </a:moveTo>
                  <a:lnTo>
                    <a:pt x="6965" y="8201"/>
                  </a:lnTo>
                  <a:lnTo>
                    <a:pt x="1" y="8201"/>
                  </a:lnTo>
                  <a:lnTo>
                    <a:pt x="1" y="8369"/>
                  </a:lnTo>
                  <a:lnTo>
                    <a:pt x="7078" y="8369"/>
                  </a:lnTo>
                  <a:lnTo>
                    <a:pt x="11739" y="169"/>
                  </a:lnTo>
                  <a:lnTo>
                    <a:pt x="14828" y="169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14"/>
            <p:cNvSpPr/>
            <p:nvPr/>
          </p:nvSpPr>
          <p:spPr>
            <a:xfrm>
              <a:off x="2624900" y="2438350"/>
              <a:ext cx="28100" cy="28125"/>
            </a:xfrm>
            <a:custGeom>
              <a:avLst/>
              <a:gdLst/>
              <a:ahLst/>
              <a:cxnLst/>
              <a:rect l="l" t="t" r="r" b="b"/>
              <a:pathLst>
                <a:path w="1124" h="1125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14"/>
            <p:cNvSpPr/>
            <p:nvPr/>
          </p:nvSpPr>
          <p:spPr>
            <a:xfrm>
              <a:off x="2997000" y="223617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0" y="0"/>
                  </a:moveTo>
                  <a:lnTo>
                    <a:pt x="0" y="1067"/>
                  </a:lnTo>
                  <a:lnTo>
                    <a:pt x="1067" y="1067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14"/>
            <p:cNvSpPr/>
            <p:nvPr/>
          </p:nvSpPr>
          <p:spPr>
            <a:xfrm>
              <a:off x="4052875" y="1882325"/>
              <a:ext cx="754050" cy="563075"/>
            </a:xfrm>
            <a:custGeom>
              <a:avLst/>
              <a:gdLst/>
              <a:ahLst/>
              <a:cxnLst/>
              <a:rect l="l" t="t" r="r" b="b"/>
              <a:pathLst>
                <a:path w="30162" h="22523" extrusionOk="0">
                  <a:moveTo>
                    <a:pt x="26960" y="1"/>
                  </a:moveTo>
                  <a:lnTo>
                    <a:pt x="12750" y="22354"/>
                  </a:lnTo>
                  <a:lnTo>
                    <a:pt x="1" y="22354"/>
                  </a:lnTo>
                  <a:lnTo>
                    <a:pt x="1" y="22523"/>
                  </a:lnTo>
                  <a:lnTo>
                    <a:pt x="12863" y="22523"/>
                  </a:lnTo>
                  <a:lnTo>
                    <a:pt x="27072" y="225"/>
                  </a:lnTo>
                  <a:lnTo>
                    <a:pt x="30161" y="225"/>
                  </a:lnTo>
                  <a:lnTo>
                    <a:pt x="301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14"/>
            <p:cNvSpPr/>
            <p:nvPr/>
          </p:nvSpPr>
          <p:spPr>
            <a:xfrm>
              <a:off x="4044450" y="2427125"/>
              <a:ext cx="26725" cy="28100"/>
            </a:xfrm>
            <a:custGeom>
              <a:avLst/>
              <a:gdLst/>
              <a:ahLst/>
              <a:cxnLst/>
              <a:rect l="l" t="t" r="r" b="b"/>
              <a:pathLst>
                <a:path w="1069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068" y="112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14"/>
            <p:cNvSpPr/>
            <p:nvPr/>
          </p:nvSpPr>
          <p:spPr>
            <a:xfrm>
              <a:off x="4798475" y="187110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0" y="0"/>
                  </a:moveTo>
                  <a:lnTo>
                    <a:pt x="0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14"/>
            <p:cNvSpPr/>
            <p:nvPr/>
          </p:nvSpPr>
          <p:spPr>
            <a:xfrm>
              <a:off x="2660000" y="1812125"/>
              <a:ext cx="91300" cy="636100"/>
            </a:xfrm>
            <a:custGeom>
              <a:avLst/>
              <a:gdLst/>
              <a:ahLst/>
              <a:cxnLst/>
              <a:rect l="l" t="t" r="r" b="b"/>
              <a:pathLst>
                <a:path w="3652" h="25444" extrusionOk="0">
                  <a:moveTo>
                    <a:pt x="1" y="0"/>
                  </a:moveTo>
                  <a:lnTo>
                    <a:pt x="1" y="14322"/>
                  </a:lnTo>
                  <a:lnTo>
                    <a:pt x="3483" y="18085"/>
                  </a:lnTo>
                  <a:lnTo>
                    <a:pt x="3483" y="25443"/>
                  </a:lnTo>
                  <a:lnTo>
                    <a:pt x="3652" y="25443"/>
                  </a:lnTo>
                  <a:lnTo>
                    <a:pt x="3652" y="18029"/>
                  </a:lnTo>
                  <a:lnTo>
                    <a:pt x="169" y="1421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14"/>
            <p:cNvSpPr/>
            <p:nvPr/>
          </p:nvSpPr>
          <p:spPr>
            <a:xfrm>
              <a:off x="2735825" y="243695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14"/>
            <p:cNvSpPr/>
            <p:nvPr/>
          </p:nvSpPr>
          <p:spPr>
            <a:xfrm>
              <a:off x="4229800" y="1924450"/>
              <a:ext cx="61800" cy="520950"/>
            </a:xfrm>
            <a:custGeom>
              <a:avLst/>
              <a:gdLst/>
              <a:ahLst/>
              <a:cxnLst/>
              <a:rect l="l" t="t" r="r" b="b"/>
              <a:pathLst>
                <a:path w="2472" h="20838" extrusionOk="0">
                  <a:moveTo>
                    <a:pt x="1" y="1"/>
                  </a:moveTo>
                  <a:lnTo>
                    <a:pt x="1" y="169"/>
                  </a:lnTo>
                  <a:lnTo>
                    <a:pt x="2303" y="169"/>
                  </a:lnTo>
                  <a:lnTo>
                    <a:pt x="2303" y="20838"/>
                  </a:lnTo>
                  <a:lnTo>
                    <a:pt x="2472" y="20838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14"/>
            <p:cNvSpPr/>
            <p:nvPr/>
          </p:nvSpPr>
          <p:spPr>
            <a:xfrm>
              <a:off x="4205925" y="19104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3"/>
                  </a:lnTo>
                  <a:lnTo>
                    <a:pt x="1124" y="1123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14"/>
            <p:cNvSpPr/>
            <p:nvPr/>
          </p:nvSpPr>
          <p:spPr>
            <a:xfrm>
              <a:off x="4274725" y="24257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14"/>
            <p:cNvSpPr/>
            <p:nvPr/>
          </p:nvSpPr>
          <p:spPr>
            <a:xfrm>
              <a:off x="3641475" y="2257225"/>
              <a:ext cx="35125" cy="47775"/>
            </a:xfrm>
            <a:custGeom>
              <a:avLst/>
              <a:gdLst/>
              <a:ahLst/>
              <a:cxnLst/>
              <a:rect l="l" t="t" r="r" b="b"/>
              <a:pathLst>
                <a:path w="1405" h="1911" extrusionOk="0">
                  <a:moveTo>
                    <a:pt x="1405" y="955"/>
                  </a:moveTo>
                  <a:cubicBezTo>
                    <a:pt x="1405" y="1910"/>
                    <a:pt x="1" y="1910"/>
                    <a:pt x="1" y="955"/>
                  </a:cubicBezTo>
                  <a:cubicBezTo>
                    <a:pt x="1" y="1"/>
                    <a:pt x="1405" y="1"/>
                    <a:pt x="1405" y="955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14"/>
            <p:cNvSpPr/>
            <p:nvPr/>
          </p:nvSpPr>
          <p:spPr>
            <a:xfrm>
              <a:off x="3645700" y="2272675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899" y="337"/>
                  </a:moveTo>
                  <a:cubicBezTo>
                    <a:pt x="899" y="899"/>
                    <a:pt x="0" y="0"/>
                    <a:pt x="562" y="0"/>
                  </a:cubicBezTo>
                  <a:cubicBezTo>
                    <a:pt x="730" y="0"/>
                    <a:pt x="899" y="169"/>
                    <a:pt x="899" y="337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14"/>
            <p:cNvSpPr/>
            <p:nvPr/>
          </p:nvSpPr>
          <p:spPr>
            <a:xfrm>
              <a:off x="3238500" y="2196850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extrusionOk="0">
                  <a:moveTo>
                    <a:pt x="2640" y="1686"/>
                  </a:moveTo>
                  <a:cubicBezTo>
                    <a:pt x="2753" y="675"/>
                    <a:pt x="1573" y="1"/>
                    <a:pt x="787" y="675"/>
                  </a:cubicBezTo>
                  <a:cubicBezTo>
                    <a:pt x="1" y="1292"/>
                    <a:pt x="394" y="2584"/>
                    <a:pt x="1405" y="2696"/>
                  </a:cubicBezTo>
                  <a:cubicBezTo>
                    <a:pt x="2022" y="2753"/>
                    <a:pt x="2584" y="2303"/>
                    <a:pt x="2696" y="1686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14"/>
            <p:cNvSpPr/>
            <p:nvPr/>
          </p:nvSpPr>
          <p:spPr>
            <a:xfrm>
              <a:off x="3253950" y="2216500"/>
              <a:ext cx="42150" cy="37950"/>
            </a:xfrm>
            <a:custGeom>
              <a:avLst/>
              <a:gdLst/>
              <a:ahLst/>
              <a:cxnLst/>
              <a:rect l="l" t="t" r="r" b="b"/>
              <a:pathLst>
                <a:path w="1686" h="1518" extrusionOk="0">
                  <a:moveTo>
                    <a:pt x="1629" y="843"/>
                  </a:moveTo>
                  <a:cubicBezTo>
                    <a:pt x="1685" y="394"/>
                    <a:pt x="1404" y="57"/>
                    <a:pt x="955" y="1"/>
                  </a:cubicBezTo>
                  <a:lnTo>
                    <a:pt x="899" y="1"/>
                  </a:lnTo>
                  <a:cubicBezTo>
                    <a:pt x="0" y="113"/>
                    <a:pt x="0" y="1405"/>
                    <a:pt x="899" y="1517"/>
                  </a:cubicBezTo>
                  <a:lnTo>
                    <a:pt x="955" y="1517"/>
                  </a:lnTo>
                  <a:cubicBezTo>
                    <a:pt x="1292" y="1461"/>
                    <a:pt x="1573" y="1180"/>
                    <a:pt x="1629" y="843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14"/>
            <p:cNvSpPr/>
            <p:nvPr/>
          </p:nvSpPr>
          <p:spPr>
            <a:xfrm>
              <a:off x="3266575" y="2224925"/>
              <a:ext cx="19700" cy="21100"/>
            </a:xfrm>
            <a:custGeom>
              <a:avLst/>
              <a:gdLst/>
              <a:ahLst/>
              <a:cxnLst/>
              <a:rect l="l" t="t" r="r" b="b"/>
              <a:pathLst>
                <a:path w="788" h="844" extrusionOk="0">
                  <a:moveTo>
                    <a:pt x="787" y="450"/>
                  </a:moveTo>
                  <a:cubicBezTo>
                    <a:pt x="787" y="226"/>
                    <a:pt x="619" y="57"/>
                    <a:pt x="450" y="57"/>
                  </a:cubicBezTo>
                  <a:cubicBezTo>
                    <a:pt x="226" y="1"/>
                    <a:pt x="1" y="169"/>
                    <a:pt x="1" y="394"/>
                  </a:cubicBezTo>
                  <a:cubicBezTo>
                    <a:pt x="1" y="619"/>
                    <a:pt x="113" y="787"/>
                    <a:pt x="338" y="787"/>
                  </a:cubicBezTo>
                  <a:cubicBezTo>
                    <a:pt x="563" y="843"/>
                    <a:pt x="731" y="675"/>
                    <a:pt x="787" y="45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14"/>
            <p:cNvSpPr/>
            <p:nvPr/>
          </p:nvSpPr>
          <p:spPr>
            <a:xfrm>
              <a:off x="3269400" y="2234775"/>
              <a:ext cx="5625" cy="7025"/>
            </a:xfrm>
            <a:custGeom>
              <a:avLst/>
              <a:gdLst/>
              <a:ahLst/>
              <a:cxnLst/>
              <a:rect l="l" t="t" r="r" b="b"/>
              <a:pathLst>
                <a:path w="225" h="281" extrusionOk="0">
                  <a:moveTo>
                    <a:pt x="225" y="112"/>
                  </a:moveTo>
                  <a:cubicBezTo>
                    <a:pt x="169" y="0"/>
                    <a:pt x="0" y="0"/>
                    <a:pt x="0" y="112"/>
                  </a:cubicBezTo>
                  <a:cubicBezTo>
                    <a:pt x="0" y="225"/>
                    <a:pt x="0" y="281"/>
                    <a:pt x="113" y="281"/>
                  </a:cubicBezTo>
                  <a:cubicBezTo>
                    <a:pt x="169" y="281"/>
                    <a:pt x="225" y="225"/>
                    <a:pt x="225" y="169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5" name="Google Shape;5845;p14"/>
          <p:cNvGrpSpPr/>
          <p:nvPr/>
        </p:nvGrpSpPr>
        <p:grpSpPr>
          <a:xfrm rot="10800000">
            <a:off x="12563" y="2974626"/>
            <a:ext cx="9143721" cy="2251922"/>
            <a:chOff x="-347225" y="-1310325"/>
            <a:chExt cx="7672194" cy="1889514"/>
          </a:xfrm>
        </p:grpSpPr>
        <p:sp>
          <p:nvSpPr>
            <p:cNvPr id="5846" name="Google Shape;5846;p14"/>
            <p:cNvSpPr/>
            <p:nvPr/>
          </p:nvSpPr>
          <p:spPr>
            <a:xfrm>
              <a:off x="1908395" y="18533"/>
              <a:ext cx="98243" cy="116656"/>
            </a:xfrm>
            <a:custGeom>
              <a:avLst/>
              <a:gdLst/>
              <a:ahLst/>
              <a:cxnLst/>
              <a:rect l="l" t="t" r="r" b="b"/>
              <a:pathLst>
                <a:path w="179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797" y="2134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14"/>
            <p:cNvSpPr/>
            <p:nvPr/>
          </p:nvSpPr>
          <p:spPr>
            <a:xfrm>
              <a:off x="2046472" y="18533"/>
              <a:ext cx="92123" cy="116656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85" y="213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14"/>
            <p:cNvSpPr/>
            <p:nvPr/>
          </p:nvSpPr>
          <p:spPr>
            <a:xfrm>
              <a:off x="2184549" y="18533"/>
              <a:ext cx="89063" cy="116656"/>
            </a:xfrm>
            <a:custGeom>
              <a:avLst/>
              <a:gdLst/>
              <a:ahLst/>
              <a:cxnLst/>
              <a:rect l="l" t="t" r="r" b="b"/>
              <a:pathLst>
                <a:path w="1630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630" y="2134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14"/>
            <p:cNvSpPr/>
            <p:nvPr/>
          </p:nvSpPr>
          <p:spPr>
            <a:xfrm>
              <a:off x="2319620" y="18533"/>
              <a:ext cx="89009" cy="116656"/>
            </a:xfrm>
            <a:custGeom>
              <a:avLst/>
              <a:gdLst/>
              <a:ahLst/>
              <a:cxnLst/>
              <a:rect l="l" t="t" r="r" b="b"/>
              <a:pathLst>
                <a:path w="1629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29" y="213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14"/>
            <p:cNvSpPr/>
            <p:nvPr/>
          </p:nvSpPr>
          <p:spPr>
            <a:xfrm>
              <a:off x="2457697" y="18533"/>
              <a:ext cx="82889" cy="116656"/>
            </a:xfrm>
            <a:custGeom>
              <a:avLst/>
              <a:gdLst/>
              <a:ahLst/>
              <a:cxnLst/>
              <a:rect l="l" t="t" r="r" b="b"/>
              <a:pathLst>
                <a:path w="1517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517" y="213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14"/>
            <p:cNvSpPr/>
            <p:nvPr/>
          </p:nvSpPr>
          <p:spPr>
            <a:xfrm>
              <a:off x="2595774" y="18533"/>
              <a:ext cx="79884" cy="116656"/>
            </a:xfrm>
            <a:custGeom>
              <a:avLst/>
              <a:gdLst/>
              <a:ahLst/>
              <a:cxnLst/>
              <a:rect l="l" t="t" r="r" b="b"/>
              <a:pathLst>
                <a:path w="146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461" y="2134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14"/>
            <p:cNvSpPr/>
            <p:nvPr/>
          </p:nvSpPr>
          <p:spPr>
            <a:xfrm>
              <a:off x="2730846" y="18533"/>
              <a:ext cx="76769" cy="116656"/>
            </a:xfrm>
            <a:custGeom>
              <a:avLst/>
              <a:gdLst/>
              <a:ahLst/>
              <a:cxnLst/>
              <a:rect l="l" t="t" r="r" b="b"/>
              <a:pathLst>
                <a:path w="1405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404" y="2134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14"/>
            <p:cNvSpPr/>
            <p:nvPr/>
          </p:nvSpPr>
          <p:spPr>
            <a:xfrm>
              <a:off x="2868922" y="18533"/>
              <a:ext cx="73709" cy="116656"/>
            </a:xfrm>
            <a:custGeom>
              <a:avLst/>
              <a:gdLst/>
              <a:ahLst/>
              <a:cxnLst/>
              <a:rect l="l" t="t" r="r" b="b"/>
              <a:pathLst>
                <a:path w="1349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348" y="213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14"/>
            <p:cNvSpPr/>
            <p:nvPr/>
          </p:nvSpPr>
          <p:spPr>
            <a:xfrm>
              <a:off x="3003939" y="18533"/>
              <a:ext cx="70650" cy="116656"/>
            </a:xfrm>
            <a:custGeom>
              <a:avLst/>
              <a:gdLst/>
              <a:ahLst/>
              <a:cxnLst/>
              <a:rect l="l" t="t" r="r" b="b"/>
              <a:pathLst>
                <a:path w="1293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293" y="2134"/>
                  </a:lnTo>
                  <a:lnTo>
                    <a:pt x="129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14"/>
            <p:cNvSpPr/>
            <p:nvPr/>
          </p:nvSpPr>
          <p:spPr>
            <a:xfrm>
              <a:off x="3142071" y="18533"/>
              <a:ext cx="67535" cy="116656"/>
            </a:xfrm>
            <a:custGeom>
              <a:avLst/>
              <a:gdLst/>
              <a:ahLst/>
              <a:cxnLst/>
              <a:rect l="l" t="t" r="r" b="b"/>
              <a:pathLst>
                <a:path w="123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236" y="2134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14"/>
            <p:cNvSpPr/>
            <p:nvPr/>
          </p:nvSpPr>
          <p:spPr>
            <a:xfrm>
              <a:off x="3280148" y="18533"/>
              <a:ext cx="61415" cy="116656"/>
            </a:xfrm>
            <a:custGeom>
              <a:avLst/>
              <a:gdLst/>
              <a:ahLst/>
              <a:cxnLst/>
              <a:rect l="l" t="t" r="r" b="b"/>
              <a:pathLst>
                <a:path w="1124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14"/>
            <p:cNvSpPr/>
            <p:nvPr/>
          </p:nvSpPr>
          <p:spPr>
            <a:xfrm>
              <a:off x="3415165" y="18533"/>
              <a:ext cx="61470" cy="116656"/>
            </a:xfrm>
            <a:custGeom>
              <a:avLst/>
              <a:gdLst/>
              <a:ahLst/>
              <a:cxnLst/>
              <a:rect l="l" t="t" r="r" b="b"/>
              <a:pathLst>
                <a:path w="1125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14"/>
            <p:cNvSpPr/>
            <p:nvPr/>
          </p:nvSpPr>
          <p:spPr>
            <a:xfrm>
              <a:off x="3553296" y="18533"/>
              <a:ext cx="58356" cy="116656"/>
            </a:xfrm>
            <a:custGeom>
              <a:avLst/>
              <a:gdLst/>
              <a:ahLst/>
              <a:cxnLst/>
              <a:rect l="l" t="t" r="r" b="b"/>
              <a:pathLst>
                <a:path w="106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067" y="213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14"/>
            <p:cNvSpPr/>
            <p:nvPr/>
          </p:nvSpPr>
          <p:spPr>
            <a:xfrm>
              <a:off x="3691373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5" y="2134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14"/>
            <p:cNvSpPr/>
            <p:nvPr/>
          </p:nvSpPr>
          <p:spPr>
            <a:xfrm>
              <a:off x="3826390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6" y="2134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14"/>
            <p:cNvSpPr/>
            <p:nvPr/>
          </p:nvSpPr>
          <p:spPr>
            <a:xfrm>
              <a:off x="3964522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14"/>
            <p:cNvSpPr/>
            <p:nvPr/>
          </p:nvSpPr>
          <p:spPr>
            <a:xfrm>
              <a:off x="4099539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14"/>
            <p:cNvSpPr/>
            <p:nvPr/>
          </p:nvSpPr>
          <p:spPr>
            <a:xfrm>
              <a:off x="4237616" y="18533"/>
              <a:ext cx="39996" cy="116656"/>
            </a:xfrm>
            <a:custGeom>
              <a:avLst/>
              <a:gdLst/>
              <a:ahLst/>
              <a:cxnLst/>
              <a:rect l="l" t="t" r="r" b="b"/>
              <a:pathLst>
                <a:path w="73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731" y="2134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14"/>
            <p:cNvSpPr/>
            <p:nvPr/>
          </p:nvSpPr>
          <p:spPr>
            <a:xfrm>
              <a:off x="2362568" y="-1307210"/>
              <a:ext cx="15408" cy="6174"/>
            </a:xfrm>
            <a:custGeom>
              <a:avLst/>
              <a:gdLst/>
              <a:ahLst/>
              <a:cxnLst/>
              <a:rect l="l" t="t" r="r" b="b"/>
              <a:pathLst>
                <a:path w="282" h="113" extrusionOk="0">
                  <a:moveTo>
                    <a:pt x="0" y="0"/>
                  </a:moveTo>
                  <a:lnTo>
                    <a:pt x="169" y="112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14"/>
            <p:cNvSpPr/>
            <p:nvPr/>
          </p:nvSpPr>
          <p:spPr>
            <a:xfrm>
              <a:off x="2221376" y="-1294971"/>
              <a:ext cx="95183" cy="73709"/>
            </a:xfrm>
            <a:custGeom>
              <a:avLst/>
              <a:gdLst/>
              <a:ahLst/>
              <a:cxnLst/>
              <a:rect l="l" t="t" r="r" b="b"/>
              <a:pathLst>
                <a:path w="1742" h="1349" extrusionOk="0">
                  <a:moveTo>
                    <a:pt x="169" y="1"/>
                  </a:moveTo>
                  <a:cubicBezTo>
                    <a:pt x="113" y="113"/>
                    <a:pt x="57" y="169"/>
                    <a:pt x="1" y="282"/>
                  </a:cubicBezTo>
                  <a:lnTo>
                    <a:pt x="1573" y="1349"/>
                  </a:lnTo>
                  <a:cubicBezTo>
                    <a:pt x="1630" y="1236"/>
                    <a:pt x="1686" y="1124"/>
                    <a:pt x="1742" y="106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14"/>
            <p:cNvSpPr/>
            <p:nvPr/>
          </p:nvSpPr>
          <p:spPr>
            <a:xfrm>
              <a:off x="2132421" y="-1080124"/>
              <a:ext cx="104362" cy="36882"/>
            </a:xfrm>
            <a:custGeom>
              <a:avLst/>
              <a:gdLst/>
              <a:ahLst/>
              <a:cxnLst/>
              <a:rect l="l" t="t" r="r" b="b"/>
              <a:pathLst>
                <a:path w="1910" h="675" extrusionOk="0">
                  <a:moveTo>
                    <a:pt x="56" y="0"/>
                  </a:moveTo>
                  <a:cubicBezTo>
                    <a:pt x="0" y="113"/>
                    <a:pt x="0" y="169"/>
                    <a:pt x="0" y="281"/>
                  </a:cubicBezTo>
                  <a:lnTo>
                    <a:pt x="1854" y="674"/>
                  </a:lnTo>
                  <a:cubicBezTo>
                    <a:pt x="1854" y="618"/>
                    <a:pt x="1910" y="562"/>
                    <a:pt x="1910" y="506"/>
                  </a:cubicBezTo>
                  <a:lnTo>
                    <a:pt x="1910" y="39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14"/>
            <p:cNvSpPr/>
            <p:nvPr/>
          </p:nvSpPr>
          <p:spPr>
            <a:xfrm>
              <a:off x="2147721" y="-1135366"/>
              <a:ext cx="104417" cy="46062"/>
            </a:xfrm>
            <a:custGeom>
              <a:avLst/>
              <a:gdLst/>
              <a:ahLst/>
              <a:cxnLst/>
              <a:rect l="l" t="t" r="r" b="b"/>
              <a:pathLst>
                <a:path w="1911" h="843" extrusionOk="0">
                  <a:moveTo>
                    <a:pt x="57" y="0"/>
                  </a:moveTo>
                  <a:lnTo>
                    <a:pt x="57" y="56"/>
                  </a:lnTo>
                  <a:cubicBezTo>
                    <a:pt x="57" y="113"/>
                    <a:pt x="57" y="225"/>
                    <a:pt x="1" y="281"/>
                  </a:cubicBezTo>
                  <a:lnTo>
                    <a:pt x="1854" y="843"/>
                  </a:lnTo>
                  <a:cubicBezTo>
                    <a:pt x="1854" y="730"/>
                    <a:pt x="1854" y="618"/>
                    <a:pt x="1910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14"/>
            <p:cNvSpPr/>
            <p:nvPr/>
          </p:nvSpPr>
          <p:spPr>
            <a:xfrm>
              <a:off x="2282792" y="-1307210"/>
              <a:ext cx="64475" cy="43002"/>
            </a:xfrm>
            <a:custGeom>
              <a:avLst/>
              <a:gdLst/>
              <a:ahLst/>
              <a:cxnLst/>
              <a:rect l="l" t="t" r="r" b="b"/>
              <a:pathLst>
                <a:path w="1180" h="787" extrusionOk="0">
                  <a:moveTo>
                    <a:pt x="0" y="0"/>
                  </a:moveTo>
                  <a:lnTo>
                    <a:pt x="955" y="786"/>
                  </a:lnTo>
                  <a:lnTo>
                    <a:pt x="1180" y="56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14"/>
            <p:cNvSpPr/>
            <p:nvPr/>
          </p:nvSpPr>
          <p:spPr>
            <a:xfrm>
              <a:off x="2126247" y="-1021823"/>
              <a:ext cx="104417" cy="27648"/>
            </a:xfrm>
            <a:custGeom>
              <a:avLst/>
              <a:gdLst/>
              <a:ahLst/>
              <a:cxnLst/>
              <a:rect l="l" t="t" r="r" b="b"/>
              <a:pathLst>
                <a:path w="1911" h="506" extrusionOk="0">
                  <a:moveTo>
                    <a:pt x="1" y="0"/>
                  </a:moveTo>
                  <a:lnTo>
                    <a:pt x="1" y="337"/>
                  </a:lnTo>
                  <a:lnTo>
                    <a:pt x="1910" y="506"/>
                  </a:lnTo>
                  <a:cubicBezTo>
                    <a:pt x="1910" y="394"/>
                    <a:pt x="1910" y="337"/>
                    <a:pt x="1910" y="2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14"/>
            <p:cNvSpPr/>
            <p:nvPr/>
          </p:nvSpPr>
          <p:spPr>
            <a:xfrm>
              <a:off x="2166135" y="-1193667"/>
              <a:ext cx="101357" cy="55296"/>
            </a:xfrm>
            <a:custGeom>
              <a:avLst/>
              <a:gdLst/>
              <a:ahLst/>
              <a:cxnLst/>
              <a:rect l="l" t="t" r="r" b="b"/>
              <a:pathLst>
                <a:path w="1855" h="1012" extrusionOk="0">
                  <a:moveTo>
                    <a:pt x="113" y="0"/>
                  </a:moveTo>
                  <a:cubicBezTo>
                    <a:pt x="57" y="113"/>
                    <a:pt x="57" y="225"/>
                    <a:pt x="1" y="281"/>
                  </a:cubicBezTo>
                  <a:lnTo>
                    <a:pt x="1742" y="1011"/>
                  </a:lnTo>
                  <a:cubicBezTo>
                    <a:pt x="1798" y="955"/>
                    <a:pt x="1854" y="843"/>
                    <a:pt x="1854" y="73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14"/>
            <p:cNvSpPr/>
            <p:nvPr/>
          </p:nvSpPr>
          <p:spPr>
            <a:xfrm>
              <a:off x="2190723" y="-1245849"/>
              <a:ext cx="98243" cy="67535"/>
            </a:xfrm>
            <a:custGeom>
              <a:avLst/>
              <a:gdLst/>
              <a:ahLst/>
              <a:cxnLst/>
              <a:rect l="l" t="t" r="r" b="b"/>
              <a:pathLst>
                <a:path w="1798" h="1236" extrusionOk="0">
                  <a:moveTo>
                    <a:pt x="113" y="0"/>
                  </a:moveTo>
                  <a:lnTo>
                    <a:pt x="0" y="281"/>
                  </a:lnTo>
                  <a:lnTo>
                    <a:pt x="1685" y="1236"/>
                  </a:lnTo>
                  <a:lnTo>
                    <a:pt x="1797" y="89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14"/>
            <p:cNvSpPr/>
            <p:nvPr/>
          </p:nvSpPr>
          <p:spPr>
            <a:xfrm>
              <a:off x="2123187" y="-1307210"/>
              <a:ext cx="1206123" cy="957511"/>
            </a:xfrm>
            <a:custGeom>
              <a:avLst/>
              <a:gdLst/>
              <a:ahLst/>
              <a:cxnLst/>
              <a:rect l="l" t="t" r="r" b="b"/>
              <a:pathLst>
                <a:path w="22074" h="17524" extrusionOk="0">
                  <a:moveTo>
                    <a:pt x="18310" y="0"/>
                  </a:moveTo>
                  <a:cubicBezTo>
                    <a:pt x="18366" y="56"/>
                    <a:pt x="18423" y="112"/>
                    <a:pt x="18479" y="225"/>
                  </a:cubicBezTo>
                  <a:lnTo>
                    <a:pt x="18029" y="618"/>
                  </a:lnTo>
                  <a:cubicBezTo>
                    <a:pt x="18086" y="674"/>
                    <a:pt x="18142" y="786"/>
                    <a:pt x="18198" y="843"/>
                  </a:cubicBezTo>
                  <a:lnTo>
                    <a:pt x="18703" y="449"/>
                  </a:lnTo>
                  <a:cubicBezTo>
                    <a:pt x="18816" y="618"/>
                    <a:pt x="18928" y="843"/>
                    <a:pt x="19097" y="1011"/>
                  </a:cubicBezTo>
                  <a:lnTo>
                    <a:pt x="18591" y="1348"/>
                  </a:lnTo>
                  <a:lnTo>
                    <a:pt x="18760" y="1573"/>
                  </a:lnTo>
                  <a:lnTo>
                    <a:pt x="19265" y="1236"/>
                  </a:lnTo>
                  <a:cubicBezTo>
                    <a:pt x="19377" y="1460"/>
                    <a:pt x="19490" y="1629"/>
                    <a:pt x="19546" y="1797"/>
                  </a:cubicBezTo>
                  <a:lnTo>
                    <a:pt x="19040" y="2078"/>
                  </a:lnTo>
                  <a:lnTo>
                    <a:pt x="19153" y="2359"/>
                  </a:lnTo>
                  <a:lnTo>
                    <a:pt x="19714" y="2078"/>
                  </a:lnTo>
                  <a:cubicBezTo>
                    <a:pt x="19827" y="2247"/>
                    <a:pt x="19939" y="2471"/>
                    <a:pt x="19995" y="2696"/>
                  </a:cubicBezTo>
                  <a:lnTo>
                    <a:pt x="19433" y="2921"/>
                  </a:lnTo>
                  <a:cubicBezTo>
                    <a:pt x="19433" y="2977"/>
                    <a:pt x="19546" y="3089"/>
                    <a:pt x="19546" y="3201"/>
                  </a:cubicBezTo>
                  <a:lnTo>
                    <a:pt x="20107" y="2977"/>
                  </a:lnTo>
                  <a:cubicBezTo>
                    <a:pt x="20164" y="3145"/>
                    <a:pt x="20276" y="3370"/>
                    <a:pt x="20332" y="3538"/>
                  </a:cubicBezTo>
                  <a:lnTo>
                    <a:pt x="19770" y="3707"/>
                  </a:lnTo>
                  <a:lnTo>
                    <a:pt x="19827" y="4044"/>
                  </a:lnTo>
                  <a:lnTo>
                    <a:pt x="20388" y="3819"/>
                  </a:lnTo>
                  <a:cubicBezTo>
                    <a:pt x="20501" y="4044"/>
                    <a:pt x="20557" y="4269"/>
                    <a:pt x="20557" y="4493"/>
                  </a:cubicBezTo>
                  <a:lnTo>
                    <a:pt x="19995" y="4606"/>
                  </a:lnTo>
                  <a:cubicBezTo>
                    <a:pt x="19995" y="4718"/>
                    <a:pt x="20051" y="4830"/>
                    <a:pt x="20051" y="4886"/>
                  </a:cubicBezTo>
                  <a:lnTo>
                    <a:pt x="20613" y="4774"/>
                  </a:lnTo>
                  <a:cubicBezTo>
                    <a:pt x="20613" y="4999"/>
                    <a:pt x="20725" y="5223"/>
                    <a:pt x="20725" y="5392"/>
                  </a:cubicBezTo>
                  <a:lnTo>
                    <a:pt x="20107" y="5448"/>
                  </a:lnTo>
                  <a:lnTo>
                    <a:pt x="20107" y="5785"/>
                  </a:lnTo>
                  <a:lnTo>
                    <a:pt x="20725" y="5729"/>
                  </a:lnTo>
                  <a:lnTo>
                    <a:pt x="20725" y="6403"/>
                  </a:lnTo>
                  <a:lnTo>
                    <a:pt x="20107" y="6403"/>
                  </a:lnTo>
                  <a:lnTo>
                    <a:pt x="20107" y="6684"/>
                  </a:lnTo>
                  <a:lnTo>
                    <a:pt x="20781" y="6684"/>
                  </a:lnTo>
                  <a:lnTo>
                    <a:pt x="20781" y="7301"/>
                  </a:lnTo>
                  <a:lnTo>
                    <a:pt x="20220" y="7245"/>
                  </a:lnTo>
                  <a:lnTo>
                    <a:pt x="20220" y="7582"/>
                  </a:lnTo>
                  <a:lnTo>
                    <a:pt x="20838" y="7638"/>
                  </a:lnTo>
                  <a:cubicBezTo>
                    <a:pt x="20838" y="7863"/>
                    <a:pt x="20725" y="8088"/>
                    <a:pt x="20725" y="8312"/>
                  </a:cubicBezTo>
                  <a:lnTo>
                    <a:pt x="20107" y="8144"/>
                  </a:lnTo>
                  <a:cubicBezTo>
                    <a:pt x="20107" y="8200"/>
                    <a:pt x="20107" y="8256"/>
                    <a:pt x="20107" y="8312"/>
                  </a:cubicBezTo>
                  <a:lnTo>
                    <a:pt x="20107" y="8481"/>
                  </a:lnTo>
                  <a:lnTo>
                    <a:pt x="20725" y="8593"/>
                  </a:lnTo>
                  <a:cubicBezTo>
                    <a:pt x="20669" y="8818"/>
                    <a:pt x="20613" y="8986"/>
                    <a:pt x="20557" y="9211"/>
                  </a:cubicBezTo>
                  <a:lnTo>
                    <a:pt x="19995" y="9043"/>
                  </a:lnTo>
                  <a:cubicBezTo>
                    <a:pt x="19995" y="9099"/>
                    <a:pt x="19939" y="9211"/>
                    <a:pt x="19883" y="9323"/>
                  </a:cubicBezTo>
                  <a:lnTo>
                    <a:pt x="20444" y="9492"/>
                  </a:lnTo>
                  <a:cubicBezTo>
                    <a:pt x="20388" y="9717"/>
                    <a:pt x="20332" y="9941"/>
                    <a:pt x="20220" y="10110"/>
                  </a:cubicBezTo>
                  <a:lnTo>
                    <a:pt x="19658" y="9885"/>
                  </a:lnTo>
                  <a:cubicBezTo>
                    <a:pt x="19658" y="9997"/>
                    <a:pt x="19602" y="10110"/>
                    <a:pt x="19546" y="10166"/>
                  </a:cubicBezTo>
                  <a:lnTo>
                    <a:pt x="20107" y="10391"/>
                  </a:lnTo>
                  <a:cubicBezTo>
                    <a:pt x="20051" y="10615"/>
                    <a:pt x="19939" y="10784"/>
                    <a:pt x="19827" y="10952"/>
                  </a:cubicBezTo>
                  <a:lnTo>
                    <a:pt x="19321" y="10671"/>
                  </a:lnTo>
                  <a:cubicBezTo>
                    <a:pt x="19265" y="10784"/>
                    <a:pt x="19209" y="10896"/>
                    <a:pt x="19153" y="10952"/>
                  </a:cubicBezTo>
                  <a:lnTo>
                    <a:pt x="19714" y="11233"/>
                  </a:lnTo>
                  <a:cubicBezTo>
                    <a:pt x="19602" y="11458"/>
                    <a:pt x="19490" y="11626"/>
                    <a:pt x="19377" y="11795"/>
                  </a:cubicBezTo>
                  <a:lnTo>
                    <a:pt x="18703" y="11458"/>
                  </a:lnTo>
                  <a:cubicBezTo>
                    <a:pt x="18647" y="11570"/>
                    <a:pt x="18591" y="11626"/>
                    <a:pt x="18535" y="11738"/>
                  </a:cubicBezTo>
                  <a:lnTo>
                    <a:pt x="19040" y="12075"/>
                  </a:lnTo>
                  <a:cubicBezTo>
                    <a:pt x="18928" y="12244"/>
                    <a:pt x="18760" y="12412"/>
                    <a:pt x="18647" y="12581"/>
                  </a:cubicBezTo>
                  <a:lnTo>
                    <a:pt x="18198" y="12188"/>
                  </a:lnTo>
                  <a:lnTo>
                    <a:pt x="17973" y="12412"/>
                  </a:lnTo>
                  <a:lnTo>
                    <a:pt x="18479" y="12806"/>
                  </a:lnTo>
                  <a:cubicBezTo>
                    <a:pt x="18310" y="12974"/>
                    <a:pt x="18142" y="13143"/>
                    <a:pt x="18029" y="13311"/>
                  </a:cubicBezTo>
                  <a:lnTo>
                    <a:pt x="17580" y="12862"/>
                  </a:lnTo>
                  <a:lnTo>
                    <a:pt x="17355" y="13086"/>
                  </a:lnTo>
                  <a:lnTo>
                    <a:pt x="17805" y="13480"/>
                  </a:lnTo>
                  <a:cubicBezTo>
                    <a:pt x="17636" y="13648"/>
                    <a:pt x="17468" y="13760"/>
                    <a:pt x="17299" y="13929"/>
                  </a:cubicBezTo>
                  <a:lnTo>
                    <a:pt x="16906" y="13480"/>
                  </a:lnTo>
                  <a:lnTo>
                    <a:pt x="16681" y="13648"/>
                  </a:lnTo>
                  <a:lnTo>
                    <a:pt x="17075" y="14097"/>
                  </a:lnTo>
                  <a:cubicBezTo>
                    <a:pt x="16906" y="14266"/>
                    <a:pt x="16738" y="14378"/>
                    <a:pt x="16569" y="14547"/>
                  </a:cubicBezTo>
                  <a:lnTo>
                    <a:pt x="16232" y="14041"/>
                  </a:lnTo>
                  <a:lnTo>
                    <a:pt x="15951" y="14210"/>
                  </a:lnTo>
                  <a:lnTo>
                    <a:pt x="16288" y="14715"/>
                  </a:lnTo>
                  <a:cubicBezTo>
                    <a:pt x="16120" y="14828"/>
                    <a:pt x="15951" y="14940"/>
                    <a:pt x="15727" y="14996"/>
                  </a:cubicBezTo>
                  <a:lnTo>
                    <a:pt x="15446" y="14491"/>
                  </a:lnTo>
                  <a:lnTo>
                    <a:pt x="15165" y="14603"/>
                  </a:lnTo>
                  <a:lnTo>
                    <a:pt x="15502" y="15165"/>
                  </a:lnTo>
                  <a:cubicBezTo>
                    <a:pt x="15277" y="15277"/>
                    <a:pt x="15109" y="15333"/>
                    <a:pt x="14884" y="15445"/>
                  </a:cubicBezTo>
                  <a:lnTo>
                    <a:pt x="14660" y="14884"/>
                  </a:lnTo>
                  <a:lnTo>
                    <a:pt x="14379" y="14996"/>
                  </a:lnTo>
                  <a:lnTo>
                    <a:pt x="14603" y="15558"/>
                  </a:lnTo>
                  <a:cubicBezTo>
                    <a:pt x="14379" y="15614"/>
                    <a:pt x="14210" y="15726"/>
                    <a:pt x="13986" y="15782"/>
                  </a:cubicBezTo>
                  <a:lnTo>
                    <a:pt x="13817" y="15165"/>
                  </a:lnTo>
                  <a:lnTo>
                    <a:pt x="13536" y="15277"/>
                  </a:lnTo>
                  <a:lnTo>
                    <a:pt x="13705" y="15839"/>
                  </a:lnTo>
                  <a:cubicBezTo>
                    <a:pt x="13480" y="15895"/>
                    <a:pt x="13255" y="15951"/>
                    <a:pt x="13031" y="16007"/>
                  </a:cubicBezTo>
                  <a:lnTo>
                    <a:pt x="12918" y="15445"/>
                  </a:lnTo>
                  <a:lnTo>
                    <a:pt x="12638" y="15502"/>
                  </a:lnTo>
                  <a:lnTo>
                    <a:pt x="12750" y="16063"/>
                  </a:lnTo>
                  <a:cubicBezTo>
                    <a:pt x="12525" y="16063"/>
                    <a:pt x="12357" y="16119"/>
                    <a:pt x="12132" y="16175"/>
                  </a:cubicBezTo>
                  <a:lnTo>
                    <a:pt x="12076" y="15558"/>
                  </a:lnTo>
                  <a:lnTo>
                    <a:pt x="11739" y="15558"/>
                  </a:lnTo>
                  <a:lnTo>
                    <a:pt x="11851" y="16175"/>
                  </a:lnTo>
                  <a:lnTo>
                    <a:pt x="11121" y="16175"/>
                  </a:lnTo>
                  <a:lnTo>
                    <a:pt x="11121" y="15670"/>
                  </a:lnTo>
                  <a:lnTo>
                    <a:pt x="10840" y="15670"/>
                  </a:lnTo>
                  <a:lnTo>
                    <a:pt x="10840" y="16288"/>
                  </a:lnTo>
                  <a:lnTo>
                    <a:pt x="10166" y="16288"/>
                  </a:lnTo>
                  <a:lnTo>
                    <a:pt x="10223" y="15670"/>
                  </a:lnTo>
                  <a:lnTo>
                    <a:pt x="9942" y="15670"/>
                  </a:lnTo>
                  <a:lnTo>
                    <a:pt x="9886" y="16288"/>
                  </a:lnTo>
                  <a:cubicBezTo>
                    <a:pt x="9661" y="16288"/>
                    <a:pt x="9436" y="16232"/>
                    <a:pt x="9155" y="16175"/>
                  </a:cubicBezTo>
                  <a:lnTo>
                    <a:pt x="9324" y="15558"/>
                  </a:lnTo>
                  <a:lnTo>
                    <a:pt x="8987" y="15558"/>
                  </a:lnTo>
                  <a:lnTo>
                    <a:pt x="8875" y="16119"/>
                  </a:lnTo>
                  <a:cubicBezTo>
                    <a:pt x="8650" y="16119"/>
                    <a:pt x="8481" y="16063"/>
                    <a:pt x="8257" y="16007"/>
                  </a:cubicBezTo>
                  <a:lnTo>
                    <a:pt x="8425" y="15389"/>
                  </a:lnTo>
                  <a:cubicBezTo>
                    <a:pt x="8369" y="15389"/>
                    <a:pt x="8257" y="15333"/>
                    <a:pt x="8144" y="15333"/>
                  </a:cubicBezTo>
                  <a:lnTo>
                    <a:pt x="7976" y="15895"/>
                  </a:lnTo>
                  <a:cubicBezTo>
                    <a:pt x="7751" y="15839"/>
                    <a:pt x="7527" y="15726"/>
                    <a:pt x="7358" y="15670"/>
                  </a:cubicBezTo>
                  <a:lnTo>
                    <a:pt x="7583" y="15108"/>
                  </a:lnTo>
                  <a:lnTo>
                    <a:pt x="7302" y="14996"/>
                  </a:lnTo>
                  <a:lnTo>
                    <a:pt x="7077" y="15558"/>
                  </a:lnTo>
                  <a:cubicBezTo>
                    <a:pt x="6853" y="15445"/>
                    <a:pt x="6684" y="15389"/>
                    <a:pt x="6516" y="15277"/>
                  </a:cubicBezTo>
                  <a:lnTo>
                    <a:pt x="6796" y="14715"/>
                  </a:lnTo>
                  <a:lnTo>
                    <a:pt x="6516" y="14603"/>
                  </a:lnTo>
                  <a:lnTo>
                    <a:pt x="6235" y="15108"/>
                  </a:lnTo>
                  <a:cubicBezTo>
                    <a:pt x="6010" y="14996"/>
                    <a:pt x="5842" y="14884"/>
                    <a:pt x="5673" y="14771"/>
                  </a:cubicBezTo>
                  <a:lnTo>
                    <a:pt x="6010" y="14266"/>
                  </a:lnTo>
                  <a:cubicBezTo>
                    <a:pt x="5898" y="14210"/>
                    <a:pt x="5842" y="14154"/>
                    <a:pt x="5729" y="14097"/>
                  </a:cubicBezTo>
                  <a:lnTo>
                    <a:pt x="5392" y="14603"/>
                  </a:lnTo>
                  <a:cubicBezTo>
                    <a:pt x="5224" y="14491"/>
                    <a:pt x="5055" y="14378"/>
                    <a:pt x="4887" y="14210"/>
                  </a:cubicBezTo>
                  <a:lnTo>
                    <a:pt x="5280" y="13760"/>
                  </a:lnTo>
                  <a:lnTo>
                    <a:pt x="5055" y="13592"/>
                  </a:lnTo>
                  <a:lnTo>
                    <a:pt x="4662" y="14041"/>
                  </a:lnTo>
                  <a:cubicBezTo>
                    <a:pt x="4494" y="13873"/>
                    <a:pt x="4325" y="13760"/>
                    <a:pt x="4157" y="13592"/>
                  </a:cubicBezTo>
                  <a:lnTo>
                    <a:pt x="4606" y="13143"/>
                  </a:lnTo>
                  <a:lnTo>
                    <a:pt x="4438" y="12862"/>
                  </a:lnTo>
                  <a:lnTo>
                    <a:pt x="4044" y="13311"/>
                  </a:lnTo>
                  <a:cubicBezTo>
                    <a:pt x="3876" y="13143"/>
                    <a:pt x="3764" y="12974"/>
                    <a:pt x="3595" y="12806"/>
                  </a:cubicBezTo>
                  <a:lnTo>
                    <a:pt x="4044" y="12412"/>
                  </a:lnTo>
                  <a:lnTo>
                    <a:pt x="3876" y="12188"/>
                  </a:lnTo>
                  <a:lnTo>
                    <a:pt x="3427" y="12581"/>
                  </a:lnTo>
                  <a:cubicBezTo>
                    <a:pt x="3258" y="12412"/>
                    <a:pt x="3146" y="12244"/>
                    <a:pt x="3033" y="12019"/>
                  </a:cubicBezTo>
                  <a:lnTo>
                    <a:pt x="3539" y="11682"/>
                  </a:lnTo>
                  <a:lnTo>
                    <a:pt x="3370" y="11458"/>
                  </a:lnTo>
                  <a:lnTo>
                    <a:pt x="2865" y="11795"/>
                  </a:lnTo>
                  <a:cubicBezTo>
                    <a:pt x="2753" y="11626"/>
                    <a:pt x="2640" y="11402"/>
                    <a:pt x="2528" y="11233"/>
                  </a:cubicBezTo>
                  <a:lnTo>
                    <a:pt x="3033" y="10952"/>
                  </a:lnTo>
                  <a:lnTo>
                    <a:pt x="2921" y="10671"/>
                  </a:lnTo>
                  <a:lnTo>
                    <a:pt x="2359" y="10952"/>
                  </a:lnTo>
                  <a:cubicBezTo>
                    <a:pt x="2247" y="10784"/>
                    <a:pt x="2191" y="10559"/>
                    <a:pt x="2079" y="10391"/>
                  </a:cubicBezTo>
                  <a:lnTo>
                    <a:pt x="2640" y="10110"/>
                  </a:lnTo>
                  <a:cubicBezTo>
                    <a:pt x="2584" y="10054"/>
                    <a:pt x="2584" y="9941"/>
                    <a:pt x="2528" y="9829"/>
                  </a:cubicBezTo>
                  <a:lnTo>
                    <a:pt x="1966" y="10054"/>
                  </a:lnTo>
                  <a:cubicBezTo>
                    <a:pt x="1910" y="9885"/>
                    <a:pt x="1798" y="9717"/>
                    <a:pt x="1742" y="9492"/>
                  </a:cubicBezTo>
                  <a:lnTo>
                    <a:pt x="2359" y="9323"/>
                  </a:lnTo>
                  <a:lnTo>
                    <a:pt x="2247" y="9043"/>
                  </a:lnTo>
                  <a:lnTo>
                    <a:pt x="1686" y="9211"/>
                  </a:lnTo>
                  <a:cubicBezTo>
                    <a:pt x="1629" y="8986"/>
                    <a:pt x="1573" y="8762"/>
                    <a:pt x="1517" y="8537"/>
                  </a:cubicBezTo>
                  <a:lnTo>
                    <a:pt x="2079" y="8425"/>
                  </a:lnTo>
                  <a:cubicBezTo>
                    <a:pt x="2079" y="8312"/>
                    <a:pt x="2079" y="8256"/>
                    <a:pt x="2023" y="8144"/>
                  </a:cubicBezTo>
                  <a:lnTo>
                    <a:pt x="1461" y="8256"/>
                  </a:lnTo>
                  <a:cubicBezTo>
                    <a:pt x="1461" y="8032"/>
                    <a:pt x="1405" y="7807"/>
                    <a:pt x="1349" y="7638"/>
                  </a:cubicBezTo>
                  <a:lnTo>
                    <a:pt x="1966" y="7582"/>
                  </a:lnTo>
                  <a:lnTo>
                    <a:pt x="1966" y="7245"/>
                  </a:lnTo>
                  <a:lnTo>
                    <a:pt x="1349" y="7301"/>
                  </a:lnTo>
                  <a:lnTo>
                    <a:pt x="1349" y="6628"/>
                  </a:lnTo>
                  <a:lnTo>
                    <a:pt x="1966" y="6628"/>
                  </a:lnTo>
                  <a:lnTo>
                    <a:pt x="1966" y="6291"/>
                  </a:lnTo>
                  <a:lnTo>
                    <a:pt x="1" y="6291"/>
                  </a:lnTo>
                  <a:lnTo>
                    <a:pt x="1" y="6571"/>
                  </a:lnTo>
                  <a:cubicBezTo>
                    <a:pt x="1" y="6908"/>
                    <a:pt x="1" y="7245"/>
                    <a:pt x="57" y="7582"/>
                  </a:cubicBezTo>
                  <a:cubicBezTo>
                    <a:pt x="57" y="7638"/>
                    <a:pt x="57" y="7695"/>
                    <a:pt x="57" y="7751"/>
                  </a:cubicBezTo>
                  <a:cubicBezTo>
                    <a:pt x="57" y="7975"/>
                    <a:pt x="113" y="8200"/>
                    <a:pt x="169" y="8481"/>
                  </a:cubicBezTo>
                  <a:cubicBezTo>
                    <a:pt x="169" y="8593"/>
                    <a:pt x="169" y="8649"/>
                    <a:pt x="225" y="8762"/>
                  </a:cubicBezTo>
                  <a:cubicBezTo>
                    <a:pt x="281" y="9043"/>
                    <a:pt x="338" y="9267"/>
                    <a:pt x="394" y="9548"/>
                  </a:cubicBezTo>
                  <a:cubicBezTo>
                    <a:pt x="450" y="9604"/>
                    <a:pt x="450" y="9717"/>
                    <a:pt x="450" y="9773"/>
                  </a:cubicBezTo>
                  <a:cubicBezTo>
                    <a:pt x="562" y="10054"/>
                    <a:pt x="675" y="10278"/>
                    <a:pt x="731" y="10559"/>
                  </a:cubicBezTo>
                  <a:cubicBezTo>
                    <a:pt x="731" y="10559"/>
                    <a:pt x="731" y="10615"/>
                    <a:pt x="731" y="10615"/>
                  </a:cubicBezTo>
                  <a:cubicBezTo>
                    <a:pt x="899" y="11008"/>
                    <a:pt x="1068" y="11402"/>
                    <a:pt x="1292" y="11738"/>
                  </a:cubicBezTo>
                  <a:lnTo>
                    <a:pt x="1349" y="11851"/>
                  </a:lnTo>
                  <a:cubicBezTo>
                    <a:pt x="1461" y="12075"/>
                    <a:pt x="1573" y="12300"/>
                    <a:pt x="1686" y="12469"/>
                  </a:cubicBezTo>
                  <a:lnTo>
                    <a:pt x="1854" y="12749"/>
                  </a:lnTo>
                  <a:cubicBezTo>
                    <a:pt x="2023" y="12974"/>
                    <a:pt x="2191" y="13199"/>
                    <a:pt x="2359" y="13367"/>
                  </a:cubicBezTo>
                  <a:lnTo>
                    <a:pt x="2472" y="13536"/>
                  </a:lnTo>
                  <a:cubicBezTo>
                    <a:pt x="2640" y="13760"/>
                    <a:pt x="2865" y="13985"/>
                    <a:pt x="3033" y="14210"/>
                  </a:cubicBezTo>
                  <a:lnTo>
                    <a:pt x="3146" y="14266"/>
                  </a:lnTo>
                  <a:cubicBezTo>
                    <a:pt x="3370" y="14491"/>
                    <a:pt x="3595" y="14771"/>
                    <a:pt x="3876" y="14996"/>
                  </a:cubicBezTo>
                  <a:lnTo>
                    <a:pt x="3932" y="15052"/>
                  </a:lnTo>
                  <a:cubicBezTo>
                    <a:pt x="4213" y="15221"/>
                    <a:pt x="4438" y="15445"/>
                    <a:pt x="4718" y="15614"/>
                  </a:cubicBezTo>
                  <a:lnTo>
                    <a:pt x="4943" y="15726"/>
                  </a:lnTo>
                  <a:cubicBezTo>
                    <a:pt x="5168" y="15895"/>
                    <a:pt x="5392" y="16063"/>
                    <a:pt x="5673" y="16175"/>
                  </a:cubicBezTo>
                  <a:lnTo>
                    <a:pt x="5842" y="16288"/>
                  </a:lnTo>
                  <a:cubicBezTo>
                    <a:pt x="6066" y="16400"/>
                    <a:pt x="6347" y="16512"/>
                    <a:pt x="6628" y="16625"/>
                  </a:cubicBezTo>
                  <a:lnTo>
                    <a:pt x="6740" y="16681"/>
                  </a:lnTo>
                  <a:cubicBezTo>
                    <a:pt x="7077" y="16849"/>
                    <a:pt x="7414" y="16962"/>
                    <a:pt x="7751" y="17074"/>
                  </a:cubicBezTo>
                  <a:lnTo>
                    <a:pt x="7976" y="17130"/>
                  </a:lnTo>
                  <a:cubicBezTo>
                    <a:pt x="8313" y="17243"/>
                    <a:pt x="8650" y="17299"/>
                    <a:pt x="8987" y="17355"/>
                  </a:cubicBezTo>
                  <a:cubicBezTo>
                    <a:pt x="9212" y="17411"/>
                    <a:pt x="9492" y="17467"/>
                    <a:pt x="9773" y="17467"/>
                  </a:cubicBezTo>
                  <a:lnTo>
                    <a:pt x="9942" y="17467"/>
                  </a:lnTo>
                  <a:cubicBezTo>
                    <a:pt x="10279" y="17467"/>
                    <a:pt x="10672" y="17523"/>
                    <a:pt x="11009" y="17523"/>
                  </a:cubicBezTo>
                  <a:cubicBezTo>
                    <a:pt x="12020" y="17523"/>
                    <a:pt x="13087" y="17411"/>
                    <a:pt x="14042" y="17130"/>
                  </a:cubicBezTo>
                  <a:lnTo>
                    <a:pt x="14323" y="17018"/>
                  </a:lnTo>
                  <a:cubicBezTo>
                    <a:pt x="15277" y="16737"/>
                    <a:pt x="16176" y="16344"/>
                    <a:pt x="17018" y="15782"/>
                  </a:cubicBezTo>
                  <a:lnTo>
                    <a:pt x="17131" y="15726"/>
                  </a:lnTo>
                  <a:cubicBezTo>
                    <a:pt x="17412" y="15502"/>
                    <a:pt x="17636" y="15333"/>
                    <a:pt x="17917" y="15165"/>
                  </a:cubicBezTo>
                  <a:lnTo>
                    <a:pt x="18142" y="14940"/>
                  </a:lnTo>
                  <a:cubicBezTo>
                    <a:pt x="18310" y="14771"/>
                    <a:pt x="18535" y="14603"/>
                    <a:pt x="18703" y="14434"/>
                  </a:cubicBezTo>
                  <a:lnTo>
                    <a:pt x="18928" y="14210"/>
                  </a:lnTo>
                  <a:cubicBezTo>
                    <a:pt x="19097" y="14041"/>
                    <a:pt x="19265" y="13817"/>
                    <a:pt x="19490" y="13648"/>
                  </a:cubicBezTo>
                  <a:cubicBezTo>
                    <a:pt x="19490" y="13592"/>
                    <a:pt x="19546" y="13536"/>
                    <a:pt x="19602" y="13480"/>
                  </a:cubicBezTo>
                  <a:lnTo>
                    <a:pt x="19658" y="13423"/>
                  </a:lnTo>
                  <a:cubicBezTo>
                    <a:pt x="20107" y="12862"/>
                    <a:pt x="20444" y="12300"/>
                    <a:pt x="20781" y="11682"/>
                  </a:cubicBezTo>
                  <a:lnTo>
                    <a:pt x="20894" y="11570"/>
                  </a:lnTo>
                  <a:cubicBezTo>
                    <a:pt x="21006" y="11345"/>
                    <a:pt x="21062" y="11121"/>
                    <a:pt x="21175" y="10896"/>
                  </a:cubicBezTo>
                  <a:cubicBezTo>
                    <a:pt x="21343" y="10503"/>
                    <a:pt x="21512" y="10166"/>
                    <a:pt x="21624" y="9773"/>
                  </a:cubicBezTo>
                  <a:cubicBezTo>
                    <a:pt x="21624" y="9717"/>
                    <a:pt x="21624" y="9660"/>
                    <a:pt x="21680" y="9548"/>
                  </a:cubicBezTo>
                  <a:cubicBezTo>
                    <a:pt x="21736" y="9211"/>
                    <a:pt x="21849" y="8874"/>
                    <a:pt x="21905" y="8537"/>
                  </a:cubicBezTo>
                  <a:cubicBezTo>
                    <a:pt x="21961" y="8144"/>
                    <a:pt x="22017" y="7807"/>
                    <a:pt x="22073" y="7414"/>
                  </a:cubicBezTo>
                  <a:lnTo>
                    <a:pt x="22073" y="6684"/>
                  </a:lnTo>
                  <a:cubicBezTo>
                    <a:pt x="22073" y="5954"/>
                    <a:pt x="22017" y="5223"/>
                    <a:pt x="21905" y="4493"/>
                  </a:cubicBezTo>
                  <a:cubicBezTo>
                    <a:pt x="21849" y="4156"/>
                    <a:pt x="21736" y="3819"/>
                    <a:pt x="21624" y="3426"/>
                  </a:cubicBezTo>
                  <a:cubicBezTo>
                    <a:pt x="21512" y="2977"/>
                    <a:pt x="21343" y="2584"/>
                    <a:pt x="21175" y="2134"/>
                  </a:cubicBezTo>
                  <a:cubicBezTo>
                    <a:pt x="20950" y="1573"/>
                    <a:pt x="20669" y="1011"/>
                    <a:pt x="20332" y="506"/>
                  </a:cubicBezTo>
                  <a:cubicBezTo>
                    <a:pt x="20164" y="337"/>
                    <a:pt x="20051" y="169"/>
                    <a:pt x="199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14"/>
            <p:cNvSpPr/>
            <p:nvPr/>
          </p:nvSpPr>
          <p:spPr>
            <a:xfrm>
              <a:off x="3077595" y="-1307210"/>
              <a:ext cx="18468" cy="9234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lnTo>
                    <a:pt x="169" y="16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14"/>
            <p:cNvSpPr/>
            <p:nvPr/>
          </p:nvSpPr>
          <p:spPr>
            <a:xfrm>
              <a:off x="2334920" y="-1282677"/>
              <a:ext cx="816376" cy="721357"/>
            </a:xfrm>
            <a:custGeom>
              <a:avLst/>
              <a:gdLst/>
              <a:ahLst/>
              <a:cxnLst/>
              <a:rect l="l" t="t" r="r" b="b"/>
              <a:pathLst>
                <a:path w="14941" h="13202" extrusionOk="0">
                  <a:moveTo>
                    <a:pt x="11009" y="0"/>
                  </a:moveTo>
                  <a:lnTo>
                    <a:pt x="10672" y="618"/>
                  </a:lnTo>
                  <a:cubicBezTo>
                    <a:pt x="13031" y="2135"/>
                    <a:pt x="14154" y="5055"/>
                    <a:pt x="13424" y="7807"/>
                  </a:cubicBezTo>
                  <a:cubicBezTo>
                    <a:pt x="12975" y="9492"/>
                    <a:pt x="11852" y="10896"/>
                    <a:pt x="10335" y="11739"/>
                  </a:cubicBezTo>
                  <a:cubicBezTo>
                    <a:pt x="9313" y="12304"/>
                    <a:pt x="8236" y="12563"/>
                    <a:pt x="7187" y="12563"/>
                  </a:cubicBezTo>
                  <a:cubicBezTo>
                    <a:pt x="3855" y="12563"/>
                    <a:pt x="803" y="9951"/>
                    <a:pt x="675" y="6235"/>
                  </a:cubicBezTo>
                  <a:lnTo>
                    <a:pt x="1" y="6235"/>
                  </a:lnTo>
                  <a:cubicBezTo>
                    <a:pt x="113" y="9773"/>
                    <a:pt x="2753" y="12694"/>
                    <a:pt x="6291" y="13143"/>
                  </a:cubicBezTo>
                  <a:cubicBezTo>
                    <a:pt x="6595" y="13182"/>
                    <a:pt x="6897" y="13201"/>
                    <a:pt x="7196" y="13201"/>
                  </a:cubicBezTo>
                  <a:cubicBezTo>
                    <a:pt x="10333" y="13201"/>
                    <a:pt x="13170" y="11103"/>
                    <a:pt x="14042" y="7976"/>
                  </a:cubicBezTo>
                  <a:cubicBezTo>
                    <a:pt x="14941" y="4943"/>
                    <a:pt x="13705" y="1685"/>
                    <a:pt x="110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14"/>
            <p:cNvSpPr/>
            <p:nvPr/>
          </p:nvSpPr>
          <p:spPr>
            <a:xfrm>
              <a:off x="2460757" y="-1150720"/>
              <a:ext cx="463456" cy="395921"/>
            </a:xfrm>
            <a:custGeom>
              <a:avLst/>
              <a:gdLst/>
              <a:ahLst/>
              <a:cxnLst/>
              <a:rect l="l" t="t" r="r" b="b"/>
              <a:pathLst>
                <a:path w="8482" h="7246" extrusionOk="0">
                  <a:moveTo>
                    <a:pt x="4944" y="1009"/>
                  </a:moveTo>
                  <a:cubicBezTo>
                    <a:pt x="7058" y="1009"/>
                    <a:pt x="8481" y="3708"/>
                    <a:pt x="6740" y="5448"/>
                  </a:cubicBezTo>
                  <a:lnTo>
                    <a:pt x="6684" y="5448"/>
                  </a:lnTo>
                  <a:cubicBezTo>
                    <a:pt x="6235" y="5954"/>
                    <a:pt x="5561" y="6235"/>
                    <a:pt x="4887" y="6235"/>
                  </a:cubicBezTo>
                  <a:cubicBezTo>
                    <a:pt x="2023" y="6235"/>
                    <a:pt x="1236" y="2303"/>
                    <a:pt x="3876" y="1236"/>
                  </a:cubicBezTo>
                  <a:cubicBezTo>
                    <a:pt x="4243" y="1080"/>
                    <a:pt x="4603" y="1009"/>
                    <a:pt x="4944" y="1009"/>
                  </a:cubicBezTo>
                  <a:close/>
                  <a:moveTo>
                    <a:pt x="4831" y="0"/>
                  </a:moveTo>
                  <a:cubicBezTo>
                    <a:pt x="1" y="0"/>
                    <a:pt x="1" y="7246"/>
                    <a:pt x="4831" y="7246"/>
                  </a:cubicBezTo>
                  <a:cubicBezTo>
                    <a:pt x="6853" y="7246"/>
                    <a:pt x="8482" y="5617"/>
                    <a:pt x="8482" y="3595"/>
                  </a:cubicBezTo>
                  <a:cubicBezTo>
                    <a:pt x="8482" y="1629"/>
                    <a:pt x="6853" y="0"/>
                    <a:pt x="483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14"/>
            <p:cNvSpPr/>
            <p:nvPr/>
          </p:nvSpPr>
          <p:spPr>
            <a:xfrm>
              <a:off x="6312211" y="-1132306"/>
              <a:ext cx="196431" cy="187251"/>
            </a:xfrm>
            <a:custGeom>
              <a:avLst/>
              <a:gdLst/>
              <a:ahLst/>
              <a:cxnLst/>
              <a:rect l="l" t="t" r="r" b="b"/>
              <a:pathLst>
                <a:path w="3595" h="3427" extrusionOk="0">
                  <a:moveTo>
                    <a:pt x="955" y="0"/>
                  </a:moveTo>
                  <a:lnTo>
                    <a:pt x="0" y="2191"/>
                  </a:lnTo>
                  <a:cubicBezTo>
                    <a:pt x="786" y="2528"/>
                    <a:pt x="1517" y="2977"/>
                    <a:pt x="2247" y="3427"/>
                  </a:cubicBezTo>
                  <a:lnTo>
                    <a:pt x="3595" y="1517"/>
                  </a:lnTo>
                  <a:cubicBezTo>
                    <a:pt x="2752" y="955"/>
                    <a:pt x="1854" y="450"/>
                    <a:pt x="95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14"/>
            <p:cNvSpPr/>
            <p:nvPr/>
          </p:nvSpPr>
          <p:spPr>
            <a:xfrm>
              <a:off x="6115778" y="-1209021"/>
              <a:ext cx="184191" cy="168838"/>
            </a:xfrm>
            <a:custGeom>
              <a:avLst/>
              <a:gdLst/>
              <a:ahLst/>
              <a:cxnLst/>
              <a:rect l="l" t="t" r="r" b="b"/>
              <a:pathLst>
                <a:path w="3371" h="3090" extrusionOk="0">
                  <a:moveTo>
                    <a:pt x="506" y="0"/>
                  </a:moveTo>
                  <a:lnTo>
                    <a:pt x="1" y="2303"/>
                  </a:lnTo>
                  <a:cubicBezTo>
                    <a:pt x="843" y="2528"/>
                    <a:pt x="1629" y="2752"/>
                    <a:pt x="2416" y="3089"/>
                  </a:cubicBezTo>
                  <a:lnTo>
                    <a:pt x="3370" y="899"/>
                  </a:lnTo>
                  <a:cubicBezTo>
                    <a:pt x="2472" y="562"/>
                    <a:pt x="1461" y="225"/>
                    <a:pt x="5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14"/>
            <p:cNvSpPr/>
            <p:nvPr/>
          </p:nvSpPr>
          <p:spPr>
            <a:xfrm>
              <a:off x="6766384" y="-665840"/>
              <a:ext cx="187251" cy="196485"/>
            </a:xfrm>
            <a:custGeom>
              <a:avLst/>
              <a:gdLst/>
              <a:ahLst/>
              <a:cxnLst/>
              <a:rect l="l" t="t" r="r" b="b"/>
              <a:pathLst>
                <a:path w="3427" h="3596" extrusionOk="0">
                  <a:moveTo>
                    <a:pt x="2022" y="0"/>
                  </a:moveTo>
                  <a:lnTo>
                    <a:pt x="0" y="1292"/>
                  </a:lnTo>
                  <a:cubicBezTo>
                    <a:pt x="450" y="2022"/>
                    <a:pt x="899" y="2809"/>
                    <a:pt x="1236" y="3595"/>
                  </a:cubicBezTo>
                  <a:lnTo>
                    <a:pt x="3426" y="2696"/>
                  </a:lnTo>
                  <a:cubicBezTo>
                    <a:pt x="3033" y="1798"/>
                    <a:pt x="2584" y="843"/>
                    <a:pt x="202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14"/>
            <p:cNvSpPr/>
            <p:nvPr/>
          </p:nvSpPr>
          <p:spPr>
            <a:xfrm>
              <a:off x="5910165" y="-1242789"/>
              <a:ext cx="165778" cy="144304"/>
            </a:xfrm>
            <a:custGeom>
              <a:avLst/>
              <a:gdLst/>
              <a:ahLst/>
              <a:cxnLst/>
              <a:rect l="l" t="t" r="r" b="b"/>
              <a:pathLst>
                <a:path w="3034" h="2641" extrusionOk="0">
                  <a:moveTo>
                    <a:pt x="57" y="1"/>
                  </a:moveTo>
                  <a:lnTo>
                    <a:pt x="1" y="2359"/>
                  </a:lnTo>
                  <a:cubicBezTo>
                    <a:pt x="843" y="2416"/>
                    <a:pt x="1685" y="2528"/>
                    <a:pt x="2528" y="2640"/>
                  </a:cubicBezTo>
                  <a:lnTo>
                    <a:pt x="3033" y="338"/>
                  </a:lnTo>
                  <a:cubicBezTo>
                    <a:pt x="2022" y="169"/>
                    <a:pt x="1068" y="57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14"/>
            <p:cNvSpPr/>
            <p:nvPr/>
          </p:nvSpPr>
          <p:spPr>
            <a:xfrm>
              <a:off x="6643606" y="-853038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742" y="0"/>
                  </a:moveTo>
                  <a:lnTo>
                    <a:pt x="1" y="1629"/>
                  </a:lnTo>
                  <a:cubicBezTo>
                    <a:pt x="619" y="2247"/>
                    <a:pt x="1124" y="2921"/>
                    <a:pt x="1630" y="3651"/>
                  </a:cubicBezTo>
                  <a:lnTo>
                    <a:pt x="3652" y="2359"/>
                  </a:lnTo>
                  <a:cubicBezTo>
                    <a:pt x="3034" y="1517"/>
                    <a:pt x="2416" y="731"/>
                    <a:pt x="17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14"/>
            <p:cNvSpPr/>
            <p:nvPr/>
          </p:nvSpPr>
          <p:spPr>
            <a:xfrm>
              <a:off x="6490175" y="-1012643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349" y="1"/>
                  </a:moveTo>
                  <a:lnTo>
                    <a:pt x="1" y="1967"/>
                  </a:lnTo>
                  <a:cubicBezTo>
                    <a:pt x="675" y="2472"/>
                    <a:pt x="1349" y="3034"/>
                    <a:pt x="1966" y="3652"/>
                  </a:cubicBezTo>
                  <a:lnTo>
                    <a:pt x="3651" y="2023"/>
                  </a:lnTo>
                  <a:cubicBezTo>
                    <a:pt x="2977" y="1293"/>
                    <a:pt x="2191" y="619"/>
                    <a:pt x="134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14"/>
            <p:cNvSpPr/>
            <p:nvPr/>
          </p:nvSpPr>
          <p:spPr>
            <a:xfrm>
              <a:off x="4783913" y="-705727"/>
              <a:ext cx="184191" cy="196431"/>
            </a:xfrm>
            <a:custGeom>
              <a:avLst/>
              <a:gdLst/>
              <a:ahLst/>
              <a:cxnLst/>
              <a:rect l="l" t="t" r="r" b="b"/>
              <a:pathLst>
                <a:path w="3371" h="3595" extrusionOk="0">
                  <a:moveTo>
                    <a:pt x="1460" y="0"/>
                  </a:moveTo>
                  <a:cubicBezTo>
                    <a:pt x="899" y="843"/>
                    <a:pt x="393" y="1741"/>
                    <a:pt x="0" y="2640"/>
                  </a:cubicBezTo>
                  <a:lnTo>
                    <a:pt x="2191" y="3595"/>
                  </a:lnTo>
                  <a:cubicBezTo>
                    <a:pt x="2528" y="2809"/>
                    <a:pt x="2921" y="2078"/>
                    <a:pt x="3370" y="1404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14"/>
            <p:cNvSpPr/>
            <p:nvPr/>
          </p:nvSpPr>
          <p:spPr>
            <a:xfrm>
              <a:off x="5680019" y="-1242789"/>
              <a:ext cx="162663" cy="141244"/>
            </a:xfrm>
            <a:custGeom>
              <a:avLst/>
              <a:gdLst/>
              <a:ahLst/>
              <a:cxnLst/>
              <a:rect l="l" t="t" r="r" b="b"/>
              <a:pathLst>
                <a:path w="2977" h="2585" extrusionOk="0">
                  <a:moveTo>
                    <a:pt x="2977" y="1"/>
                  </a:moveTo>
                  <a:cubicBezTo>
                    <a:pt x="1966" y="1"/>
                    <a:pt x="1011" y="57"/>
                    <a:pt x="0" y="225"/>
                  </a:cubicBezTo>
                  <a:lnTo>
                    <a:pt x="393" y="2584"/>
                  </a:lnTo>
                  <a:cubicBezTo>
                    <a:pt x="1236" y="2416"/>
                    <a:pt x="2078" y="2359"/>
                    <a:pt x="2921" y="2359"/>
                  </a:cubicBezTo>
                  <a:lnTo>
                    <a:pt x="297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14"/>
            <p:cNvSpPr/>
            <p:nvPr/>
          </p:nvSpPr>
          <p:spPr>
            <a:xfrm>
              <a:off x="4903576" y="-886806"/>
              <a:ext cx="193371" cy="199545"/>
            </a:xfrm>
            <a:custGeom>
              <a:avLst/>
              <a:gdLst/>
              <a:ahLst/>
              <a:cxnLst/>
              <a:rect l="l" t="t" r="r" b="b"/>
              <a:pathLst>
                <a:path w="3539" h="3652" extrusionOk="0">
                  <a:moveTo>
                    <a:pt x="1910" y="1"/>
                  </a:moveTo>
                  <a:cubicBezTo>
                    <a:pt x="1236" y="731"/>
                    <a:pt x="562" y="1517"/>
                    <a:pt x="1" y="2303"/>
                  </a:cubicBezTo>
                  <a:lnTo>
                    <a:pt x="1910" y="3651"/>
                  </a:lnTo>
                  <a:cubicBezTo>
                    <a:pt x="2416" y="2977"/>
                    <a:pt x="2977" y="2360"/>
                    <a:pt x="3539" y="1742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14"/>
            <p:cNvSpPr/>
            <p:nvPr/>
          </p:nvSpPr>
          <p:spPr>
            <a:xfrm>
              <a:off x="4707197" y="-500115"/>
              <a:ext cx="168838" cy="184191"/>
            </a:xfrm>
            <a:custGeom>
              <a:avLst/>
              <a:gdLst/>
              <a:ahLst/>
              <a:cxnLst/>
              <a:rect l="l" t="t" r="r" b="b"/>
              <a:pathLst>
                <a:path w="3090" h="3371" extrusionOk="0">
                  <a:moveTo>
                    <a:pt x="899" y="0"/>
                  </a:moveTo>
                  <a:cubicBezTo>
                    <a:pt x="506" y="955"/>
                    <a:pt x="225" y="1910"/>
                    <a:pt x="0" y="2865"/>
                  </a:cubicBezTo>
                  <a:lnTo>
                    <a:pt x="2303" y="3370"/>
                  </a:lnTo>
                  <a:cubicBezTo>
                    <a:pt x="2471" y="2584"/>
                    <a:pt x="2752" y="1741"/>
                    <a:pt x="3089" y="955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14"/>
            <p:cNvSpPr/>
            <p:nvPr/>
          </p:nvSpPr>
          <p:spPr>
            <a:xfrm>
              <a:off x="5452932" y="-1218256"/>
              <a:ext cx="181077" cy="165778"/>
            </a:xfrm>
            <a:custGeom>
              <a:avLst/>
              <a:gdLst/>
              <a:ahLst/>
              <a:cxnLst/>
              <a:rect l="l" t="t" r="r" b="b"/>
              <a:pathLst>
                <a:path w="3314" h="3034" extrusionOk="0">
                  <a:moveTo>
                    <a:pt x="2921" y="1"/>
                  </a:moveTo>
                  <a:cubicBezTo>
                    <a:pt x="1910" y="226"/>
                    <a:pt x="955" y="506"/>
                    <a:pt x="0" y="843"/>
                  </a:cubicBezTo>
                  <a:lnTo>
                    <a:pt x="842" y="3034"/>
                  </a:lnTo>
                  <a:cubicBezTo>
                    <a:pt x="1685" y="2753"/>
                    <a:pt x="2471" y="2528"/>
                    <a:pt x="3314" y="2360"/>
                  </a:cubicBezTo>
                  <a:lnTo>
                    <a:pt x="292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14"/>
            <p:cNvSpPr/>
            <p:nvPr/>
          </p:nvSpPr>
          <p:spPr>
            <a:xfrm>
              <a:off x="5244205" y="-1147660"/>
              <a:ext cx="193426" cy="187251"/>
            </a:xfrm>
            <a:custGeom>
              <a:avLst/>
              <a:gdLst/>
              <a:ahLst/>
              <a:cxnLst/>
              <a:rect l="l" t="t" r="r" b="b"/>
              <a:pathLst>
                <a:path w="3540" h="3427" extrusionOk="0">
                  <a:moveTo>
                    <a:pt x="2641" y="1"/>
                  </a:moveTo>
                  <a:cubicBezTo>
                    <a:pt x="1742" y="394"/>
                    <a:pt x="843" y="899"/>
                    <a:pt x="1" y="1405"/>
                  </a:cubicBezTo>
                  <a:lnTo>
                    <a:pt x="1236" y="3427"/>
                  </a:lnTo>
                  <a:cubicBezTo>
                    <a:pt x="1967" y="2977"/>
                    <a:pt x="2753" y="2584"/>
                    <a:pt x="3539" y="2247"/>
                  </a:cubicBezTo>
                  <a:lnTo>
                    <a:pt x="264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14"/>
            <p:cNvSpPr/>
            <p:nvPr/>
          </p:nvSpPr>
          <p:spPr>
            <a:xfrm>
              <a:off x="5057006" y="-1034117"/>
              <a:ext cx="196485" cy="193426"/>
            </a:xfrm>
            <a:custGeom>
              <a:avLst/>
              <a:gdLst/>
              <a:ahLst/>
              <a:cxnLst/>
              <a:rect l="l" t="t" r="r" b="b"/>
              <a:pathLst>
                <a:path w="3596" h="3540" extrusionOk="0">
                  <a:moveTo>
                    <a:pt x="2360" y="1"/>
                  </a:moveTo>
                  <a:cubicBezTo>
                    <a:pt x="1517" y="562"/>
                    <a:pt x="731" y="1180"/>
                    <a:pt x="1" y="1854"/>
                  </a:cubicBezTo>
                  <a:lnTo>
                    <a:pt x="1630" y="3539"/>
                  </a:lnTo>
                  <a:cubicBezTo>
                    <a:pt x="2247" y="2977"/>
                    <a:pt x="2921" y="2472"/>
                    <a:pt x="3595" y="1967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14"/>
            <p:cNvSpPr/>
            <p:nvPr/>
          </p:nvSpPr>
          <p:spPr>
            <a:xfrm>
              <a:off x="6855393" y="-454108"/>
              <a:ext cx="162663" cy="153538"/>
            </a:xfrm>
            <a:custGeom>
              <a:avLst/>
              <a:gdLst/>
              <a:ahLst/>
              <a:cxnLst/>
              <a:rect l="l" t="t" r="r" b="b"/>
              <a:pathLst>
                <a:path w="2977" h="2810" extrusionOk="0">
                  <a:moveTo>
                    <a:pt x="2247" y="1"/>
                  </a:moveTo>
                  <a:lnTo>
                    <a:pt x="0" y="843"/>
                  </a:lnTo>
                  <a:cubicBezTo>
                    <a:pt x="225" y="1461"/>
                    <a:pt x="393" y="2135"/>
                    <a:pt x="562" y="2809"/>
                  </a:cubicBezTo>
                  <a:lnTo>
                    <a:pt x="2977" y="2809"/>
                  </a:lnTo>
                  <a:cubicBezTo>
                    <a:pt x="2808" y="1854"/>
                    <a:pt x="2584" y="899"/>
                    <a:pt x="224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14"/>
            <p:cNvSpPr/>
            <p:nvPr/>
          </p:nvSpPr>
          <p:spPr>
            <a:xfrm>
              <a:off x="4903576" y="-1040237"/>
              <a:ext cx="1908848" cy="739662"/>
            </a:xfrm>
            <a:custGeom>
              <a:avLst/>
              <a:gdLst/>
              <a:ahLst/>
              <a:cxnLst/>
              <a:rect l="l" t="t" r="r" b="b"/>
              <a:pathLst>
                <a:path w="34935" h="13537" extrusionOk="0">
                  <a:moveTo>
                    <a:pt x="17468" y="0"/>
                  </a:moveTo>
                  <a:cubicBezTo>
                    <a:pt x="9268" y="0"/>
                    <a:pt x="2079" y="5561"/>
                    <a:pt x="1" y="13536"/>
                  </a:cubicBezTo>
                  <a:lnTo>
                    <a:pt x="338" y="13536"/>
                  </a:lnTo>
                  <a:cubicBezTo>
                    <a:pt x="2375" y="5773"/>
                    <a:pt x="9431" y="331"/>
                    <a:pt x="17433" y="331"/>
                  </a:cubicBezTo>
                  <a:cubicBezTo>
                    <a:pt x="17594" y="331"/>
                    <a:pt x="17755" y="333"/>
                    <a:pt x="17917" y="337"/>
                  </a:cubicBezTo>
                  <a:cubicBezTo>
                    <a:pt x="25780" y="506"/>
                    <a:pt x="32632" y="5898"/>
                    <a:pt x="34598" y="13536"/>
                  </a:cubicBezTo>
                  <a:lnTo>
                    <a:pt x="34935" y="13536"/>
                  </a:lnTo>
                  <a:cubicBezTo>
                    <a:pt x="32857" y="5561"/>
                    <a:pt x="25668" y="0"/>
                    <a:pt x="1746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14"/>
            <p:cNvSpPr/>
            <p:nvPr/>
          </p:nvSpPr>
          <p:spPr>
            <a:xfrm>
              <a:off x="5023293" y="-949424"/>
              <a:ext cx="1694004" cy="648850"/>
            </a:xfrm>
            <a:custGeom>
              <a:avLst/>
              <a:gdLst/>
              <a:ahLst/>
              <a:cxnLst/>
              <a:rect l="l" t="t" r="r" b="b"/>
              <a:pathLst>
                <a:path w="31003" h="11875" extrusionOk="0">
                  <a:moveTo>
                    <a:pt x="15289" y="1"/>
                  </a:moveTo>
                  <a:cubicBezTo>
                    <a:pt x="9303" y="1"/>
                    <a:pt x="3606" y="3317"/>
                    <a:pt x="730" y="8897"/>
                  </a:cubicBezTo>
                  <a:lnTo>
                    <a:pt x="1123" y="9122"/>
                  </a:lnTo>
                  <a:cubicBezTo>
                    <a:pt x="674" y="9964"/>
                    <a:pt x="281" y="10919"/>
                    <a:pt x="0" y="11874"/>
                  </a:cubicBezTo>
                  <a:lnTo>
                    <a:pt x="2640" y="11874"/>
                  </a:lnTo>
                  <a:cubicBezTo>
                    <a:pt x="3033" y="10751"/>
                    <a:pt x="3595" y="9684"/>
                    <a:pt x="4269" y="8729"/>
                  </a:cubicBezTo>
                  <a:cubicBezTo>
                    <a:pt x="4774" y="7943"/>
                    <a:pt x="5336" y="7269"/>
                    <a:pt x="6010" y="6651"/>
                  </a:cubicBezTo>
                  <a:lnTo>
                    <a:pt x="5279" y="5864"/>
                  </a:lnTo>
                  <a:cubicBezTo>
                    <a:pt x="7979" y="3276"/>
                    <a:pt x="11542" y="1875"/>
                    <a:pt x="15228" y="1875"/>
                  </a:cubicBezTo>
                  <a:cubicBezTo>
                    <a:pt x="15300" y="1875"/>
                    <a:pt x="15373" y="1876"/>
                    <a:pt x="15445" y="1877"/>
                  </a:cubicBezTo>
                  <a:lnTo>
                    <a:pt x="15445" y="2944"/>
                  </a:lnTo>
                  <a:cubicBezTo>
                    <a:pt x="19096" y="2944"/>
                    <a:pt x="22522" y="4460"/>
                    <a:pt x="24993" y="7100"/>
                  </a:cubicBezTo>
                  <a:cubicBezTo>
                    <a:pt x="25555" y="7718"/>
                    <a:pt x="26116" y="8336"/>
                    <a:pt x="26566" y="9066"/>
                  </a:cubicBezTo>
                  <a:lnTo>
                    <a:pt x="27464" y="8504"/>
                  </a:lnTo>
                  <a:cubicBezTo>
                    <a:pt x="28138" y="9571"/>
                    <a:pt x="28644" y="10695"/>
                    <a:pt x="29037" y="11874"/>
                  </a:cubicBezTo>
                  <a:lnTo>
                    <a:pt x="31003" y="11874"/>
                  </a:lnTo>
                  <a:cubicBezTo>
                    <a:pt x="30273" y="9291"/>
                    <a:pt x="28981" y="6988"/>
                    <a:pt x="27127" y="5078"/>
                  </a:cubicBezTo>
                  <a:cubicBezTo>
                    <a:pt x="26173" y="4067"/>
                    <a:pt x="25106" y="3169"/>
                    <a:pt x="23926" y="2438"/>
                  </a:cubicBezTo>
                  <a:lnTo>
                    <a:pt x="23701" y="2832"/>
                  </a:lnTo>
                  <a:cubicBezTo>
                    <a:pt x="22747" y="2214"/>
                    <a:pt x="21736" y="1764"/>
                    <a:pt x="20669" y="1371"/>
                  </a:cubicBezTo>
                  <a:lnTo>
                    <a:pt x="20837" y="978"/>
                  </a:lnTo>
                  <a:cubicBezTo>
                    <a:pt x="19010" y="316"/>
                    <a:pt x="17136" y="1"/>
                    <a:pt x="1528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14"/>
            <p:cNvSpPr/>
            <p:nvPr/>
          </p:nvSpPr>
          <p:spPr>
            <a:xfrm>
              <a:off x="5152136" y="-543062"/>
              <a:ext cx="1285898" cy="1122251"/>
            </a:xfrm>
            <a:custGeom>
              <a:avLst/>
              <a:gdLst/>
              <a:ahLst/>
              <a:cxnLst/>
              <a:rect l="l" t="t" r="r" b="b"/>
              <a:pathLst>
                <a:path w="23534" h="20539" extrusionOk="0">
                  <a:moveTo>
                    <a:pt x="13200" y="0"/>
                  </a:moveTo>
                  <a:cubicBezTo>
                    <a:pt x="4831" y="56"/>
                    <a:pt x="1" y="9604"/>
                    <a:pt x="5000" y="16344"/>
                  </a:cubicBezTo>
                  <a:cubicBezTo>
                    <a:pt x="7100" y="19200"/>
                    <a:pt x="10183" y="20538"/>
                    <a:pt x="13234" y="20538"/>
                  </a:cubicBezTo>
                  <a:cubicBezTo>
                    <a:pt x="17444" y="20538"/>
                    <a:pt x="21596" y="17991"/>
                    <a:pt x="23028" y="13367"/>
                  </a:cubicBezTo>
                  <a:lnTo>
                    <a:pt x="23028" y="13311"/>
                  </a:lnTo>
                  <a:cubicBezTo>
                    <a:pt x="23365" y="12300"/>
                    <a:pt x="23534" y="11289"/>
                    <a:pt x="23534" y="10222"/>
                  </a:cubicBezTo>
                  <a:lnTo>
                    <a:pt x="22298" y="10222"/>
                  </a:lnTo>
                  <a:lnTo>
                    <a:pt x="22298" y="10278"/>
                  </a:lnTo>
                  <a:cubicBezTo>
                    <a:pt x="22298" y="15719"/>
                    <a:pt x="17839" y="19330"/>
                    <a:pt x="13182" y="19330"/>
                  </a:cubicBezTo>
                  <a:cubicBezTo>
                    <a:pt x="10964" y="19330"/>
                    <a:pt x="8701" y="18511"/>
                    <a:pt x="6853" y="16681"/>
                  </a:cubicBezTo>
                  <a:cubicBezTo>
                    <a:pt x="1180" y="11008"/>
                    <a:pt x="5168" y="1236"/>
                    <a:pt x="13200" y="1236"/>
                  </a:cubicBezTo>
                  <a:lnTo>
                    <a:pt x="1320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14"/>
            <p:cNvSpPr/>
            <p:nvPr/>
          </p:nvSpPr>
          <p:spPr>
            <a:xfrm>
              <a:off x="5526533" y="-341056"/>
              <a:ext cx="758075" cy="694147"/>
            </a:xfrm>
            <a:custGeom>
              <a:avLst/>
              <a:gdLst/>
              <a:ahLst/>
              <a:cxnLst/>
              <a:rect l="l" t="t" r="r" b="b"/>
              <a:pathLst>
                <a:path w="13874" h="12704" extrusionOk="0">
                  <a:moveTo>
                    <a:pt x="6362" y="1"/>
                  </a:moveTo>
                  <a:cubicBezTo>
                    <a:pt x="6245" y="1"/>
                    <a:pt x="6128" y="4"/>
                    <a:pt x="6011" y="10"/>
                  </a:cubicBezTo>
                  <a:lnTo>
                    <a:pt x="6067" y="10"/>
                  </a:lnTo>
                  <a:cubicBezTo>
                    <a:pt x="3146" y="178"/>
                    <a:pt x="675" y="2200"/>
                    <a:pt x="1" y="5009"/>
                  </a:cubicBezTo>
                  <a:lnTo>
                    <a:pt x="450" y="5121"/>
                  </a:lnTo>
                  <a:cubicBezTo>
                    <a:pt x="1185" y="2220"/>
                    <a:pt x="3767" y="472"/>
                    <a:pt x="6425" y="472"/>
                  </a:cubicBezTo>
                  <a:cubicBezTo>
                    <a:pt x="7833" y="472"/>
                    <a:pt x="9261" y="962"/>
                    <a:pt x="10448" y="2032"/>
                  </a:cubicBezTo>
                  <a:cubicBezTo>
                    <a:pt x="13874" y="5065"/>
                    <a:pt x="12806" y="10681"/>
                    <a:pt x="8482" y="12310"/>
                  </a:cubicBezTo>
                  <a:lnTo>
                    <a:pt x="8650" y="12703"/>
                  </a:lnTo>
                  <a:cubicBezTo>
                    <a:pt x="11739" y="11580"/>
                    <a:pt x="13480" y="8435"/>
                    <a:pt x="12806" y="5233"/>
                  </a:cubicBezTo>
                  <a:cubicBezTo>
                    <a:pt x="12211" y="2147"/>
                    <a:pt x="9476" y="1"/>
                    <a:pt x="636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14"/>
            <p:cNvSpPr/>
            <p:nvPr/>
          </p:nvSpPr>
          <p:spPr>
            <a:xfrm>
              <a:off x="5722966" y="-154295"/>
              <a:ext cx="368328" cy="317076"/>
            </a:xfrm>
            <a:custGeom>
              <a:avLst/>
              <a:gdLst/>
              <a:ahLst/>
              <a:cxnLst/>
              <a:rect l="l" t="t" r="r" b="b"/>
              <a:pathLst>
                <a:path w="6741" h="5803" extrusionOk="0">
                  <a:moveTo>
                    <a:pt x="2918" y="0"/>
                  </a:moveTo>
                  <a:cubicBezTo>
                    <a:pt x="1424" y="0"/>
                    <a:pt x="0" y="1185"/>
                    <a:pt x="0" y="2939"/>
                  </a:cubicBezTo>
                  <a:cubicBezTo>
                    <a:pt x="0" y="4511"/>
                    <a:pt x="1292" y="5803"/>
                    <a:pt x="2921" y="5803"/>
                  </a:cubicBezTo>
                  <a:cubicBezTo>
                    <a:pt x="5505" y="5803"/>
                    <a:pt x="6740" y="2658"/>
                    <a:pt x="4943" y="860"/>
                  </a:cubicBezTo>
                  <a:cubicBezTo>
                    <a:pt x="4348" y="265"/>
                    <a:pt x="3625" y="0"/>
                    <a:pt x="291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14"/>
            <p:cNvSpPr/>
            <p:nvPr/>
          </p:nvSpPr>
          <p:spPr>
            <a:xfrm>
              <a:off x="5600189" y="-138012"/>
              <a:ext cx="633879" cy="427940"/>
            </a:xfrm>
            <a:custGeom>
              <a:avLst/>
              <a:gdLst/>
              <a:ahLst/>
              <a:cxnLst/>
              <a:rect l="l" t="t" r="r" b="b"/>
              <a:pathLst>
                <a:path w="11601" h="7832" extrusionOk="0">
                  <a:moveTo>
                    <a:pt x="9100" y="1"/>
                  </a:moveTo>
                  <a:lnTo>
                    <a:pt x="8763" y="282"/>
                  </a:lnTo>
                  <a:cubicBezTo>
                    <a:pt x="11035" y="3602"/>
                    <a:pt x="8276" y="7365"/>
                    <a:pt x="5009" y="7365"/>
                  </a:cubicBezTo>
                  <a:cubicBezTo>
                    <a:pt x="4076" y="7365"/>
                    <a:pt x="3102" y="7058"/>
                    <a:pt x="2191" y="6347"/>
                  </a:cubicBezTo>
                  <a:cubicBezTo>
                    <a:pt x="619" y="5112"/>
                    <a:pt x="57" y="3034"/>
                    <a:pt x="787" y="1180"/>
                  </a:cubicBezTo>
                  <a:lnTo>
                    <a:pt x="338" y="1012"/>
                  </a:lnTo>
                  <a:cubicBezTo>
                    <a:pt x="113" y="1573"/>
                    <a:pt x="1" y="2191"/>
                    <a:pt x="1" y="2809"/>
                  </a:cubicBezTo>
                  <a:cubicBezTo>
                    <a:pt x="1" y="4325"/>
                    <a:pt x="731" y="5786"/>
                    <a:pt x="1911" y="6741"/>
                  </a:cubicBezTo>
                  <a:cubicBezTo>
                    <a:pt x="2894" y="7503"/>
                    <a:pt x="3945" y="7832"/>
                    <a:pt x="4953" y="7832"/>
                  </a:cubicBezTo>
                  <a:cubicBezTo>
                    <a:pt x="8549" y="7832"/>
                    <a:pt x="11600" y="3642"/>
                    <a:pt x="910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14"/>
            <p:cNvSpPr/>
            <p:nvPr/>
          </p:nvSpPr>
          <p:spPr>
            <a:xfrm>
              <a:off x="1398926" y="-1267323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573" y="0"/>
                  </a:moveTo>
                  <a:lnTo>
                    <a:pt x="1" y="674"/>
                  </a:lnTo>
                  <a:lnTo>
                    <a:pt x="57" y="899"/>
                  </a:lnTo>
                  <a:lnTo>
                    <a:pt x="1686" y="281"/>
                  </a:lnTo>
                  <a:cubicBezTo>
                    <a:pt x="1742" y="225"/>
                    <a:pt x="1742" y="169"/>
                    <a:pt x="1742" y="113"/>
                  </a:cubicBezTo>
                  <a:cubicBezTo>
                    <a:pt x="1686" y="0"/>
                    <a:pt x="1630" y="0"/>
                    <a:pt x="157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14"/>
            <p:cNvSpPr/>
            <p:nvPr/>
          </p:nvSpPr>
          <p:spPr>
            <a:xfrm>
              <a:off x="1478756" y="-923962"/>
              <a:ext cx="101248" cy="24916"/>
            </a:xfrm>
            <a:custGeom>
              <a:avLst/>
              <a:gdLst/>
              <a:ahLst/>
              <a:cxnLst/>
              <a:rect l="l" t="t" r="r" b="b"/>
              <a:pathLst>
                <a:path w="1853" h="456" extrusionOk="0">
                  <a:moveTo>
                    <a:pt x="1721" y="0"/>
                  </a:moveTo>
                  <a:cubicBezTo>
                    <a:pt x="1710" y="0"/>
                    <a:pt x="1698" y="2"/>
                    <a:pt x="1685" y="7"/>
                  </a:cubicBezTo>
                  <a:lnTo>
                    <a:pt x="0" y="175"/>
                  </a:lnTo>
                  <a:lnTo>
                    <a:pt x="0" y="456"/>
                  </a:lnTo>
                  <a:lnTo>
                    <a:pt x="1685" y="287"/>
                  </a:lnTo>
                  <a:cubicBezTo>
                    <a:pt x="1841" y="287"/>
                    <a:pt x="1852" y="0"/>
                    <a:pt x="17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14"/>
            <p:cNvSpPr/>
            <p:nvPr/>
          </p:nvSpPr>
          <p:spPr>
            <a:xfrm>
              <a:off x="1435753" y="-1157277"/>
              <a:ext cx="100483" cy="43439"/>
            </a:xfrm>
            <a:custGeom>
              <a:avLst/>
              <a:gdLst/>
              <a:ahLst/>
              <a:cxnLst/>
              <a:rect l="l" t="t" r="r" b="b"/>
              <a:pathLst>
                <a:path w="1839" h="795" extrusionOk="0">
                  <a:moveTo>
                    <a:pt x="1672" y="1"/>
                  </a:moveTo>
                  <a:cubicBezTo>
                    <a:pt x="1659" y="1"/>
                    <a:pt x="1645" y="3"/>
                    <a:pt x="1630" y="8"/>
                  </a:cubicBezTo>
                  <a:lnTo>
                    <a:pt x="1" y="514"/>
                  </a:lnTo>
                  <a:cubicBezTo>
                    <a:pt x="1" y="626"/>
                    <a:pt x="57" y="682"/>
                    <a:pt x="57" y="794"/>
                  </a:cubicBezTo>
                  <a:lnTo>
                    <a:pt x="1686" y="289"/>
                  </a:lnTo>
                  <a:cubicBezTo>
                    <a:pt x="1839" y="238"/>
                    <a:pt x="1806" y="1"/>
                    <a:pt x="167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14"/>
            <p:cNvSpPr/>
            <p:nvPr/>
          </p:nvSpPr>
          <p:spPr>
            <a:xfrm>
              <a:off x="1463402" y="-1037559"/>
              <a:ext cx="100483" cy="31145"/>
            </a:xfrm>
            <a:custGeom>
              <a:avLst/>
              <a:gdLst/>
              <a:ahLst/>
              <a:cxnLst/>
              <a:rect l="l" t="t" r="r" b="b"/>
              <a:pathLst>
                <a:path w="1839" h="570" extrusionOk="0">
                  <a:moveTo>
                    <a:pt x="1672" y="0"/>
                  </a:moveTo>
                  <a:cubicBezTo>
                    <a:pt x="1659" y="0"/>
                    <a:pt x="1644" y="2"/>
                    <a:pt x="1629" y="8"/>
                  </a:cubicBezTo>
                  <a:lnTo>
                    <a:pt x="0" y="288"/>
                  </a:lnTo>
                  <a:lnTo>
                    <a:pt x="0" y="569"/>
                  </a:lnTo>
                  <a:lnTo>
                    <a:pt x="1685" y="232"/>
                  </a:lnTo>
                  <a:cubicBezTo>
                    <a:pt x="1838" y="232"/>
                    <a:pt x="1806" y="0"/>
                    <a:pt x="16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14"/>
            <p:cNvSpPr/>
            <p:nvPr/>
          </p:nvSpPr>
          <p:spPr>
            <a:xfrm>
              <a:off x="-212208" y="181144"/>
              <a:ext cx="58356" cy="92123"/>
            </a:xfrm>
            <a:custGeom>
              <a:avLst/>
              <a:gdLst/>
              <a:ahLst/>
              <a:cxnLst/>
              <a:rect l="l" t="t" r="r" b="b"/>
              <a:pathLst>
                <a:path w="1068" h="1686" extrusionOk="0">
                  <a:moveTo>
                    <a:pt x="843" y="1"/>
                  </a:moveTo>
                  <a:lnTo>
                    <a:pt x="0" y="1517"/>
                  </a:lnTo>
                  <a:cubicBezTo>
                    <a:pt x="0" y="1574"/>
                    <a:pt x="0" y="1630"/>
                    <a:pt x="57" y="1686"/>
                  </a:cubicBezTo>
                  <a:lnTo>
                    <a:pt x="113" y="1686"/>
                  </a:lnTo>
                  <a:cubicBezTo>
                    <a:pt x="169" y="1686"/>
                    <a:pt x="225" y="1686"/>
                    <a:pt x="225" y="1630"/>
                  </a:cubicBezTo>
                  <a:lnTo>
                    <a:pt x="1068" y="1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14"/>
            <p:cNvSpPr/>
            <p:nvPr/>
          </p:nvSpPr>
          <p:spPr>
            <a:xfrm>
              <a:off x="978521" y="129016"/>
              <a:ext cx="64475" cy="85949"/>
            </a:xfrm>
            <a:custGeom>
              <a:avLst/>
              <a:gdLst/>
              <a:ahLst/>
              <a:cxnLst/>
              <a:rect l="l" t="t" r="r" b="b"/>
              <a:pathLst>
                <a:path w="1180" h="1573" extrusionOk="0">
                  <a:moveTo>
                    <a:pt x="225" y="0"/>
                  </a:moveTo>
                  <a:lnTo>
                    <a:pt x="0" y="112"/>
                  </a:lnTo>
                  <a:lnTo>
                    <a:pt x="955" y="1517"/>
                  </a:lnTo>
                  <a:cubicBezTo>
                    <a:pt x="955" y="1573"/>
                    <a:pt x="1011" y="1573"/>
                    <a:pt x="1067" y="1573"/>
                  </a:cubicBezTo>
                  <a:lnTo>
                    <a:pt x="1124" y="1573"/>
                  </a:lnTo>
                  <a:cubicBezTo>
                    <a:pt x="1180" y="1517"/>
                    <a:pt x="1180" y="1460"/>
                    <a:pt x="1124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14"/>
            <p:cNvSpPr/>
            <p:nvPr/>
          </p:nvSpPr>
          <p:spPr>
            <a:xfrm>
              <a:off x="1067530" y="61481"/>
              <a:ext cx="73655" cy="82889"/>
            </a:xfrm>
            <a:custGeom>
              <a:avLst/>
              <a:gdLst/>
              <a:ahLst/>
              <a:cxnLst/>
              <a:rect l="l" t="t" r="r" b="b"/>
              <a:pathLst>
                <a:path w="1348" h="1517" extrusionOk="0">
                  <a:moveTo>
                    <a:pt x="225" y="0"/>
                  </a:moveTo>
                  <a:lnTo>
                    <a:pt x="0" y="169"/>
                  </a:lnTo>
                  <a:lnTo>
                    <a:pt x="1123" y="1461"/>
                  </a:lnTo>
                  <a:cubicBezTo>
                    <a:pt x="1123" y="1517"/>
                    <a:pt x="1179" y="1517"/>
                    <a:pt x="1236" y="1517"/>
                  </a:cubicBezTo>
                  <a:lnTo>
                    <a:pt x="1292" y="1517"/>
                  </a:lnTo>
                  <a:cubicBezTo>
                    <a:pt x="1348" y="1461"/>
                    <a:pt x="1348" y="1405"/>
                    <a:pt x="1292" y="1348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14"/>
            <p:cNvSpPr/>
            <p:nvPr/>
          </p:nvSpPr>
          <p:spPr>
            <a:xfrm>
              <a:off x="1150365" y="-12175"/>
              <a:ext cx="76769" cy="79829"/>
            </a:xfrm>
            <a:custGeom>
              <a:avLst/>
              <a:gdLst/>
              <a:ahLst/>
              <a:cxnLst/>
              <a:rect l="l" t="t" r="r" b="b"/>
              <a:pathLst>
                <a:path w="1405" h="1461" extrusionOk="0">
                  <a:moveTo>
                    <a:pt x="169" y="1"/>
                  </a:moveTo>
                  <a:lnTo>
                    <a:pt x="0" y="169"/>
                  </a:lnTo>
                  <a:lnTo>
                    <a:pt x="1180" y="1405"/>
                  </a:lnTo>
                  <a:cubicBezTo>
                    <a:pt x="1180" y="1405"/>
                    <a:pt x="1236" y="1461"/>
                    <a:pt x="1292" y="1461"/>
                  </a:cubicBezTo>
                  <a:cubicBezTo>
                    <a:pt x="1292" y="1461"/>
                    <a:pt x="1348" y="1405"/>
                    <a:pt x="1348" y="1405"/>
                  </a:cubicBezTo>
                  <a:cubicBezTo>
                    <a:pt x="1405" y="1348"/>
                    <a:pt x="1405" y="1292"/>
                    <a:pt x="1348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14"/>
            <p:cNvSpPr/>
            <p:nvPr/>
          </p:nvSpPr>
          <p:spPr>
            <a:xfrm>
              <a:off x="886451" y="184258"/>
              <a:ext cx="58356" cy="92068"/>
            </a:xfrm>
            <a:custGeom>
              <a:avLst/>
              <a:gdLst/>
              <a:ahLst/>
              <a:cxnLst/>
              <a:rect l="l" t="t" r="r" b="b"/>
              <a:pathLst>
                <a:path w="1068" h="1685" extrusionOk="0">
                  <a:moveTo>
                    <a:pt x="225" y="0"/>
                  </a:moveTo>
                  <a:lnTo>
                    <a:pt x="0" y="112"/>
                  </a:lnTo>
                  <a:lnTo>
                    <a:pt x="787" y="1629"/>
                  </a:lnTo>
                  <a:cubicBezTo>
                    <a:pt x="787" y="1629"/>
                    <a:pt x="843" y="1685"/>
                    <a:pt x="899" y="1685"/>
                  </a:cubicBezTo>
                  <a:lnTo>
                    <a:pt x="955" y="1685"/>
                  </a:lnTo>
                  <a:cubicBezTo>
                    <a:pt x="1011" y="1629"/>
                    <a:pt x="1067" y="1573"/>
                    <a:pt x="1011" y="151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14"/>
            <p:cNvSpPr/>
            <p:nvPr/>
          </p:nvSpPr>
          <p:spPr>
            <a:xfrm>
              <a:off x="683898" y="270153"/>
              <a:ext cx="39942" cy="95183"/>
            </a:xfrm>
            <a:custGeom>
              <a:avLst/>
              <a:gdLst/>
              <a:ahLst/>
              <a:cxnLst/>
              <a:rect l="l" t="t" r="r" b="b"/>
              <a:pathLst>
                <a:path w="731" h="1742" extrusionOk="0">
                  <a:moveTo>
                    <a:pt x="225" y="1"/>
                  </a:moveTo>
                  <a:lnTo>
                    <a:pt x="0" y="57"/>
                  </a:lnTo>
                  <a:lnTo>
                    <a:pt x="450" y="1686"/>
                  </a:lnTo>
                  <a:cubicBezTo>
                    <a:pt x="506" y="1742"/>
                    <a:pt x="562" y="1742"/>
                    <a:pt x="618" y="1742"/>
                  </a:cubicBezTo>
                  <a:cubicBezTo>
                    <a:pt x="674" y="1742"/>
                    <a:pt x="731" y="1686"/>
                    <a:pt x="731" y="162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14"/>
            <p:cNvSpPr/>
            <p:nvPr/>
          </p:nvSpPr>
          <p:spPr>
            <a:xfrm>
              <a:off x="573415" y="294741"/>
              <a:ext cx="33822" cy="101303"/>
            </a:xfrm>
            <a:custGeom>
              <a:avLst/>
              <a:gdLst/>
              <a:ahLst/>
              <a:cxnLst/>
              <a:rect l="l" t="t" r="r" b="b"/>
              <a:pathLst>
                <a:path w="619" h="1854" extrusionOk="0">
                  <a:moveTo>
                    <a:pt x="281" y="0"/>
                  </a:moveTo>
                  <a:lnTo>
                    <a:pt x="1" y="56"/>
                  </a:lnTo>
                  <a:lnTo>
                    <a:pt x="338" y="1741"/>
                  </a:lnTo>
                  <a:cubicBezTo>
                    <a:pt x="338" y="1797"/>
                    <a:pt x="394" y="1853"/>
                    <a:pt x="506" y="1853"/>
                  </a:cubicBezTo>
                  <a:cubicBezTo>
                    <a:pt x="562" y="1853"/>
                    <a:pt x="618" y="1741"/>
                    <a:pt x="562" y="1685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14"/>
            <p:cNvSpPr/>
            <p:nvPr/>
          </p:nvSpPr>
          <p:spPr>
            <a:xfrm>
              <a:off x="785147" y="233325"/>
              <a:ext cx="49176" cy="95183"/>
            </a:xfrm>
            <a:custGeom>
              <a:avLst/>
              <a:gdLst/>
              <a:ahLst/>
              <a:cxnLst/>
              <a:rect l="l" t="t" r="r" b="b"/>
              <a:pathLst>
                <a:path w="900" h="1742" extrusionOk="0">
                  <a:moveTo>
                    <a:pt x="226" y="1"/>
                  </a:moveTo>
                  <a:lnTo>
                    <a:pt x="1" y="57"/>
                  </a:lnTo>
                  <a:lnTo>
                    <a:pt x="619" y="1629"/>
                  </a:lnTo>
                  <a:cubicBezTo>
                    <a:pt x="675" y="1686"/>
                    <a:pt x="675" y="1742"/>
                    <a:pt x="731" y="1742"/>
                  </a:cubicBezTo>
                  <a:lnTo>
                    <a:pt x="787" y="1742"/>
                  </a:lnTo>
                  <a:cubicBezTo>
                    <a:pt x="843" y="1686"/>
                    <a:pt x="900" y="1629"/>
                    <a:pt x="900" y="1573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14"/>
            <p:cNvSpPr/>
            <p:nvPr/>
          </p:nvSpPr>
          <p:spPr>
            <a:xfrm>
              <a:off x="1224021" y="-95010"/>
              <a:ext cx="85949" cy="70595"/>
            </a:xfrm>
            <a:custGeom>
              <a:avLst/>
              <a:gdLst/>
              <a:ahLst/>
              <a:cxnLst/>
              <a:rect l="l" t="t" r="r" b="b"/>
              <a:pathLst>
                <a:path w="1573" h="1292" extrusionOk="0">
                  <a:moveTo>
                    <a:pt x="169" y="0"/>
                  </a:moveTo>
                  <a:lnTo>
                    <a:pt x="0" y="225"/>
                  </a:lnTo>
                  <a:lnTo>
                    <a:pt x="1348" y="1292"/>
                  </a:lnTo>
                  <a:lnTo>
                    <a:pt x="1405" y="1292"/>
                  </a:lnTo>
                  <a:cubicBezTo>
                    <a:pt x="1461" y="1292"/>
                    <a:pt x="1517" y="1292"/>
                    <a:pt x="1517" y="1236"/>
                  </a:cubicBezTo>
                  <a:cubicBezTo>
                    <a:pt x="1573" y="1180"/>
                    <a:pt x="1573" y="1123"/>
                    <a:pt x="1517" y="106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14"/>
            <p:cNvSpPr/>
            <p:nvPr/>
          </p:nvSpPr>
          <p:spPr>
            <a:xfrm>
              <a:off x="1478756" y="-696548"/>
              <a:ext cx="101303" cy="24643"/>
            </a:xfrm>
            <a:custGeom>
              <a:avLst/>
              <a:gdLst/>
              <a:ahLst/>
              <a:cxnLst/>
              <a:rect l="l" t="t" r="r" b="b"/>
              <a:pathLst>
                <a:path w="1854" h="451" extrusionOk="0">
                  <a:moveTo>
                    <a:pt x="0" y="1"/>
                  </a:moveTo>
                  <a:lnTo>
                    <a:pt x="0" y="282"/>
                  </a:lnTo>
                  <a:lnTo>
                    <a:pt x="1685" y="450"/>
                  </a:lnTo>
                  <a:cubicBezTo>
                    <a:pt x="1741" y="450"/>
                    <a:pt x="1797" y="394"/>
                    <a:pt x="1853" y="338"/>
                  </a:cubicBezTo>
                  <a:cubicBezTo>
                    <a:pt x="1853" y="282"/>
                    <a:pt x="1797" y="169"/>
                    <a:pt x="1685" y="1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14"/>
            <p:cNvSpPr/>
            <p:nvPr/>
          </p:nvSpPr>
          <p:spPr>
            <a:xfrm>
              <a:off x="1288442" y="-180959"/>
              <a:ext cx="92123" cy="61415"/>
            </a:xfrm>
            <a:custGeom>
              <a:avLst/>
              <a:gdLst/>
              <a:ahLst/>
              <a:cxnLst/>
              <a:rect l="l" t="t" r="r" b="b"/>
              <a:pathLst>
                <a:path w="1686" h="1124" extrusionOk="0">
                  <a:moveTo>
                    <a:pt x="169" y="0"/>
                  </a:moveTo>
                  <a:lnTo>
                    <a:pt x="1" y="169"/>
                  </a:lnTo>
                  <a:lnTo>
                    <a:pt x="1405" y="1124"/>
                  </a:lnTo>
                  <a:lnTo>
                    <a:pt x="1517" y="1124"/>
                  </a:lnTo>
                  <a:cubicBezTo>
                    <a:pt x="1573" y="1124"/>
                    <a:pt x="1573" y="1124"/>
                    <a:pt x="1630" y="1068"/>
                  </a:cubicBezTo>
                  <a:cubicBezTo>
                    <a:pt x="1686" y="1011"/>
                    <a:pt x="1686" y="955"/>
                    <a:pt x="1630" y="8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14"/>
            <p:cNvSpPr/>
            <p:nvPr/>
          </p:nvSpPr>
          <p:spPr>
            <a:xfrm>
              <a:off x="1460342" y="-583005"/>
              <a:ext cx="98243" cy="30762"/>
            </a:xfrm>
            <a:custGeom>
              <a:avLst/>
              <a:gdLst/>
              <a:ahLst/>
              <a:cxnLst/>
              <a:rect l="l" t="t" r="r" b="b"/>
              <a:pathLst>
                <a:path w="1798" h="563" extrusionOk="0">
                  <a:moveTo>
                    <a:pt x="56" y="1"/>
                  </a:moveTo>
                  <a:cubicBezTo>
                    <a:pt x="56" y="57"/>
                    <a:pt x="0" y="169"/>
                    <a:pt x="0" y="226"/>
                  </a:cubicBezTo>
                  <a:lnTo>
                    <a:pt x="1685" y="563"/>
                  </a:lnTo>
                  <a:cubicBezTo>
                    <a:pt x="1741" y="563"/>
                    <a:pt x="1797" y="506"/>
                    <a:pt x="1797" y="450"/>
                  </a:cubicBezTo>
                  <a:cubicBezTo>
                    <a:pt x="1797" y="394"/>
                    <a:pt x="1797" y="338"/>
                    <a:pt x="1741" y="338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14"/>
            <p:cNvSpPr/>
            <p:nvPr/>
          </p:nvSpPr>
          <p:spPr>
            <a:xfrm>
              <a:off x="1484875" y="-802059"/>
              <a:ext cx="101303" cy="13496"/>
            </a:xfrm>
            <a:custGeom>
              <a:avLst/>
              <a:gdLst/>
              <a:ahLst/>
              <a:cxnLst/>
              <a:rect l="l" t="t" r="r" b="b"/>
              <a:pathLst>
                <a:path w="1854" h="247" extrusionOk="0">
                  <a:moveTo>
                    <a:pt x="1739" y="0"/>
                  </a:moveTo>
                  <a:cubicBezTo>
                    <a:pt x="1719" y="0"/>
                    <a:pt x="1700" y="7"/>
                    <a:pt x="1685" y="22"/>
                  </a:cubicBezTo>
                  <a:lnTo>
                    <a:pt x="0" y="22"/>
                  </a:lnTo>
                  <a:lnTo>
                    <a:pt x="0" y="78"/>
                  </a:lnTo>
                  <a:lnTo>
                    <a:pt x="0" y="247"/>
                  </a:lnTo>
                  <a:lnTo>
                    <a:pt x="1685" y="247"/>
                  </a:lnTo>
                  <a:cubicBezTo>
                    <a:pt x="1741" y="247"/>
                    <a:pt x="1854" y="191"/>
                    <a:pt x="1854" y="135"/>
                  </a:cubicBezTo>
                  <a:cubicBezTo>
                    <a:pt x="1854" y="52"/>
                    <a:pt x="1794" y="0"/>
                    <a:pt x="17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14"/>
            <p:cNvSpPr/>
            <p:nvPr/>
          </p:nvSpPr>
          <p:spPr>
            <a:xfrm>
              <a:off x="1346744" y="-276089"/>
              <a:ext cx="95238" cy="55296"/>
            </a:xfrm>
            <a:custGeom>
              <a:avLst/>
              <a:gdLst/>
              <a:ahLst/>
              <a:cxnLst/>
              <a:rect l="l" t="t" r="r" b="b"/>
              <a:pathLst>
                <a:path w="1743" h="1012" extrusionOk="0">
                  <a:moveTo>
                    <a:pt x="169" y="0"/>
                  </a:moveTo>
                  <a:lnTo>
                    <a:pt x="1" y="225"/>
                  </a:lnTo>
                  <a:lnTo>
                    <a:pt x="1517" y="1011"/>
                  </a:lnTo>
                  <a:lnTo>
                    <a:pt x="1574" y="1011"/>
                  </a:lnTo>
                  <a:cubicBezTo>
                    <a:pt x="1630" y="1011"/>
                    <a:pt x="1686" y="955"/>
                    <a:pt x="1686" y="955"/>
                  </a:cubicBezTo>
                  <a:cubicBezTo>
                    <a:pt x="1742" y="899"/>
                    <a:pt x="1742" y="787"/>
                    <a:pt x="1630" y="78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14"/>
            <p:cNvSpPr/>
            <p:nvPr/>
          </p:nvSpPr>
          <p:spPr>
            <a:xfrm>
              <a:off x="1432693" y="-481701"/>
              <a:ext cx="101357" cy="43002"/>
            </a:xfrm>
            <a:custGeom>
              <a:avLst/>
              <a:gdLst/>
              <a:ahLst/>
              <a:cxnLst/>
              <a:rect l="l" t="t" r="r" b="b"/>
              <a:pathLst>
                <a:path w="1855" h="787" extrusionOk="0">
                  <a:moveTo>
                    <a:pt x="113" y="0"/>
                  </a:moveTo>
                  <a:cubicBezTo>
                    <a:pt x="113" y="113"/>
                    <a:pt x="57" y="169"/>
                    <a:pt x="1" y="281"/>
                  </a:cubicBezTo>
                  <a:lnTo>
                    <a:pt x="1629" y="787"/>
                  </a:lnTo>
                  <a:lnTo>
                    <a:pt x="1686" y="787"/>
                  </a:lnTo>
                  <a:cubicBezTo>
                    <a:pt x="1742" y="787"/>
                    <a:pt x="1798" y="731"/>
                    <a:pt x="1798" y="674"/>
                  </a:cubicBezTo>
                  <a:cubicBezTo>
                    <a:pt x="1854" y="618"/>
                    <a:pt x="1798" y="562"/>
                    <a:pt x="1742" y="506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14"/>
            <p:cNvSpPr/>
            <p:nvPr/>
          </p:nvSpPr>
          <p:spPr>
            <a:xfrm>
              <a:off x="1395866" y="-374278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13" y="0"/>
                  </a:moveTo>
                  <a:cubicBezTo>
                    <a:pt x="57" y="112"/>
                    <a:pt x="1" y="169"/>
                    <a:pt x="1" y="225"/>
                  </a:cubicBezTo>
                  <a:lnTo>
                    <a:pt x="1573" y="899"/>
                  </a:lnTo>
                  <a:lnTo>
                    <a:pt x="1629" y="899"/>
                  </a:lnTo>
                  <a:cubicBezTo>
                    <a:pt x="1686" y="899"/>
                    <a:pt x="1686" y="843"/>
                    <a:pt x="1742" y="843"/>
                  </a:cubicBezTo>
                  <a:cubicBezTo>
                    <a:pt x="1742" y="730"/>
                    <a:pt x="1742" y="674"/>
                    <a:pt x="1686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14"/>
            <p:cNvSpPr/>
            <p:nvPr/>
          </p:nvSpPr>
          <p:spPr>
            <a:xfrm>
              <a:off x="355508" y="316215"/>
              <a:ext cx="15408" cy="101303"/>
            </a:xfrm>
            <a:custGeom>
              <a:avLst/>
              <a:gdLst/>
              <a:ahLst/>
              <a:cxnLst/>
              <a:rect l="l" t="t" r="r" b="b"/>
              <a:pathLst>
                <a:path w="282" h="1854" extrusionOk="0">
                  <a:moveTo>
                    <a:pt x="1" y="0"/>
                  </a:moveTo>
                  <a:lnTo>
                    <a:pt x="1" y="1685"/>
                  </a:lnTo>
                  <a:cubicBezTo>
                    <a:pt x="1" y="1797"/>
                    <a:pt x="57" y="1854"/>
                    <a:pt x="113" y="1854"/>
                  </a:cubicBezTo>
                  <a:cubicBezTo>
                    <a:pt x="226" y="1854"/>
                    <a:pt x="282" y="1797"/>
                    <a:pt x="282" y="1741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14"/>
            <p:cNvSpPr/>
            <p:nvPr/>
          </p:nvSpPr>
          <p:spPr>
            <a:xfrm>
              <a:off x="238905" y="313101"/>
              <a:ext cx="24588" cy="98297"/>
            </a:xfrm>
            <a:custGeom>
              <a:avLst/>
              <a:gdLst/>
              <a:ahLst/>
              <a:cxnLst/>
              <a:rect l="l" t="t" r="r" b="b"/>
              <a:pathLst>
                <a:path w="450" h="1799" extrusionOk="0">
                  <a:moveTo>
                    <a:pt x="169" y="1"/>
                  </a:moveTo>
                  <a:lnTo>
                    <a:pt x="1" y="1686"/>
                  </a:lnTo>
                  <a:cubicBezTo>
                    <a:pt x="1" y="1742"/>
                    <a:pt x="57" y="1798"/>
                    <a:pt x="113" y="1798"/>
                  </a:cubicBezTo>
                  <a:cubicBezTo>
                    <a:pt x="169" y="1798"/>
                    <a:pt x="225" y="1742"/>
                    <a:pt x="281" y="1686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14"/>
            <p:cNvSpPr/>
            <p:nvPr/>
          </p:nvSpPr>
          <p:spPr>
            <a:xfrm>
              <a:off x="119242" y="294741"/>
              <a:ext cx="30708" cy="98243"/>
            </a:xfrm>
            <a:custGeom>
              <a:avLst/>
              <a:gdLst/>
              <a:ahLst/>
              <a:cxnLst/>
              <a:rect l="l" t="t" r="r" b="b"/>
              <a:pathLst>
                <a:path w="562" h="1798" extrusionOk="0">
                  <a:moveTo>
                    <a:pt x="337" y="0"/>
                  </a:moveTo>
                  <a:lnTo>
                    <a:pt x="0" y="1685"/>
                  </a:lnTo>
                  <a:cubicBezTo>
                    <a:pt x="0" y="1741"/>
                    <a:pt x="56" y="1797"/>
                    <a:pt x="113" y="1797"/>
                  </a:cubicBezTo>
                  <a:cubicBezTo>
                    <a:pt x="169" y="1797"/>
                    <a:pt x="225" y="1741"/>
                    <a:pt x="225" y="1685"/>
                  </a:cubicBezTo>
                  <a:lnTo>
                    <a:pt x="562" y="56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14"/>
            <p:cNvSpPr/>
            <p:nvPr/>
          </p:nvSpPr>
          <p:spPr>
            <a:xfrm>
              <a:off x="-347225" y="58421"/>
              <a:ext cx="12294" cy="21528"/>
            </a:xfrm>
            <a:custGeom>
              <a:avLst/>
              <a:gdLst/>
              <a:ahLst/>
              <a:cxnLst/>
              <a:rect l="l" t="t" r="r" b="b"/>
              <a:pathLst>
                <a:path w="22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25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14"/>
            <p:cNvSpPr/>
            <p:nvPr/>
          </p:nvSpPr>
          <p:spPr>
            <a:xfrm>
              <a:off x="469051" y="313101"/>
              <a:ext cx="21583" cy="98297"/>
            </a:xfrm>
            <a:custGeom>
              <a:avLst/>
              <a:gdLst/>
              <a:ahLst/>
              <a:cxnLst/>
              <a:rect l="l" t="t" r="r" b="b"/>
              <a:pathLst>
                <a:path w="395" h="1799" extrusionOk="0">
                  <a:moveTo>
                    <a:pt x="1" y="1"/>
                  </a:moveTo>
                  <a:lnTo>
                    <a:pt x="113" y="1686"/>
                  </a:lnTo>
                  <a:cubicBezTo>
                    <a:pt x="169" y="1742"/>
                    <a:pt x="226" y="1798"/>
                    <a:pt x="282" y="1798"/>
                  </a:cubicBezTo>
                  <a:cubicBezTo>
                    <a:pt x="338" y="1798"/>
                    <a:pt x="394" y="1742"/>
                    <a:pt x="394" y="1686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14"/>
            <p:cNvSpPr/>
            <p:nvPr/>
          </p:nvSpPr>
          <p:spPr>
            <a:xfrm>
              <a:off x="-316572" y="125902"/>
              <a:ext cx="64530" cy="86003"/>
            </a:xfrm>
            <a:custGeom>
              <a:avLst/>
              <a:gdLst/>
              <a:ahLst/>
              <a:cxnLst/>
              <a:rect l="l" t="t" r="r" b="b"/>
              <a:pathLst>
                <a:path w="1181" h="1574" extrusionOk="0">
                  <a:moveTo>
                    <a:pt x="956" y="1"/>
                  </a:moveTo>
                  <a:lnTo>
                    <a:pt x="1" y="1405"/>
                  </a:lnTo>
                  <a:cubicBezTo>
                    <a:pt x="1" y="1461"/>
                    <a:pt x="1" y="1517"/>
                    <a:pt x="57" y="1574"/>
                  </a:cubicBezTo>
                  <a:lnTo>
                    <a:pt x="113" y="1574"/>
                  </a:lnTo>
                  <a:cubicBezTo>
                    <a:pt x="169" y="1574"/>
                    <a:pt x="226" y="1517"/>
                    <a:pt x="226" y="1517"/>
                  </a:cubicBezTo>
                  <a:lnTo>
                    <a:pt x="1180" y="113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14"/>
            <p:cNvSpPr/>
            <p:nvPr/>
          </p:nvSpPr>
          <p:spPr>
            <a:xfrm>
              <a:off x="5699" y="264033"/>
              <a:ext cx="43002" cy="98243"/>
            </a:xfrm>
            <a:custGeom>
              <a:avLst/>
              <a:gdLst/>
              <a:ahLst/>
              <a:cxnLst/>
              <a:rect l="l" t="t" r="r" b="b"/>
              <a:pathLst>
                <a:path w="787" h="1798" extrusionOk="0">
                  <a:moveTo>
                    <a:pt x="506" y="0"/>
                  </a:moveTo>
                  <a:lnTo>
                    <a:pt x="0" y="1685"/>
                  </a:lnTo>
                  <a:cubicBezTo>
                    <a:pt x="0" y="1741"/>
                    <a:pt x="56" y="1798"/>
                    <a:pt x="112" y="1798"/>
                  </a:cubicBezTo>
                  <a:lnTo>
                    <a:pt x="169" y="1798"/>
                  </a:lnTo>
                  <a:cubicBezTo>
                    <a:pt x="225" y="1798"/>
                    <a:pt x="281" y="1798"/>
                    <a:pt x="281" y="1741"/>
                  </a:cubicBezTo>
                  <a:lnTo>
                    <a:pt x="786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14"/>
            <p:cNvSpPr/>
            <p:nvPr/>
          </p:nvSpPr>
          <p:spPr>
            <a:xfrm>
              <a:off x="-107844" y="230265"/>
              <a:ext cx="49121" cy="95183"/>
            </a:xfrm>
            <a:custGeom>
              <a:avLst/>
              <a:gdLst/>
              <a:ahLst/>
              <a:cxnLst/>
              <a:rect l="l" t="t" r="r" b="b"/>
              <a:pathLst>
                <a:path w="899" h="1742" extrusionOk="0">
                  <a:moveTo>
                    <a:pt x="674" y="1"/>
                  </a:moveTo>
                  <a:lnTo>
                    <a:pt x="0" y="1573"/>
                  </a:lnTo>
                  <a:cubicBezTo>
                    <a:pt x="0" y="1629"/>
                    <a:pt x="0" y="1685"/>
                    <a:pt x="112" y="1742"/>
                  </a:cubicBezTo>
                  <a:cubicBezTo>
                    <a:pt x="169" y="1742"/>
                    <a:pt x="225" y="1685"/>
                    <a:pt x="281" y="1685"/>
                  </a:cubicBezTo>
                  <a:lnTo>
                    <a:pt x="899" y="113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14"/>
            <p:cNvSpPr/>
            <p:nvPr/>
          </p:nvSpPr>
          <p:spPr>
            <a:xfrm>
              <a:off x="1337564" y="-1212081"/>
              <a:ext cx="178072" cy="73709"/>
            </a:xfrm>
            <a:custGeom>
              <a:avLst/>
              <a:gdLst/>
              <a:ahLst/>
              <a:cxnLst/>
              <a:rect l="l" t="t" r="r" b="b"/>
              <a:pathLst>
                <a:path w="3259" h="1349" extrusionOk="0">
                  <a:moveTo>
                    <a:pt x="3090" y="0"/>
                  </a:moveTo>
                  <a:lnTo>
                    <a:pt x="0" y="1067"/>
                  </a:lnTo>
                  <a:cubicBezTo>
                    <a:pt x="57" y="1180"/>
                    <a:pt x="113" y="1236"/>
                    <a:pt x="113" y="1348"/>
                  </a:cubicBezTo>
                  <a:lnTo>
                    <a:pt x="3146" y="281"/>
                  </a:lnTo>
                  <a:cubicBezTo>
                    <a:pt x="3202" y="225"/>
                    <a:pt x="3258" y="169"/>
                    <a:pt x="3258" y="113"/>
                  </a:cubicBezTo>
                  <a:cubicBezTo>
                    <a:pt x="3202" y="0"/>
                    <a:pt x="3146" y="0"/>
                    <a:pt x="30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14"/>
            <p:cNvSpPr/>
            <p:nvPr/>
          </p:nvSpPr>
          <p:spPr>
            <a:xfrm>
              <a:off x="1297676" y="-1307210"/>
              <a:ext cx="159603" cy="70595"/>
            </a:xfrm>
            <a:custGeom>
              <a:avLst/>
              <a:gdLst/>
              <a:ahLst/>
              <a:cxnLst/>
              <a:rect l="l" t="t" r="r" b="b"/>
              <a:pathLst>
                <a:path w="2921" h="1292" extrusionOk="0">
                  <a:moveTo>
                    <a:pt x="2303" y="0"/>
                  </a:moveTo>
                  <a:lnTo>
                    <a:pt x="0" y="1067"/>
                  </a:lnTo>
                  <a:lnTo>
                    <a:pt x="113" y="1292"/>
                  </a:lnTo>
                  <a:lnTo>
                    <a:pt x="292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14"/>
            <p:cNvSpPr/>
            <p:nvPr/>
          </p:nvSpPr>
          <p:spPr>
            <a:xfrm>
              <a:off x="1398926" y="-865332"/>
              <a:ext cx="184191" cy="21528"/>
            </a:xfrm>
            <a:custGeom>
              <a:avLst/>
              <a:gdLst/>
              <a:ahLst/>
              <a:cxnLst/>
              <a:rect l="l" t="t" r="r" b="b"/>
              <a:pathLst>
                <a:path w="3371" h="394" extrusionOk="0">
                  <a:moveTo>
                    <a:pt x="3202" y="1"/>
                  </a:moveTo>
                  <a:cubicBezTo>
                    <a:pt x="3212" y="1"/>
                    <a:pt x="3222" y="1"/>
                    <a:pt x="3232" y="2"/>
                  </a:cubicBezTo>
                  <a:lnTo>
                    <a:pt x="3232" y="2"/>
                  </a:lnTo>
                  <a:lnTo>
                    <a:pt x="3258" y="1"/>
                  </a:lnTo>
                  <a:close/>
                  <a:moveTo>
                    <a:pt x="3232" y="2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3258" y="225"/>
                  </a:lnTo>
                  <a:cubicBezTo>
                    <a:pt x="3314" y="225"/>
                    <a:pt x="3371" y="169"/>
                    <a:pt x="3371" y="113"/>
                  </a:cubicBezTo>
                  <a:cubicBezTo>
                    <a:pt x="3371" y="62"/>
                    <a:pt x="3324" y="11"/>
                    <a:pt x="3232" y="2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14"/>
            <p:cNvSpPr/>
            <p:nvPr/>
          </p:nvSpPr>
          <p:spPr>
            <a:xfrm>
              <a:off x="1368272" y="-1101598"/>
              <a:ext cx="181077" cy="58356"/>
            </a:xfrm>
            <a:custGeom>
              <a:avLst/>
              <a:gdLst/>
              <a:ahLst/>
              <a:cxnLst/>
              <a:rect l="l" t="t" r="r" b="b"/>
              <a:pathLst>
                <a:path w="3314" h="1068" extrusionOk="0">
                  <a:moveTo>
                    <a:pt x="3145" y="0"/>
                  </a:moveTo>
                  <a:lnTo>
                    <a:pt x="0" y="786"/>
                  </a:lnTo>
                  <a:lnTo>
                    <a:pt x="56" y="1067"/>
                  </a:lnTo>
                  <a:lnTo>
                    <a:pt x="3202" y="281"/>
                  </a:lnTo>
                  <a:cubicBezTo>
                    <a:pt x="3258" y="281"/>
                    <a:pt x="3314" y="169"/>
                    <a:pt x="3314" y="112"/>
                  </a:cubicBezTo>
                  <a:cubicBezTo>
                    <a:pt x="3258" y="56"/>
                    <a:pt x="3202" y="0"/>
                    <a:pt x="314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14"/>
            <p:cNvSpPr/>
            <p:nvPr/>
          </p:nvSpPr>
          <p:spPr>
            <a:xfrm>
              <a:off x="1389746" y="-981935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3202" y="1"/>
                  </a:moveTo>
                  <a:lnTo>
                    <a:pt x="0" y="450"/>
                  </a:lnTo>
                  <a:cubicBezTo>
                    <a:pt x="0" y="618"/>
                    <a:pt x="0" y="618"/>
                    <a:pt x="0" y="731"/>
                  </a:cubicBezTo>
                  <a:lnTo>
                    <a:pt x="3202" y="281"/>
                  </a:lnTo>
                  <a:cubicBezTo>
                    <a:pt x="3314" y="225"/>
                    <a:pt x="3314" y="169"/>
                    <a:pt x="3314" y="113"/>
                  </a:cubicBezTo>
                  <a:cubicBezTo>
                    <a:pt x="3314" y="57"/>
                    <a:pt x="3258" y="1"/>
                    <a:pt x="320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14"/>
            <p:cNvSpPr/>
            <p:nvPr/>
          </p:nvSpPr>
          <p:spPr>
            <a:xfrm>
              <a:off x="180603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506" y="0"/>
                  </a:moveTo>
                  <a:lnTo>
                    <a:pt x="0" y="3201"/>
                  </a:lnTo>
                  <a:cubicBezTo>
                    <a:pt x="0" y="3314"/>
                    <a:pt x="57" y="3370"/>
                    <a:pt x="113" y="3370"/>
                  </a:cubicBezTo>
                  <a:cubicBezTo>
                    <a:pt x="225" y="3370"/>
                    <a:pt x="225" y="3314"/>
                    <a:pt x="281" y="3258"/>
                  </a:cubicBezTo>
                  <a:lnTo>
                    <a:pt x="731" y="5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14"/>
            <p:cNvSpPr/>
            <p:nvPr/>
          </p:nvSpPr>
          <p:spPr>
            <a:xfrm>
              <a:off x="978521" y="27713"/>
              <a:ext cx="116656" cy="153484"/>
            </a:xfrm>
            <a:custGeom>
              <a:avLst/>
              <a:gdLst/>
              <a:ahLst/>
              <a:cxnLst/>
              <a:rect l="l" t="t" r="r" b="b"/>
              <a:pathLst>
                <a:path w="2135" h="2809" extrusionOk="0">
                  <a:moveTo>
                    <a:pt x="169" y="1"/>
                  </a:moveTo>
                  <a:lnTo>
                    <a:pt x="0" y="169"/>
                  </a:lnTo>
                  <a:lnTo>
                    <a:pt x="1910" y="2753"/>
                  </a:lnTo>
                  <a:cubicBezTo>
                    <a:pt x="1910" y="2753"/>
                    <a:pt x="1966" y="2809"/>
                    <a:pt x="2022" y="2809"/>
                  </a:cubicBezTo>
                  <a:lnTo>
                    <a:pt x="2078" y="2809"/>
                  </a:lnTo>
                  <a:cubicBezTo>
                    <a:pt x="2134" y="2753"/>
                    <a:pt x="2134" y="2640"/>
                    <a:pt x="2078" y="258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14"/>
            <p:cNvSpPr/>
            <p:nvPr/>
          </p:nvSpPr>
          <p:spPr>
            <a:xfrm>
              <a:off x="889511" y="86014"/>
              <a:ext cx="104417" cy="165013"/>
            </a:xfrm>
            <a:custGeom>
              <a:avLst/>
              <a:gdLst/>
              <a:ahLst/>
              <a:cxnLst/>
              <a:rect l="l" t="t" r="r" b="b"/>
              <a:pathLst>
                <a:path w="1911" h="3020" extrusionOk="0">
                  <a:moveTo>
                    <a:pt x="225" y="1"/>
                  </a:moveTo>
                  <a:lnTo>
                    <a:pt x="0" y="113"/>
                  </a:lnTo>
                  <a:lnTo>
                    <a:pt x="1685" y="2921"/>
                  </a:lnTo>
                  <a:cubicBezTo>
                    <a:pt x="1685" y="2961"/>
                    <a:pt x="1713" y="3001"/>
                    <a:pt x="1750" y="3001"/>
                  </a:cubicBezTo>
                  <a:cubicBezTo>
                    <a:pt x="1765" y="3001"/>
                    <a:pt x="1781" y="2994"/>
                    <a:pt x="1798" y="2978"/>
                  </a:cubicBezTo>
                  <a:cubicBezTo>
                    <a:pt x="1798" y="3006"/>
                    <a:pt x="1812" y="3020"/>
                    <a:pt x="1826" y="3020"/>
                  </a:cubicBezTo>
                  <a:cubicBezTo>
                    <a:pt x="1840" y="3020"/>
                    <a:pt x="1854" y="3006"/>
                    <a:pt x="1854" y="2978"/>
                  </a:cubicBezTo>
                  <a:cubicBezTo>
                    <a:pt x="1910" y="2978"/>
                    <a:pt x="1910" y="2865"/>
                    <a:pt x="1910" y="280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14"/>
            <p:cNvSpPr/>
            <p:nvPr/>
          </p:nvSpPr>
          <p:spPr>
            <a:xfrm>
              <a:off x="1055236" y="-36708"/>
              <a:ext cx="128950" cy="144250"/>
            </a:xfrm>
            <a:custGeom>
              <a:avLst/>
              <a:gdLst/>
              <a:ahLst/>
              <a:cxnLst/>
              <a:rect l="l" t="t" r="r" b="b"/>
              <a:pathLst>
                <a:path w="2360" h="2640" extrusionOk="0">
                  <a:moveTo>
                    <a:pt x="169" y="0"/>
                  </a:moveTo>
                  <a:lnTo>
                    <a:pt x="0" y="169"/>
                  </a:lnTo>
                  <a:lnTo>
                    <a:pt x="2135" y="2584"/>
                  </a:lnTo>
                  <a:cubicBezTo>
                    <a:pt x="2191" y="2584"/>
                    <a:pt x="2191" y="2640"/>
                    <a:pt x="2247" y="2640"/>
                  </a:cubicBezTo>
                  <a:lnTo>
                    <a:pt x="2359" y="2640"/>
                  </a:lnTo>
                  <a:cubicBezTo>
                    <a:pt x="2359" y="2584"/>
                    <a:pt x="2359" y="2471"/>
                    <a:pt x="2359" y="241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14"/>
            <p:cNvSpPr/>
            <p:nvPr/>
          </p:nvSpPr>
          <p:spPr>
            <a:xfrm>
              <a:off x="803561" y="132076"/>
              <a:ext cx="89063" cy="168838"/>
            </a:xfrm>
            <a:custGeom>
              <a:avLst/>
              <a:gdLst/>
              <a:ahLst/>
              <a:cxnLst/>
              <a:rect l="l" t="t" r="r" b="b"/>
              <a:pathLst>
                <a:path w="1630" h="3090" extrusionOk="0">
                  <a:moveTo>
                    <a:pt x="226" y="0"/>
                  </a:moveTo>
                  <a:lnTo>
                    <a:pt x="1" y="113"/>
                  </a:lnTo>
                  <a:lnTo>
                    <a:pt x="1405" y="3033"/>
                  </a:lnTo>
                  <a:cubicBezTo>
                    <a:pt x="1405" y="3089"/>
                    <a:pt x="1461" y="3089"/>
                    <a:pt x="1517" y="3089"/>
                  </a:cubicBezTo>
                  <a:lnTo>
                    <a:pt x="1573" y="3089"/>
                  </a:lnTo>
                  <a:cubicBezTo>
                    <a:pt x="1630" y="3089"/>
                    <a:pt x="1630" y="2977"/>
                    <a:pt x="1630" y="292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14"/>
            <p:cNvSpPr/>
            <p:nvPr/>
          </p:nvSpPr>
          <p:spPr>
            <a:xfrm>
              <a:off x="1128892" y="-110364"/>
              <a:ext cx="144304" cy="128950"/>
            </a:xfrm>
            <a:custGeom>
              <a:avLst/>
              <a:gdLst/>
              <a:ahLst/>
              <a:cxnLst/>
              <a:rect l="l" t="t" r="r" b="b"/>
              <a:pathLst>
                <a:path w="2641" h="2360" extrusionOk="0">
                  <a:moveTo>
                    <a:pt x="169" y="0"/>
                  </a:moveTo>
                  <a:lnTo>
                    <a:pt x="0" y="169"/>
                  </a:lnTo>
                  <a:lnTo>
                    <a:pt x="2359" y="2359"/>
                  </a:lnTo>
                  <a:lnTo>
                    <a:pt x="2472" y="2359"/>
                  </a:lnTo>
                  <a:cubicBezTo>
                    <a:pt x="2528" y="2359"/>
                    <a:pt x="2528" y="2359"/>
                    <a:pt x="2584" y="2303"/>
                  </a:cubicBezTo>
                  <a:cubicBezTo>
                    <a:pt x="2640" y="2247"/>
                    <a:pt x="2640" y="2191"/>
                    <a:pt x="2584" y="213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14"/>
            <p:cNvSpPr/>
            <p:nvPr/>
          </p:nvSpPr>
          <p:spPr>
            <a:xfrm>
              <a:off x="613303" y="202672"/>
              <a:ext cx="55296" cy="178017"/>
            </a:xfrm>
            <a:custGeom>
              <a:avLst/>
              <a:gdLst/>
              <a:ahLst/>
              <a:cxnLst/>
              <a:rect l="l" t="t" r="r" b="b"/>
              <a:pathLst>
                <a:path w="1012" h="3258" extrusionOk="0">
                  <a:moveTo>
                    <a:pt x="225" y="0"/>
                  </a:moveTo>
                  <a:lnTo>
                    <a:pt x="1" y="56"/>
                  </a:lnTo>
                  <a:lnTo>
                    <a:pt x="787" y="3201"/>
                  </a:lnTo>
                  <a:cubicBezTo>
                    <a:pt x="787" y="3258"/>
                    <a:pt x="843" y="3258"/>
                    <a:pt x="899" y="3258"/>
                  </a:cubicBezTo>
                  <a:cubicBezTo>
                    <a:pt x="955" y="3258"/>
                    <a:pt x="1012" y="3201"/>
                    <a:pt x="1012" y="314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14"/>
            <p:cNvSpPr/>
            <p:nvPr/>
          </p:nvSpPr>
          <p:spPr>
            <a:xfrm>
              <a:off x="705372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281" y="0"/>
                  </a:moveTo>
                  <a:lnTo>
                    <a:pt x="1" y="113"/>
                  </a:lnTo>
                  <a:lnTo>
                    <a:pt x="1124" y="3146"/>
                  </a:lnTo>
                  <a:cubicBezTo>
                    <a:pt x="1124" y="3202"/>
                    <a:pt x="1180" y="3202"/>
                    <a:pt x="1236" y="3202"/>
                  </a:cubicBezTo>
                  <a:lnTo>
                    <a:pt x="1292" y="3202"/>
                  </a:lnTo>
                  <a:cubicBezTo>
                    <a:pt x="1349" y="3202"/>
                    <a:pt x="1405" y="3146"/>
                    <a:pt x="1349" y="3033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14"/>
            <p:cNvSpPr/>
            <p:nvPr/>
          </p:nvSpPr>
          <p:spPr>
            <a:xfrm>
              <a:off x="1193313" y="-187079"/>
              <a:ext cx="153484" cy="116656"/>
            </a:xfrm>
            <a:custGeom>
              <a:avLst/>
              <a:gdLst/>
              <a:ahLst/>
              <a:cxnLst/>
              <a:rect l="l" t="t" r="r" b="b"/>
              <a:pathLst>
                <a:path w="2809" h="2135" extrusionOk="0">
                  <a:moveTo>
                    <a:pt x="113" y="0"/>
                  </a:moveTo>
                  <a:cubicBezTo>
                    <a:pt x="57" y="56"/>
                    <a:pt x="1" y="112"/>
                    <a:pt x="1" y="225"/>
                  </a:cubicBezTo>
                  <a:lnTo>
                    <a:pt x="2584" y="2134"/>
                  </a:lnTo>
                  <a:lnTo>
                    <a:pt x="2640" y="2134"/>
                  </a:lnTo>
                  <a:cubicBezTo>
                    <a:pt x="2697" y="2134"/>
                    <a:pt x="2697" y="2134"/>
                    <a:pt x="2753" y="2078"/>
                  </a:cubicBezTo>
                  <a:cubicBezTo>
                    <a:pt x="2809" y="2022"/>
                    <a:pt x="2809" y="1966"/>
                    <a:pt x="2753" y="191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14"/>
            <p:cNvSpPr/>
            <p:nvPr/>
          </p:nvSpPr>
          <p:spPr>
            <a:xfrm>
              <a:off x="1368272" y="-552297"/>
              <a:ext cx="178017" cy="55296"/>
            </a:xfrm>
            <a:custGeom>
              <a:avLst/>
              <a:gdLst/>
              <a:ahLst/>
              <a:cxnLst/>
              <a:rect l="l" t="t" r="r" b="b"/>
              <a:pathLst>
                <a:path w="3258" h="1012" extrusionOk="0">
                  <a:moveTo>
                    <a:pt x="56" y="1"/>
                  </a:moveTo>
                  <a:cubicBezTo>
                    <a:pt x="56" y="57"/>
                    <a:pt x="0" y="169"/>
                    <a:pt x="0" y="225"/>
                  </a:cubicBezTo>
                  <a:lnTo>
                    <a:pt x="3145" y="1012"/>
                  </a:lnTo>
                  <a:cubicBezTo>
                    <a:pt x="3258" y="1012"/>
                    <a:pt x="3258" y="787"/>
                    <a:pt x="3145" y="787"/>
                  </a:cubicBezTo>
                  <a:lnTo>
                    <a:pt x="3202" y="787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14"/>
            <p:cNvSpPr/>
            <p:nvPr/>
          </p:nvSpPr>
          <p:spPr>
            <a:xfrm>
              <a:off x="1389746" y="-653546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0" y="0"/>
                  </a:moveTo>
                  <a:lnTo>
                    <a:pt x="0" y="225"/>
                  </a:lnTo>
                  <a:lnTo>
                    <a:pt x="3202" y="730"/>
                  </a:lnTo>
                  <a:cubicBezTo>
                    <a:pt x="3258" y="730"/>
                    <a:pt x="3314" y="674"/>
                    <a:pt x="3314" y="618"/>
                  </a:cubicBezTo>
                  <a:cubicBezTo>
                    <a:pt x="3314" y="506"/>
                    <a:pt x="3258" y="449"/>
                    <a:pt x="3202" y="4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14"/>
            <p:cNvSpPr/>
            <p:nvPr/>
          </p:nvSpPr>
          <p:spPr>
            <a:xfrm>
              <a:off x="1398926" y="-754849"/>
              <a:ext cx="184191" cy="24643"/>
            </a:xfrm>
            <a:custGeom>
              <a:avLst/>
              <a:gdLst/>
              <a:ahLst/>
              <a:cxnLst/>
              <a:rect l="l" t="t" r="r" b="b"/>
              <a:pathLst>
                <a:path w="3371" h="451" extrusionOk="0">
                  <a:moveTo>
                    <a:pt x="1" y="1"/>
                  </a:moveTo>
                  <a:lnTo>
                    <a:pt x="1" y="282"/>
                  </a:lnTo>
                  <a:lnTo>
                    <a:pt x="3258" y="450"/>
                  </a:lnTo>
                  <a:cubicBezTo>
                    <a:pt x="3314" y="450"/>
                    <a:pt x="3371" y="394"/>
                    <a:pt x="3371" y="338"/>
                  </a:cubicBezTo>
                  <a:cubicBezTo>
                    <a:pt x="3371" y="225"/>
                    <a:pt x="3314" y="169"/>
                    <a:pt x="3258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14"/>
            <p:cNvSpPr/>
            <p:nvPr/>
          </p:nvSpPr>
          <p:spPr>
            <a:xfrm>
              <a:off x="1337564" y="-457167"/>
              <a:ext cx="174957" cy="73709"/>
            </a:xfrm>
            <a:custGeom>
              <a:avLst/>
              <a:gdLst/>
              <a:ahLst/>
              <a:cxnLst/>
              <a:rect l="l" t="t" r="r" b="b"/>
              <a:pathLst>
                <a:path w="3202" h="1349" extrusionOk="0">
                  <a:moveTo>
                    <a:pt x="57" y="1"/>
                  </a:moveTo>
                  <a:cubicBezTo>
                    <a:pt x="57" y="57"/>
                    <a:pt x="0" y="169"/>
                    <a:pt x="0" y="225"/>
                  </a:cubicBezTo>
                  <a:lnTo>
                    <a:pt x="3033" y="1349"/>
                  </a:lnTo>
                  <a:lnTo>
                    <a:pt x="3090" y="1349"/>
                  </a:lnTo>
                  <a:cubicBezTo>
                    <a:pt x="3146" y="1292"/>
                    <a:pt x="3202" y="1292"/>
                    <a:pt x="3202" y="1236"/>
                  </a:cubicBezTo>
                  <a:cubicBezTo>
                    <a:pt x="3202" y="1180"/>
                    <a:pt x="3202" y="1124"/>
                    <a:pt x="3146" y="106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14"/>
            <p:cNvSpPr/>
            <p:nvPr/>
          </p:nvSpPr>
          <p:spPr>
            <a:xfrm>
              <a:off x="1251614" y="-273029"/>
              <a:ext cx="162718" cy="101303"/>
            </a:xfrm>
            <a:custGeom>
              <a:avLst/>
              <a:gdLst/>
              <a:ahLst/>
              <a:cxnLst/>
              <a:rect l="l" t="t" r="r" b="b"/>
              <a:pathLst>
                <a:path w="2978" h="1854" extrusionOk="0">
                  <a:moveTo>
                    <a:pt x="113" y="1"/>
                  </a:moveTo>
                  <a:lnTo>
                    <a:pt x="1" y="225"/>
                  </a:lnTo>
                  <a:lnTo>
                    <a:pt x="2753" y="1854"/>
                  </a:lnTo>
                  <a:lnTo>
                    <a:pt x="2809" y="1854"/>
                  </a:lnTo>
                  <a:cubicBezTo>
                    <a:pt x="2865" y="1854"/>
                    <a:pt x="2921" y="1854"/>
                    <a:pt x="2921" y="1798"/>
                  </a:cubicBezTo>
                  <a:cubicBezTo>
                    <a:pt x="2978" y="1742"/>
                    <a:pt x="2921" y="1685"/>
                    <a:pt x="2865" y="162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14"/>
            <p:cNvSpPr/>
            <p:nvPr/>
          </p:nvSpPr>
          <p:spPr>
            <a:xfrm>
              <a:off x="508994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281" y="0"/>
                  </a:moveTo>
                  <a:lnTo>
                    <a:pt x="0" y="56"/>
                  </a:lnTo>
                  <a:lnTo>
                    <a:pt x="449" y="3258"/>
                  </a:lnTo>
                  <a:cubicBezTo>
                    <a:pt x="506" y="3314"/>
                    <a:pt x="562" y="3370"/>
                    <a:pt x="618" y="3370"/>
                  </a:cubicBezTo>
                  <a:cubicBezTo>
                    <a:pt x="674" y="3370"/>
                    <a:pt x="730" y="3314"/>
                    <a:pt x="730" y="320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14"/>
            <p:cNvSpPr/>
            <p:nvPr/>
          </p:nvSpPr>
          <p:spPr>
            <a:xfrm>
              <a:off x="1297676" y="-362038"/>
              <a:ext cx="168838" cy="89063"/>
            </a:xfrm>
            <a:custGeom>
              <a:avLst/>
              <a:gdLst/>
              <a:ahLst/>
              <a:cxnLst/>
              <a:rect l="l" t="t" r="r" b="b"/>
              <a:pathLst>
                <a:path w="3090" h="1630" extrusionOk="0">
                  <a:moveTo>
                    <a:pt x="113" y="1"/>
                  </a:moveTo>
                  <a:lnTo>
                    <a:pt x="0" y="225"/>
                  </a:lnTo>
                  <a:lnTo>
                    <a:pt x="2921" y="1630"/>
                  </a:lnTo>
                  <a:lnTo>
                    <a:pt x="2977" y="1630"/>
                  </a:lnTo>
                  <a:cubicBezTo>
                    <a:pt x="3033" y="1630"/>
                    <a:pt x="3089" y="1630"/>
                    <a:pt x="3089" y="1573"/>
                  </a:cubicBezTo>
                  <a:cubicBezTo>
                    <a:pt x="3089" y="1517"/>
                    <a:pt x="3089" y="1405"/>
                    <a:pt x="3033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14"/>
            <p:cNvSpPr/>
            <p:nvPr/>
          </p:nvSpPr>
          <p:spPr>
            <a:xfrm>
              <a:off x="410750" y="233325"/>
              <a:ext cx="21528" cy="184191"/>
            </a:xfrm>
            <a:custGeom>
              <a:avLst/>
              <a:gdLst/>
              <a:ahLst/>
              <a:cxnLst/>
              <a:rect l="l" t="t" r="r" b="b"/>
              <a:pathLst>
                <a:path w="394" h="3371" extrusionOk="0">
                  <a:moveTo>
                    <a:pt x="1" y="1"/>
                  </a:moveTo>
                  <a:lnTo>
                    <a:pt x="169" y="3258"/>
                  </a:lnTo>
                  <a:cubicBezTo>
                    <a:pt x="169" y="3314"/>
                    <a:pt x="225" y="3371"/>
                    <a:pt x="282" y="3371"/>
                  </a:cubicBezTo>
                  <a:cubicBezTo>
                    <a:pt x="338" y="3371"/>
                    <a:pt x="394" y="3314"/>
                    <a:pt x="394" y="3202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14"/>
            <p:cNvSpPr/>
            <p:nvPr/>
          </p:nvSpPr>
          <p:spPr>
            <a:xfrm>
              <a:off x="60940" y="202672"/>
              <a:ext cx="58356" cy="178017"/>
            </a:xfrm>
            <a:custGeom>
              <a:avLst/>
              <a:gdLst/>
              <a:ahLst/>
              <a:cxnLst/>
              <a:rect l="l" t="t" r="r" b="b"/>
              <a:pathLst>
                <a:path w="1068" h="3258" extrusionOk="0">
                  <a:moveTo>
                    <a:pt x="843" y="0"/>
                  </a:moveTo>
                  <a:lnTo>
                    <a:pt x="56" y="3089"/>
                  </a:lnTo>
                  <a:cubicBezTo>
                    <a:pt x="0" y="3145"/>
                    <a:pt x="56" y="3258"/>
                    <a:pt x="112" y="3258"/>
                  </a:cubicBezTo>
                  <a:cubicBezTo>
                    <a:pt x="169" y="3258"/>
                    <a:pt x="225" y="3201"/>
                    <a:pt x="281" y="3145"/>
                  </a:cubicBezTo>
                  <a:lnTo>
                    <a:pt x="1067" y="5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14"/>
            <p:cNvSpPr/>
            <p:nvPr/>
          </p:nvSpPr>
          <p:spPr>
            <a:xfrm>
              <a:off x="-49543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1123" y="0"/>
                  </a:moveTo>
                  <a:lnTo>
                    <a:pt x="56" y="3033"/>
                  </a:lnTo>
                  <a:cubicBezTo>
                    <a:pt x="0" y="3089"/>
                    <a:pt x="56" y="3202"/>
                    <a:pt x="112" y="3202"/>
                  </a:cubicBezTo>
                  <a:lnTo>
                    <a:pt x="169" y="3202"/>
                  </a:lnTo>
                  <a:cubicBezTo>
                    <a:pt x="225" y="3202"/>
                    <a:pt x="281" y="3146"/>
                    <a:pt x="337" y="3089"/>
                  </a:cubicBezTo>
                  <a:lnTo>
                    <a:pt x="1404" y="57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14"/>
            <p:cNvSpPr/>
            <p:nvPr/>
          </p:nvSpPr>
          <p:spPr>
            <a:xfrm>
              <a:off x="-347225" y="-39768"/>
              <a:ext cx="24588" cy="39942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281" y="0"/>
                  </a:moveTo>
                  <a:lnTo>
                    <a:pt x="0" y="337"/>
                  </a:lnTo>
                  <a:lnTo>
                    <a:pt x="0" y="730"/>
                  </a:lnTo>
                  <a:lnTo>
                    <a:pt x="450" y="22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14"/>
            <p:cNvSpPr/>
            <p:nvPr/>
          </p:nvSpPr>
          <p:spPr>
            <a:xfrm>
              <a:off x="297207" y="233325"/>
              <a:ext cx="24643" cy="184191"/>
            </a:xfrm>
            <a:custGeom>
              <a:avLst/>
              <a:gdLst/>
              <a:ahLst/>
              <a:cxnLst/>
              <a:rect l="l" t="t" r="r" b="b"/>
              <a:pathLst>
                <a:path w="451" h="3371" extrusionOk="0">
                  <a:moveTo>
                    <a:pt x="169" y="1"/>
                  </a:moveTo>
                  <a:lnTo>
                    <a:pt x="1" y="3202"/>
                  </a:lnTo>
                  <a:cubicBezTo>
                    <a:pt x="1" y="3314"/>
                    <a:pt x="57" y="3371"/>
                    <a:pt x="113" y="3371"/>
                  </a:cubicBezTo>
                  <a:cubicBezTo>
                    <a:pt x="225" y="3371"/>
                    <a:pt x="282" y="3314"/>
                    <a:pt x="282" y="320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14"/>
            <p:cNvSpPr/>
            <p:nvPr/>
          </p:nvSpPr>
          <p:spPr>
            <a:xfrm>
              <a:off x="-163086" y="132076"/>
              <a:ext cx="92068" cy="168838"/>
            </a:xfrm>
            <a:custGeom>
              <a:avLst/>
              <a:gdLst/>
              <a:ahLst/>
              <a:cxnLst/>
              <a:rect l="l" t="t" r="r" b="b"/>
              <a:pathLst>
                <a:path w="1685" h="3090" extrusionOk="0">
                  <a:moveTo>
                    <a:pt x="1460" y="0"/>
                  </a:moveTo>
                  <a:lnTo>
                    <a:pt x="56" y="2921"/>
                  </a:lnTo>
                  <a:cubicBezTo>
                    <a:pt x="0" y="2977"/>
                    <a:pt x="56" y="3033"/>
                    <a:pt x="112" y="3089"/>
                  </a:cubicBezTo>
                  <a:lnTo>
                    <a:pt x="169" y="3089"/>
                  </a:lnTo>
                  <a:cubicBezTo>
                    <a:pt x="225" y="3089"/>
                    <a:pt x="281" y="3033"/>
                    <a:pt x="281" y="2977"/>
                  </a:cubicBezTo>
                  <a:lnTo>
                    <a:pt x="1685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14"/>
            <p:cNvSpPr/>
            <p:nvPr/>
          </p:nvSpPr>
          <p:spPr>
            <a:xfrm>
              <a:off x="-347225" y="24653"/>
              <a:ext cx="104362" cy="147364"/>
            </a:xfrm>
            <a:custGeom>
              <a:avLst/>
              <a:gdLst/>
              <a:ahLst/>
              <a:cxnLst/>
              <a:rect l="l" t="t" r="r" b="b"/>
              <a:pathLst>
                <a:path w="1910" h="2697" extrusionOk="0">
                  <a:moveTo>
                    <a:pt x="1685" y="1"/>
                  </a:moveTo>
                  <a:lnTo>
                    <a:pt x="0" y="2247"/>
                  </a:lnTo>
                  <a:lnTo>
                    <a:pt x="0" y="2696"/>
                  </a:lnTo>
                  <a:lnTo>
                    <a:pt x="1910" y="169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14"/>
            <p:cNvSpPr/>
            <p:nvPr/>
          </p:nvSpPr>
          <p:spPr>
            <a:xfrm>
              <a:off x="-264390" y="82954"/>
              <a:ext cx="104417" cy="162718"/>
            </a:xfrm>
            <a:custGeom>
              <a:avLst/>
              <a:gdLst/>
              <a:ahLst/>
              <a:cxnLst/>
              <a:rect l="l" t="t" r="r" b="b"/>
              <a:pathLst>
                <a:path w="1911" h="2978" extrusionOk="0">
                  <a:moveTo>
                    <a:pt x="1686" y="1"/>
                  </a:moveTo>
                  <a:lnTo>
                    <a:pt x="57" y="2809"/>
                  </a:lnTo>
                  <a:cubicBezTo>
                    <a:pt x="1" y="2865"/>
                    <a:pt x="1" y="2921"/>
                    <a:pt x="113" y="2977"/>
                  </a:cubicBezTo>
                  <a:lnTo>
                    <a:pt x="169" y="2977"/>
                  </a:lnTo>
                  <a:cubicBezTo>
                    <a:pt x="225" y="2977"/>
                    <a:pt x="225" y="2921"/>
                    <a:pt x="281" y="2921"/>
                  </a:cubicBezTo>
                  <a:lnTo>
                    <a:pt x="1910" y="113"/>
                  </a:lnTo>
                  <a:lnTo>
                    <a:pt x="16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14"/>
            <p:cNvSpPr/>
            <p:nvPr/>
          </p:nvSpPr>
          <p:spPr>
            <a:xfrm>
              <a:off x="-347225" y="-1307210"/>
              <a:ext cx="1896554" cy="1436267"/>
            </a:xfrm>
            <a:custGeom>
              <a:avLst/>
              <a:gdLst/>
              <a:ahLst/>
              <a:cxnLst/>
              <a:rect l="l" t="t" r="r" b="b"/>
              <a:pathLst>
                <a:path w="34710" h="26286" extrusionOk="0">
                  <a:moveTo>
                    <a:pt x="26791" y="0"/>
                  </a:moveTo>
                  <a:cubicBezTo>
                    <a:pt x="31677" y="7358"/>
                    <a:pt x="29936" y="17355"/>
                    <a:pt x="22747" y="22578"/>
                  </a:cubicBezTo>
                  <a:cubicBezTo>
                    <a:pt x="19818" y="24706"/>
                    <a:pt x="16413" y="25734"/>
                    <a:pt x="13035" y="25734"/>
                  </a:cubicBezTo>
                  <a:cubicBezTo>
                    <a:pt x="8121" y="25734"/>
                    <a:pt x="3262" y="23560"/>
                    <a:pt x="0" y="19433"/>
                  </a:cubicBezTo>
                  <a:lnTo>
                    <a:pt x="0" y="20163"/>
                  </a:lnTo>
                  <a:cubicBezTo>
                    <a:pt x="3258" y="24039"/>
                    <a:pt x="8032" y="26285"/>
                    <a:pt x="13087" y="26285"/>
                  </a:cubicBezTo>
                  <a:cubicBezTo>
                    <a:pt x="26566" y="26285"/>
                    <a:pt x="34710" y="11289"/>
                    <a:pt x="2729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14"/>
            <p:cNvSpPr/>
            <p:nvPr/>
          </p:nvSpPr>
          <p:spPr>
            <a:xfrm>
              <a:off x="67060" y="-1097773"/>
              <a:ext cx="107477" cy="106712"/>
            </a:xfrm>
            <a:custGeom>
              <a:avLst/>
              <a:gdLst/>
              <a:ahLst/>
              <a:cxnLst/>
              <a:rect l="l" t="t" r="r" b="b"/>
              <a:pathLst>
                <a:path w="1967" h="1953" extrusionOk="0">
                  <a:moveTo>
                    <a:pt x="169" y="0"/>
                  </a:moveTo>
                  <a:cubicBezTo>
                    <a:pt x="127" y="0"/>
                    <a:pt x="85" y="14"/>
                    <a:pt x="57" y="42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798" y="1952"/>
                  </a:lnTo>
                  <a:lnTo>
                    <a:pt x="1966" y="1727"/>
                  </a:lnTo>
                  <a:lnTo>
                    <a:pt x="281" y="42"/>
                  </a:lnTo>
                  <a:cubicBezTo>
                    <a:pt x="253" y="14"/>
                    <a:pt x="211" y="0"/>
                    <a:pt x="16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14"/>
            <p:cNvSpPr/>
            <p:nvPr/>
          </p:nvSpPr>
          <p:spPr>
            <a:xfrm>
              <a:off x="-187674" y="-810091"/>
              <a:ext cx="276260" cy="12349"/>
            </a:xfrm>
            <a:custGeom>
              <a:avLst/>
              <a:gdLst/>
              <a:ahLst/>
              <a:cxnLst/>
              <a:rect l="l" t="t" r="r" b="b"/>
              <a:pathLst>
                <a:path w="5056" h="226" extrusionOk="0">
                  <a:moveTo>
                    <a:pt x="113" y="1"/>
                  </a:moveTo>
                  <a:cubicBezTo>
                    <a:pt x="57" y="1"/>
                    <a:pt x="1" y="57"/>
                    <a:pt x="1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5056" y="225"/>
                  </a:lnTo>
                  <a:lnTo>
                    <a:pt x="5056" y="169"/>
                  </a:lnTo>
                  <a:lnTo>
                    <a:pt x="50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14"/>
            <p:cNvSpPr/>
            <p:nvPr/>
          </p:nvSpPr>
          <p:spPr>
            <a:xfrm>
              <a:off x="355508" y="-1310325"/>
              <a:ext cx="15408" cy="230253"/>
            </a:xfrm>
            <a:custGeom>
              <a:avLst/>
              <a:gdLst/>
              <a:ahLst/>
              <a:cxnLst/>
              <a:rect l="l" t="t" r="r" b="b"/>
              <a:pathLst>
                <a:path w="282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282" y="4213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14"/>
            <p:cNvSpPr/>
            <p:nvPr/>
          </p:nvSpPr>
          <p:spPr>
            <a:xfrm>
              <a:off x="-34243" y="-1196727"/>
              <a:ext cx="948277" cy="943414"/>
            </a:xfrm>
            <a:custGeom>
              <a:avLst/>
              <a:gdLst/>
              <a:ahLst/>
              <a:cxnLst/>
              <a:rect l="l" t="t" r="r" b="b"/>
              <a:pathLst>
                <a:path w="17355" h="17266" extrusionOk="0">
                  <a:moveTo>
                    <a:pt x="9493" y="0"/>
                  </a:moveTo>
                  <a:lnTo>
                    <a:pt x="9212" y="899"/>
                  </a:lnTo>
                  <a:cubicBezTo>
                    <a:pt x="10167" y="1179"/>
                    <a:pt x="11065" y="1685"/>
                    <a:pt x="11852" y="2415"/>
                  </a:cubicBezTo>
                  <a:lnTo>
                    <a:pt x="10785" y="3482"/>
                  </a:lnTo>
                  <a:lnTo>
                    <a:pt x="11009" y="3651"/>
                  </a:lnTo>
                  <a:lnTo>
                    <a:pt x="12020" y="2584"/>
                  </a:lnTo>
                  <a:cubicBezTo>
                    <a:pt x="13200" y="3819"/>
                    <a:pt x="13874" y="5392"/>
                    <a:pt x="13930" y="7021"/>
                  </a:cubicBezTo>
                  <a:lnTo>
                    <a:pt x="12469" y="7021"/>
                  </a:lnTo>
                  <a:lnTo>
                    <a:pt x="12469" y="7245"/>
                  </a:lnTo>
                  <a:lnTo>
                    <a:pt x="12469" y="7358"/>
                  </a:lnTo>
                  <a:lnTo>
                    <a:pt x="13874" y="7358"/>
                  </a:lnTo>
                  <a:cubicBezTo>
                    <a:pt x="13817" y="8986"/>
                    <a:pt x="13200" y="10615"/>
                    <a:pt x="12020" y="11795"/>
                  </a:cubicBezTo>
                  <a:lnTo>
                    <a:pt x="11009" y="10784"/>
                  </a:lnTo>
                  <a:lnTo>
                    <a:pt x="10841" y="11008"/>
                  </a:lnTo>
                  <a:lnTo>
                    <a:pt x="11852" y="12019"/>
                  </a:lnTo>
                  <a:cubicBezTo>
                    <a:pt x="10616" y="13199"/>
                    <a:pt x="9043" y="13873"/>
                    <a:pt x="7359" y="13873"/>
                  </a:cubicBezTo>
                  <a:lnTo>
                    <a:pt x="7359" y="12412"/>
                  </a:lnTo>
                  <a:lnTo>
                    <a:pt x="7078" y="12412"/>
                  </a:lnTo>
                  <a:lnTo>
                    <a:pt x="7078" y="13873"/>
                  </a:lnTo>
                  <a:cubicBezTo>
                    <a:pt x="5393" y="13873"/>
                    <a:pt x="3820" y="13199"/>
                    <a:pt x="2585" y="12019"/>
                  </a:cubicBezTo>
                  <a:lnTo>
                    <a:pt x="3708" y="10896"/>
                  </a:lnTo>
                  <a:lnTo>
                    <a:pt x="3539" y="10727"/>
                  </a:lnTo>
                  <a:lnTo>
                    <a:pt x="2416" y="11851"/>
                  </a:lnTo>
                  <a:cubicBezTo>
                    <a:pt x="1686" y="11121"/>
                    <a:pt x="1180" y="10222"/>
                    <a:pt x="900" y="9211"/>
                  </a:cubicBezTo>
                  <a:lnTo>
                    <a:pt x="1" y="9492"/>
                  </a:lnTo>
                  <a:cubicBezTo>
                    <a:pt x="956" y="12637"/>
                    <a:pt x="3820" y="14771"/>
                    <a:pt x="7078" y="14827"/>
                  </a:cubicBezTo>
                  <a:lnTo>
                    <a:pt x="7078" y="17186"/>
                  </a:lnTo>
                  <a:cubicBezTo>
                    <a:pt x="7117" y="17226"/>
                    <a:pt x="7157" y="17266"/>
                    <a:pt x="7197" y="17266"/>
                  </a:cubicBezTo>
                  <a:cubicBezTo>
                    <a:pt x="7213" y="17266"/>
                    <a:pt x="7230" y="17259"/>
                    <a:pt x="7246" y="17243"/>
                  </a:cubicBezTo>
                  <a:cubicBezTo>
                    <a:pt x="7359" y="17243"/>
                    <a:pt x="7415" y="17186"/>
                    <a:pt x="7415" y="17130"/>
                  </a:cubicBezTo>
                  <a:lnTo>
                    <a:pt x="7415" y="14827"/>
                  </a:lnTo>
                  <a:cubicBezTo>
                    <a:pt x="11459" y="14715"/>
                    <a:pt x="14772" y="11401"/>
                    <a:pt x="14828" y="7358"/>
                  </a:cubicBezTo>
                  <a:lnTo>
                    <a:pt x="17187" y="7358"/>
                  </a:lnTo>
                  <a:cubicBezTo>
                    <a:pt x="17343" y="7358"/>
                    <a:pt x="17355" y="7070"/>
                    <a:pt x="17223" y="7070"/>
                  </a:cubicBezTo>
                  <a:cubicBezTo>
                    <a:pt x="17212" y="7070"/>
                    <a:pt x="17200" y="7072"/>
                    <a:pt x="17187" y="7077"/>
                  </a:cubicBezTo>
                  <a:lnTo>
                    <a:pt x="14828" y="7077"/>
                  </a:lnTo>
                  <a:cubicBezTo>
                    <a:pt x="14772" y="5111"/>
                    <a:pt x="13986" y="3258"/>
                    <a:pt x="12638" y="1910"/>
                  </a:cubicBezTo>
                  <a:lnTo>
                    <a:pt x="12638" y="1853"/>
                  </a:lnTo>
                  <a:cubicBezTo>
                    <a:pt x="12638" y="1835"/>
                    <a:pt x="12638" y="1828"/>
                    <a:pt x="12636" y="1828"/>
                  </a:cubicBezTo>
                  <a:cubicBezTo>
                    <a:pt x="12632" y="1828"/>
                    <a:pt x="12619" y="1853"/>
                    <a:pt x="12582" y="1853"/>
                  </a:cubicBezTo>
                  <a:cubicBezTo>
                    <a:pt x="11683" y="1011"/>
                    <a:pt x="10616" y="337"/>
                    <a:pt x="949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14"/>
            <p:cNvSpPr/>
            <p:nvPr/>
          </p:nvSpPr>
          <p:spPr>
            <a:xfrm>
              <a:off x="-175380" y="-1307210"/>
              <a:ext cx="1402500" cy="1288466"/>
            </a:xfrm>
            <a:custGeom>
              <a:avLst/>
              <a:gdLst/>
              <a:ahLst/>
              <a:cxnLst/>
              <a:rect l="l" t="t" r="r" b="b"/>
              <a:pathLst>
                <a:path w="25668" h="23581" extrusionOk="0">
                  <a:moveTo>
                    <a:pt x="18647" y="0"/>
                  </a:moveTo>
                  <a:cubicBezTo>
                    <a:pt x="21231" y="2415"/>
                    <a:pt x="22691" y="5785"/>
                    <a:pt x="22635" y="9267"/>
                  </a:cubicBezTo>
                  <a:cubicBezTo>
                    <a:pt x="22673" y="16981"/>
                    <a:pt x="16387" y="22072"/>
                    <a:pt x="9830" y="22072"/>
                  </a:cubicBezTo>
                  <a:cubicBezTo>
                    <a:pt x="6695" y="22072"/>
                    <a:pt x="3497" y="20908"/>
                    <a:pt x="899" y="18310"/>
                  </a:cubicBezTo>
                  <a:lnTo>
                    <a:pt x="0" y="19208"/>
                  </a:lnTo>
                  <a:cubicBezTo>
                    <a:pt x="2764" y="22118"/>
                    <a:pt x="6463" y="23580"/>
                    <a:pt x="10175" y="23580"/>
                  </a:cubicBezTo>
                  <a:cubicBezTo>
                    <a:pt x="13628" y="23580"/>
                    <a:pt x="17092" y="22315"/>
                    <a:pt x="19826" y="19770"/>
                  </a:cubicBezTo>
                  <a:cubicBezTo>
                    <a:pt x="25443" y="14434"/>
                    <a:pt x="25668" y="5617"/>
                    <a:pt x="2038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14"/>
            <p:cNvSpPr/>
            <p:nvPr/>
          </p:nvSpPr>
          <p:spPr>
            <a:xfrm>
              <a:off x="622537" y="-1307210"/>
              <a:ext cx="494110" cy="807142"/>
            </a:xfrm>
            <a:custGeom>
              <a:avLst/>
              <a:gdLst/>
              <a:ahLst/>
              <a:cxnLst/>
              <a:rect l="l" t="t" r="r" b="b"/>
              <a:pathLst>
                <a:path w="9043" h="14772" extrusionOk="0">
                  <a:moveTo>
                    <a:pt x="0" y="0"/>
                  </a:moveTo>
                  <a:cubicBezTo>
                    <a:pt x="730" y="393"/>
                    <a:pt x="1460" y="843"/>
                    <a:pt x="2134" y="1404"/>
                  </a:cubicBezTo>
                  <a:lnTo>
                    <a:pt x="2640" y="786"/>
                  </a:lnTo>
                  <a:cubicBezTo>
                    <a:pt x="6403" y="4156"/>
                    <a:pt x="7582" y="9548"/>
                    <a:pt x="5448" y="14154"/>
                  </a:cubicBezTo>
                  <a:lnTo>
                    <a:pt x="6740" y="14771"/>
                  </a:lnTo>
                  <a:cubicBezTo>
                    <a:pt x="9043" y="9717"/>
                    <a:pt x="7863" y="3763"/>
                    <a:pt x="381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14"/>
            <p:cNvSpPr/>
            <p:nvPr/>
          </p:nvSpPr>
          <p:spPr>
            <a:xfrm>
              <a:off x="-347225" y="-1304151"/>
              <a:ext cx="702780" cy="1190770"/>
            </a:xfrm>
            <a:custGeom>
              <a:avLst/>
              <a:gdLst/>
              <a:ahLst/>
              <a:cxnLst/>
              <a:rect l="l" t="t" r="r" b="b"/>
              <a:pathLst>
                <a:path w="12862" h="21793" extrusionOk="0">
                  <a:moveTo>
                    <a:pt x="4100" y="0"/>
                  </a:moveTo>
                  <a:cubicBezTo>
                    <a:pt x="1517" y="2415"/>
                    <a:pt x="56" y="5785"/>
                    <a:pt x="0" y="9324"/>
                  </a:cubicBezTo>
                  <a:cubicBezTo>
                    <a:pt x="0" y="10728"/>
                    <a:pt x="281" y="12132"/>
                    <a:pt x="730" y="13536"/>
                  </a:cubicBezTo>
                  <a:lnTo>
                    <a:pt x="1067" y="13424"/>
                  </a:lnTo>
                  <a:cubicBezTo>
                    <a:pt x="2808" y="18422"/>
                    <a:pt x="7526" y="21792"/>
                    <a:pt x="12862" y="21792"/>
                  </a:cubicBezTo>
                  <a:lnTo>
                    <a:pt x="12862" y="19883"/>
                  </a:lnTo>
                  <a:cubicBezTo>
                    <a:pt x="7863" y="19883"/>
                    <a:pt x="3482" y="16400"/>
                    <a:pt x="2471" y="11458"/>
                  </a:cubicBezTo>
                  <a:cubicBezTo>
                    <a:pt x="2359" y="10784"/>
                    <a:pt x="2303" y="10054"/>
                    <a:pt x="2303" y="9380"/>
                  </a:cubicBezTo>
                  <a:lnTo>
                    <a:pt x="1460" y="9380"/>
                  </a:lnTo>
                  <a:cubicBezTo>
                    <a:pt x="1460" y="6403"/>
                    <a:pt x="2640" y="3482"/>
                    <a:pt x="4718" y="1404"/>
                  </a:cubicBezTo>
                  <a:lnTo>
                    <a:pt x="5336" y="1966"/>
                  </a:lnTo>
                  <a:cubicBezTo>
                    <a:pt x="6066" y="1180"/>
                    <a:pt x="7021" y="506"/>
                    <a:pt x="797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14"/>
            <p:cNvSpPr/>
            <p:nvPr/>
          </p:nvSpPr>
          <p:spPr>
            <a:xfrm>
              <a:off x="407690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1236" y="0"/>
                  </a:moveTo>
                  <a:lnTo>
                    <a:pt x="1" y="1236"/>
                  </a:lnTo>
                  <a:cubicBezTo>
                    <a:pt x="113" y="1348"/>
                    <a:pt x="225" y="1460"/>
                    <a:pt x="338" y="1573"/>
                  </a:cubicBezTo>
                  <a:lnTo>
                    <a:pt x="1573" y="3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14"/>
            <p:cNvSpPr/>
            <p:nvPr/>
          </p:nvSpPr>
          <p:spPr>
            <a:xfrm>
              <a:off x="226611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1180" y="1"/>
                  </a:moveTo>
                  <a:lnTo>
                    <a:pt x="1" y="1237"/>
                  </a:lnTo>
                  <a:lnTo>
                    <a:pt x="338" y="1573"/>
                  </a:lnTo>
                  <a:lnTo>
                    <a:pt x="1517" y="338"/>
                  </a:lnTo>
                  <a:cubicBezTo>
                    <a:pt x="1405" y="226"/>
                    <a:pt x="1293" y="113"/>
                    <a:pt x="118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14"/>
            <p:cNvSpPr/>
            <p:nvPr/>
          </p:nvSpPr>
          <p:spPr>
            <a:xfrm>
              <a:off x="410750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282" y="1"/>
                  </a:moveTo>
                  <a:cubicBezTo>
                    <a:pt x="225" y="113"/>
                    <a:pt x="113" y="226"/>
                    <a:pt x="1" y="338"/>
                  </a:cubicBezTo>
                  <a:lnTo>
                    <a:pt x="1180" y="1573"/>
                  </a:lnTo>
                  <a:lnTo>
                    <a:pt x="1517" y="123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14"/>
            <p:cNvSpPr/>
            <p:nvPr/>
          </p:nvSpPr>
          <p:spPr>
            <a:xfrm>
              <a:off x="226611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338" y="0"/>
                  </a:moveTo>
                  <a:lnTo>
                    <a:pt x="1" y="337"/>
                  </a:lnTo>
                  <a:lnTo>
                    <a:pt x="1237" y="1573"/>
                  </a:lnTo>
                  <a:cubicBezTo>
                    <a:pt x="1293" y="1460"/>
                    <a:pt x="1405" y="1348"/>
                    <a:pt x="1574" y="1236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14"/>
            <p:cNvSpPr/>
            <p:nvPr/>
          </p:nvSpPr>
          <p:spPr>
            <a:xfrm>
              <a:off x="303381" y="-856098"/>
              <a:ext cx="132010" cy="113760"/>
            </a:xfrm>
            <a:custGeom>
              <a:avLst/>
              <a:gdLst/>
              <a:ahLst/>
              <a:cxnLst/>
              <a:rect l="l" t="t" r="r" b="b"/>
              <a:pathLst>
                <a:path w="2416" h="2082" extrusionOk="0">
                  <a:moveTo>
                    <a:pt x="1011" y="0"/>
                  </a:moveTo>
                  <a:cubicBezTo>
                    <a:pt x="449" y="0"/>
                    <a:pt x="0" y="450"/>
                    <a:pt x="0" y="1011"/>
                  </a:cubicBezTo>
                  <a:cubicBezTo>
                    <a:pt x="0" y="1665"/>
                    <a:pt x="526" y="2081"/>
                    <a:pt x="1074" y="2081"/>
                  </a:cubicBezTo>
                  <a:cubicBezTo>
                    <a:pt x="1327" y="2081"/>
                    <a:pt x="1585" y="1993"/>
                    <a:pt x="1797" y="1798"/>
                  </a:cubicBezTo>
                  <a:cubicBezTo>
                    <a:pt x="2415" y="1124"/>
                    <a:pt x="1966" y="0"/>
                    <a:pt x="101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14"/>
            <p:cNvSpPr/>
            <p:nvPr/>
          </p:nvSpPr>
          <p:spPr>
            <a:xfrm>
              <a:off x="3439753" y="-1034117"/>
              <a:ext cx="1157002" cy="616886"/>
            </a:xfrm>
            <a:custGeom>
              <a:avLst/>
              <a:gdLst/>
              <a:ahLst/>
              <a:cxnLst/>
              <a:rect l="l" t="t" r="r" b="b"/>
              <a:pathLst>
                <a:path w="21175" h="11290" extrusionOk="0">
                  <a:moveTo>
                    <a:pt x="0" y="1"/>
                  </a:moveTo>
                  <a:lnTo>
                    <a:pt x="0" y="169"/>
                  </a:lnTo>
                  <a:lnTo>
                    <a:pt x="5504" y="169"/>
                  </a:lnTo>
                  <a:lnTo>
                    <a:pt x="7751" y="11290"/>
                  </a:lnTo>
                  <a:lnTo>
                    <a:pt x="21174" y="11290"/>
                  </a:lnTo>
                  <a:lnTo>
                    <a:pt x="21174" y="11121"/>
                  </a:lnTo>
                  <a:lnTo>
                    <a:pt x="7919" y="111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14"/>
            <p:cNvSpPr/>
            <p:nvPr/>
          </p:nvSpPr>
          <p:spPr>
            <a:xfrm>
              <a:off x="3412105" y="-1061710"/>
              <a:ext cx="64530" cy="64475"/>
            </a:xfrm>
            <a:custGeom>
              <a:avLst/>
              <a:gdLst/>
              <a:ahLst/>
              <a:cxnLst/>
              <a:rect l="l" t="t" r="r" b="b"/>
              <a:pathLst>
                <a:path w="1181" h="1180" extrusionOk="0">
                  <a:moveTo>
                    <a:pt x="1" y="0"/>
                  </a:moveTo>
                  <a:lnTo>
                    <a:pt x="1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14"/>
            <p:cNvSpPr/>
            <p:nvPr/>
          </p:nvSpPr>
          <p:spPr>
            <a:xfrm>
              <a:off x="4566006" y="-454108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14"/>
            <p:cNvSpPr/>
            <p:nvPr/>
          </p:nvSpPr>
          <p:spPr>
            <a:xfrm>
              <a:off x="1641366" y="-1202902"/>
              <a:ext cx="472691" cy="583118"/>
            </a:xfrm>
            <a:custGeom>
              <a:avLst/>
              <a:gdLst/>
              <a:ahLst/>
              <a:cxnLst/>
              <a:rect l="l" t="t" r="r" b="b"/>
              <a:pathLst>
                <a:path w="8651" h="10672" extrusionOk="0">
                  <a:moveTo>
                    <a:pt x="1" y="1"/>
                  </a:moveTo>
                  <a:lnTo>
                    <a:pt x="1" y="169"/>
                  </a:lnTo>
                  <a:lnTo>
                    <a:pt x="4943" y="169"/>
                  </a:lnTo>
                  <a:lnTo>
                    <a:pt x="4943" y="10672"/>
                  </a:lnTo>
                  <a:lnTo>
                    <a:pt x="8650" y="10672"/>
                  </a:lnTo>
                  <a:lnTo>
                    <a:pt x="8650" y="10503"/>
                  </a:lnTo>
                  <a:lnTo>
                    <a:pt x="5112" y="10503"/>
                  </a:lnTo>
                  <a:lnTo>
                    <a:pt x="511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14"/>
            <p:cNvSpPr/>
            <p:nvPr/>
          </p:nvSpPr>
          <p:spPr>
            <a:xfrm>
              <a:off x="2083299" y="-65666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14"/>
            <p:cNvSpPr/>
            <p:nvPr/>
          </p:nvSpPr>
          <p:spPr>
            <a:xfrm>
              <a:off x="6787858" y="-1187548"/>
              <a:ext cx="537111" cy="273200"/>
            </a:xfrm>
            <a:custGeom>
              <a:avLst/>
              <a:gdLst/>
              <a:ahLst/>
              <a:cxnLst/>
              <a:rect l="l" t="t" r="r" b="b"/>
              <a:pathLst>
                <a:path w="9830" h="5000" extrusionOk="0">
                  <a:moveTo>
                    <a:pt x="3876" y="1"/>
                  </a:moveTo>
                  <a:lnTo>
                    <a:pt x="3876" y="4831"/>
                  </a:lnTo>
                  <a:lnTo>
                    <a:pt x="1" y="4831"/>
                  </a:lnTo>
                  <a:lnTo>
                    <a:pt x="1" y="4999"/>
                  </a:lnTo>
                  <a:lnTo>
                    <a:pt x="4044" y="4999"/>
                  </a:lnTo>
                  <a:lnTo>
                    <a:pt x="4044" y="169"/>
                  </a:lnTo>
                  <a:lnTo>
                    <a:pt x="9829" y="169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14"/>
            <p:cNvSpPr/>
            <p:nvPr/>
          </p:nvSpPr>
          <p:spPr>
            <a:xfrm>
              <a:off x="6766384" y="-951227"/>
              <a:ext cx="64475" cy="64475"/>
            </a:xfrm>
            <a:custGeom>
              <a:avLst/>
              <a:gdLst/>
              <a:ahLst/>
              <a:cxnLst/>
              <a:rect l="l" t="t" r="r" b="b"/>
              <a:pathLst>
                <a:path w="1180" h="1180" extrusionOk="0">
                  <a:moveTo>
                    <a:pt x="0" y="0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14"/>
            <p:cNvSpPr/>
            <p:nvPr/>
          </p:nvSpPr>
          <p:spPr>
            <a:xfrm>
              <a:off x="3596244" y="-426459"/>
              <a:ext cx="270086" cy="383627"/>
            </a:xfrm>
            <a:custGeom>
              <a:avLst/>
              <a:gdLst/>
              <a:ahLst/>
              <a:cxnLst/>
              <a:rect l="l" t="t" r="r" b="b"/>
              <a:pathLst>
                <a:path w="4943" h="7021" extrusionOk="0">
                  <a:moveTo>
                    <a:pt x="1" y="0"/>
                  </a:moveTo>
                  <a:lnTo>
                    <a:pt x="1" y="7021"/>
                  </a:lnTo>
                  <a:lnTo>
                    <a:pt x="169" y="7021"/>
                  </a:lnTo>
                  <a:lnTo>
                    <a:pt x="169" y="169"/>
                  </a:lnTo>
                  <a:lnTo>
                    <a:pt x="4943" y="169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14"/>
            <p:cNvSpPr/>
            <p:nvPr/>
          </p:nvSpPr>
          <p:spPr>
            <a:xfrm>
              <a:off x="3568650" y="-7971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14"/>
            <p:cNvSpPr/>
            <p:nvPr/>
          </p:nvSpPr>
          <p:spPr>
            <a:xfrm>
              <a:off x="3835624" y="-457167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14"/>
            <p:cNvSpPr/>
            <p:nvPr/>
          </p:nvSpPr>
          <p:spPr>
            <a:xfrm>
              <a:off x="2295032" y="-128778"/>
              <a:ext cx="24643" cy="39942"/>
            </a:xfrm>
            <a:custGeom>
              <a:avLst/>
              <a:gdLst/>
              <a:ahLst/>
              <a:cxnLst/>
              <a:rect l="l" t="t" r="r" b="b"/>
              <a:pathLst>
                <a:path w="451" h="731" extrusionOk="0">
                  <a:moveTo>
                    <a:pt x="1" y="0"/>
                  </a:moveTo>
                  <a:lnTo>
                    <a:pt x="1" y="730"/>
                  </a:lnTo>
                  <a:lnTo>
                    <a:pt x="450" y="73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7" name="Google Shape;5977;p14"/>
          <p:cNvGrpSpPr/>
          <p:nvPr/>
        </p:nvGrpSpPr>
        <p:grpSpPr>
          <a:xfrm>
            <a:off x="-31476" y="4719701"/>
            <a:ext cx="9206952" cy="461886"/>
            <a:chOff x="12" y="4706850"/>
            <a:chExt cx="9519181" cy="461886"/>
          </a:xfrm>
        </p:grpSpPr>
        <p:sp>
          <p:nvSpPr>
            <p:cNvPr id="5978" name="Google Shape;5978;p14"/>
            <p:cNvSpPr/>
            <p:nvPr/>
          </p:nvSpPr>
          <p:spPr>
            <a:xfrm>
              <a:off x="12" y="4900567"/>
              <a:ext cx="9493606" cy="235503"/>
            </a:xfrm>
            <a:custGeom>
              <a:avLst/>
              <a:gdLst/>
              <a:ahLst/>
              <a:cxnLst/>
              <a:rect l="l" t="t" r="r" b="b"/>
              <a:pathLst>
                <a:path w="140412" h="3483" extrusionOk="0">
                  <a:moveTo>
                    <a:pt x="0" y="0"/>
                  </a:moveTo>
                  <a:lnTo>
                    <a:pt x="0" y="3482"/>
                  </a:lnTo>
                  <a:lnTo>
                    <a:pt x="140411" y="3482"/>
                  </a:lnTo>
                  <a:lnTo>
                    <a:pt x="1404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9" name="Google Shape;5979;p14"/>
            <p:cNvGrpSpPr/>
            <p:nvPr/>
          </p:nvGrpSpPr>
          <p:grpSpPr>
            <a:xfrm>
              <a:off x="1209078" y="4884373"/>
              <a:ext cx="258320" cy="284364"/>
              <a:chOff x="-95938" y="5196046"/>
              <a:chExt cx="289499" cy="318687"/>
            </a:xfrm>
          </p:grpSpPr>
          <p:sp>
            <p:nvSpPr>
              <p:cNvPr id="5980" name="Google Shape;5980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5981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5982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5983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5984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85" name="Google Shape;5985;p14"/>
            <p:cNvGrpSpPr/>
            <p:nvPr/>
          </p:nvGrpSpPr>
          <p:grpSpPr>
            <a:xfrm>
              <a:off x="500999" y="4884373"/>
              <a:ext cx="258320" cy="284364"/>
              <a:chOff x="-95938" y="5196046"/>
              <a:chExt cx="289499" cy="318687"/>
            </a:xfrm>
          </p:grpSpPr>
          <p:sp>
            <p:nvSpPr>
              <p:cNvPr id="5986" name="Google Shape;5986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91" name="Google Shape;5991;p14"/>
            <p:cNvSpPr/>
            <p:nvPr/>
          </p:nvSpPr>
          <p:spPr>
            <a:xfrm>
              <a:off x="12" y="4706850"/>
              <a:ext cx="9493606" cy="193785"/>
            </a:xfrm>
            <a:custGeom>
              <a:avLst/>
              <a:gdLst/>
              <a:ahLst/>
              <a:cxnLst/>
              <a:rect l="l" t="t" r="r" b="b"/>
              <a:pathLst>
                <a:path w="140412" h="2866" extrusionOk="0">
                  <a:moveTo>
                    <a:pt x="140411" y="2191"/>
                  </a:moveTo>
                  <a:lnTo>
                    <a:pt x="136648" y="1"/>
                  </a:lnTo>
                  <a:lnTo>
                    <a:pt x="3089" y="1"/>
                  </a:lnTo>
                  <a:lnTo>
                    <a:pt x="0" y="2247"/>
                  </a:lnTo>
                  <a:lnTo>
                    <a:pt x="0" y="2865"/>
                  </a:lnTo>
                  <a:lnTo>
                    <a:pt x="140411" y="28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92" name="Google Shape;5992;p14"/>
            <p:cNvGrpSpPr/>
            <p:nvPr/>
          </p:nvGrpSpPr>
          <p:grpSpPr>
            <a:xfrm>
              <a:off x="1917157" y="4884373"/>
              <a:ext cx="258320" cy="284364"/>
              <a:chOff x="-95938" y="5196046"/>
              <a:chExt cx="289499" cy="318687"/>
            </a:xfrm>
          </p:grpSpPr>
          <p:sp>
            <p:nvSpPr>
              <p:cNvPr id="5993" name="Google Shape;5993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5996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5997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98" name="Google Shape;5998;p14"/>
            <p:cNvGrpSpPr/>
            <p:nvPr/>
          </p:nvGrpSpPr>
          <p:grpSpPr>
            <a:xfrm>
              <a:off x="2625237" y="4884373"/>
              <a:ext cx="258320" cy="284364"/>
              <a:chOff x="-95938" y="5196046"/>
              <a:chExt cx="289499" cy="318687"/>
            </a:xfrm>
          </p:grpSpPr>
          <p:sp>
            <p:nvSpPr>
              <p:cNvPr id="5999" name="Google Shape;5999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04" name="Google Shape;6004;p14"/>
            <p:cNvGrpSpPr/>
            <p:nvPr/>
          </p:nvGrpSpPr>
          <p:grpSpPr>
            <a:xfrm>
              <a:off x="3333316" y="4884373"/>
              <a:ext cx="258320" cy="284364"/>
              <a:chOff x="-95938" y="5196046"/>
              <a:chExt cx="289499" cy="318687"/>
            </a:xfrm>
          </p:grpSpPr>
          <p:sp>
            <p:nvSpPr>
              <p:cNvPr id="6005" name="Google Shape;6005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6006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6007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6008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6009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10" name="Google Shape;6010;p14"/>
            <p:cNvGrpSpPr/>
            <p:nvPr/>
          </p:nvGrpSpPr>
          <p:grpSpPr>
            <a:xfrm>
              <a:off x="4041396" y="4884373"/>
              <a:ext cx="258320" cy="284364"/>
              <a:chOff x="-95938" y="5196046"/>
              <a:chExt cx="289499" cy="318687"/>
            </a:xfrm>
          </p:grpSpPr>
          <p:sp>
            <p:nvSpPr>
              <p:cNvPr id="6011" name="Google Shape;6011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6012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16" name="Google Shape;6016;p14"/>
            <p:cNvGrpSpPr/>
            <p:nvPr/>
          </p:nvGrpSpPr>
          <p:grpSpPr>
            <a:xfrm>
              <a:off x="4749475" y="4884373"/>
              <a:ext cx="258320" cy="284364"/>
              <a:chOff x="-95938" y="5196046"/>
              <a:chExt cx="289499" cy="318687"/>
            </a:xfrm>
          </p:grpSpPr>
          <p:sp>
            <p:nvSpPr>
              <p:cNvPr id="6017" name="Google Shape;6017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22" name="Google Shape;6022;p14"/>
            <p:cNvGrpSpPr/>
            <p:nvPr/>
          </p:nvGrpSpPr>
          <p:grpSpPr>
            <a:xfrm>
              <a:off x="5457554" y="4884373"/>
              <a:ext cx="258320" cy="284364"/>
              <a:chOff x="-95938" y="5196046"/>
              <a:chExt cx="289499" cy="318687"/>
            </a:xfrm>
          </p:grpSpPr>
          <p:sp>
            <p:nvSpPr>
              <p:cNvPr id="6023" name="Google Shape;6023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28" name="Google Shape;6028;p14"/>
            <p:cNvGrpSpPr/>
            <p:nvPr/>
          </p:nvGrpSpPr>
          <p:grpSpPr>
            <a:xfrm>
              <a:off x="6165634" y="4884373"/>
              <a:ext cx="258320" cy="284364"/>
              <a:chOff x="-95938" y="5196046"/>
              <a:chExt cx="289499" cy="318687"/>
            </a:xfrm>
          </p:grpSpPr>
          <p:sp>
            <p:nvSpPr>
              <p:cNvPr id="6029" name="Google Shape;6029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34" name="Google Shape;6034;p14"/>
            <p:cNvGrpSpPr/>
            <p:nvPr/>
          </p:nvGrpSpPr>
          <p:grpSpPr>
            <a:xfrm>
              <a:off x="6873713" y="4884373"/>
              <a:ext cx="258320" cy="284364"/>
              <a:chOff x="-95938" y="5196046"/>
              <a:chExt cx="289499" cy="318687"/>
            </a:xfrm>
          </p:grpSpPr>
          <p:sp>
            <p:nvSpPr>
              <p:cNvPr id="6035" name="Google Shape;6035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40" name="Google Shape;6040;p14"/>
            <p:cNvGrpSpPr/>
            <p:nvPr/>
          </p:nvGrpSpPr>
          <p:grpSpPr>
            <a:xfrm>
              <a:off x="7581793" y="4884373"/>
              <a:ext cx="258320" cy="284364"/>
              <a:chOff x="-95938" y="5196046"/>
              <a:chExt cx="289499" cy="318687"/>
            </a:xfrm>
          </p:grpSpPr>
          <p:sp>
            <p:nvSpPr>
              <p:cNvPr id="6041" name="Google Shape;6041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46" name="Google Shape;6046;p14"/>
            <p:cNvGrpSpPr/>
            <p:nvPr/>
          </p:nvGrpSpPr>
          <p:grpSpPr>
            <a:xfrm>
              <a:off x="8289872" y="4884373"/>
              <a:ext cx="258320" cy="284364"/>
              <a:chOff x="-95938" y="5196046"/>
              <a:chExt cx="289499" cy="318687"/>
            </a:xfrm>
          </p:grpSpPr>
          <p:sp>
            <p:nvSpPr>
              <p:cNvPr id="6047" name="Google Shape;6047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52" name="Google Shape;6052;p14"/>
            <p:cNvGrpSpPr/>
            <p:nvPr/>
          </p:nvGrpSpPr>
          <p:grpSpPr>
            <a:xfrm>
              <a:off x="8997951" y="4884373"/>
              <a:ext cx="258320" cy="284364"/>
              <a:chOff x="-95938" y="5196046"/>
              <a:chExt cx="289499" cy="318687"/>
            </a:xfrm>
          </p:grpSpPr>
          <p:sp>
            <p:nvSpPr>
              <p:cNvPr id="6053" name="Google Shape;6053;p1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1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1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1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1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58" name="Google Shape;6058;p14"/>
            <p:cNvSpPr/>
            <p:nvPr/>
          </p:nvSpPr>
          <p:spPr>
            <a:xfrm>
              <a:off x="12" y="4896780"/>
              <a:ext cx="9519181" cy="79786"/>
            </a:xfrm>
            <a:custGeom>
              <a:avLst/>
              <a:gdLst/>
              <a:ahLst/>
              <a:cxnLst/>
              <a:rect l="l" t="t" r="r" b="b"/>
              <a:pathLst>
                <a:path w="122327" h="1180" extrusionOk="0">
                  <a:moveTo>
                    <a:pt x="122045" y="0"/>
                  </a:moveTo>
                  <a:lnTo>
                    <a:pt x="0" y="56"/>
                  </a:lnTo>
                  <a:lnTo>
                    <a:pt x="0" y="1179"/>
                  </a:lnTo>
                  <a:lnTo>
                    <a:pt x="122326" y="117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9" name="Google Shape;6059;p14"/>
          <p:cNvSpPr txBox="1">
            <a:spLocks noGrp="1"/>
          </p:cNvSpPr>
          <p:nvPr>
            <p:ph type="title"/>
          </p:nvPr>
        </p:nvSpPr>
        <p:spPr>
          <a:xfrm>
            <a:off x="714675" y="4450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60" name="Google Shape;6060;p14"/>
          <p:cNvSpPr txBox="1">
            <a:spLocks noGrp="1"/>
          </p:cNvSpPr>
          <p:nvPr>
            <p:ph type="subTitle" idx="1"/>
          </p:nvPr>
        </p:nvSpPr>
        <p:spPr>
          <a:xfrm>
            <a:off x="1243995" y="2539104"/>
            <a:ext cx="3000300" cy="35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1"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61" name="Google Shape;6061;p14"/>
          <p:cNvSpPr txBox="1">
            <a:spLocks noGrp="1"/>
          </p:cNvSpPr>
          <p:nvPr>
            <p:ph type="subTitle" idx="2"/>
          </p:nvPr>
        </p:nvSpPr>
        <p:spPr>
          <a:xfrm>
            <a:off x="1243995" y="2813604"/>
            <a:ext cx="3000300" cy="13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62" name="Google Shape;6062;p14"/>
          <p:cNvSpPr txBox="1">
            <a:spLocks noGrp="1"/>
          </p:cNvSpPr>
          <p:nvPr>
            <p:ph type="subTitle" idx="3"/>
          </p:nvPr>
        </p:nvSpPr>
        <p:spPr>
          <a:xfrm>
            <a:off x="4910445" y="2539104"/>
            <a:ext cx="3000300" cy="35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1"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63" name="Google Shape;6063;p14"/>
          <p:cNvSpPr txBox="1">
            <a:spLocks noGrp="1"/>
          </p:cNvSpPr>
          <p:nvPr>
            <p:ph type="subTitle" idx="4"/>
          </p:nvPr>
        </p:nvSpPr>
        <p:spPr>
          <a:xfrm>
            <a:off x="4910445" y="2813604"/>
            <a:ext cx="3000300" cy="13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064" name="Google Shape;6064;p14"/>
          <p:cNvGrpSpPr/>
          <p:nvPr/>
        </p:nvGrpSpPr>
        <p:grpSpPr>
          <a:xfrm>
            <a:off x="1511250" y="4550353"/>
            <a:ext cx="5418199" cy="271399"/>
            <a:chOff x="1511250" y="4550353"/>
            <a:chExt cx="5418199" cy="271399"/>
          </a:xfrm>
        </p:grpSpPr>
        <p:grpSp>
          <p:nvGrpSpPr>
            <p:cNvPr id="6065" name="Google Shape;6065;p14"/>
            <p:cNvGrpSpPr/>
            <p:nvPr/>
          </p:nvGrpSpPr>
          <p:grpSpPr>
            <a:xfrm>
              <a:off x="5945123" y="4691434"/>
              <a:ext cx="125841" cy="130319"/>
              <a:chOff x="3811523" y="4629654"/>
              <a:chExt cx="125841" cy="130319"/>
            </a:xfrm>
          </p:grpSpPr>
          <p:sp>
            <p:nvSpPr>
              <p:cNvPr id="6066" name="Google Shape;6066;p14"/>
              <p:cNvSpPr/>
              <p:nvPr/>
            </p:nvSpPr>
            <p:spPr>
              <a:xfrm>
                <a:off x="3811523" y="4629654"/>
                <a:ext cx="125841" cy="130318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1630" extrusionOk="0">
                    <a:moveTo>
                      <a:pt x="169" y="1124"/>
                    </a:moveTo>
                    <a:cubicBezTo>
                      <a:pt x="0" y="731"/>
                      <a:pt x="169" y="337"/>
                      <a:pt x="506" y="169"/>
                    </a:cubicBezTo>
                    <a:cubicBezTo>
                      <a:pt x="899" y="0"/>
                      <a:pt x="1292" y="169"/>
                      <a:pt x="1461" y="562"/>
                    </a:cubicBezTo>
                    <a:cubicBezTo>
                      <a:pt x="1573" y="899"/>
                      <a:pt x="1461" y="1292"/>
                      <a:pt x="1068" y="1461"/>
                    </a:cubicBezTo>
                    <a:cubicBezTo>
                      <a:pt x="731" y="1629"/>
                      <a:pt x="337" y="1461"/>
                      <a:pt x="169" y="112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14"/>
              <p:cNvSpPr/>
              <p:nvPr/>
            </p:nvSpPr>
            <p:spPr>
              <a:xfrm>
                <a:off x="3816000" y="4638609"/>
                <a:ext cx="112330" cy="121364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18" extrusionOk="0">
                    <a:moveTo>
                      <a:pt x="113" y="1012"/>
                    </a:moveTo>
                    <a:cubicBezTo>
                      <a:pt x="1" y="731"/>
                      <a:pt x="57" y="506"/>
                      <a:pt x="169" y="282"/>
                    </a:cubicBezTo>
                    <a:cubicBezTo>
                      <a:pt x="225" y="225"/>
                      <a:pt x="281" y="169"/>
                      <a:pt x="394" y="169"/>
                    </a:cubicBezTo>
                    <a:cubicBezTo>
                      <a:pt x="731" y="1"/>
                      <a:pt x="1124" y="169"/>
                      <a:pt x="1292" y="506"/>
                    </a:cubicBezTo>
                    <a:cubicBezTo>
                      <a:pt x="1405" y="731"/>
                      <a:pt x="1405" y="1012"/>
                      <a:pt x="1236" y="1236"/>
                    </a:cubicBezTo>
                    <a:cubicBezTo>
                      <a:pt x="1180" y="1236"/>
                      <a:pt x="1124" y="1293"/>
                      <a:pt x="1012" y="1349"/>
                    </a:cubicBezTo>
                    <a:cubicBezTo>
                      <a:pt x="675" y="1517"/>
                      <a:pt x="281" y="1349"/>
                      <a:pt x="113" y="1012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14"/>
              <p:cNvSpPr/>
              <p:nvPr/>
            </p:nvSpPr>
            <p:spPr>
              <a:xfrm>
                <a:off x="3833989" y="4665553"/>
                <a:ext cx="76432" cy="67478"/>
              </a:xfrm>
              <a:custGeom>
                <a:avLst/>
                <a:gdLst/>
                <a:ahLst/>
                <a:cxnLst/>
                <a:rect l="l" t="t" r="r" b="b"/>
                <a:pathLst>
                  <a:path w="956" h="844" extrusionOk="0">
                    <a:moveTo>
                      <a:pt x="506" y="843"/>
                    </a:moveTo>
                    <a:cubicBezTo>
                      <a:pt x="225" y="787"/>
                      <a:pt x="0" y="562"/>
                      <a:pt x="56" y="282"/>
                    </a:cubicBezTo>
                    <a:cubicBezTo>
                      <a:pt x="56" y="169"/>
                      <a:pt x="113" y="57"/>
                      <a:pt x="169" y="1"/>
                    </a:cubicBezTo>
                    <a:cubicBezTo>
                      <a:pt x="169" y="57"/>
                      <a:pt x="169" y="113"/>
                      <a:pt x="113" y="169"/>
                    </a:cubicBezTo>
                    <a:cubicBezTo>
                      <a:pt x="113" y="450"/>
                      <a:pt x="281" y="675"/>
                      <a:pt x="562" y="731"/>
                    </a:cubicBezTo>
                    <a:cubicBezTo>
                      <a:pt x="730" y="731"/>
                      <a:pt x="843" y="675"/>
                      <a:pt x="955" y="562"/>
                    </a:cubicBezTo>
                    <a:cubicBezTo>
                      <a:pt x="843" y="731"/>
                      <a:pt x="674" y="843"/>
                      <a:pt x="506" y="8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69" name="Google Shape;6069;p14"/>
            <p:cNvGrpSpPr/>
            <p:nvPr/>
          </p:nvGrpSpPr>
          <p:grpSpPr>
            <a:xfrm>
              <a:off x="6192950" y="4703803"/>
              <a:ext cx="431170" cy="98900"/>
              <a:chOff x="4059350" y="4661075"/>
              <a:chExt cx="431170" cy="98900"/>
            </a:xfrm>
          </p:grpSpPr>
          <p:sp>
            <p:nvSpPr>
              <p:cNvPr id="6070" name="Google Shape;6070;p14"/>
              <p:cNvSpPr/>
              <p:nvPr/>
            </p:nvSpPr>
            <p:spPr>
              <a:xfrm>
                <a:off x="4090850" y="4661075"/>
                <a:ext cx="80909" cy="98898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237" extrusionOk="0">
                    <a:moveTo>
                      <a:pt x="0" y="1236"/>
                    </a:moveTo>
                    <a:lnTo>
                      <a:pt x="0" y="1"/>
                    </a:lnTo>
                    <a:lnTo>
                      <a:pt x="1011" y="1"/>
                    </a:lnTo>
                    <a:lnTo>
                      <a:pt x="1011" y="123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71" name="Google Shape;6071;p14"/>
              <p:cNvGrpSpPr/>
              <p:nvPr/>
            </p:nvGrpSpPr>
            <p:grpSpPr>
              <a:xfrm>
                <a:off x="4059350" y="4661075"/>
                <a:ext cx="431170" cy="98900"/>
                <a:chOff x="4059350" y="4661075"/>
                <a:chExt cx="431170" cy="98900"/>
              </a:xfrm>
            </p:grpSpPr>
            <p:sp>
              <p:nvSpPr>
                <p:cNvPr id="6072" name="Google Shape;6072;p14"/>
                <p:cNvSpPr/>
                <p:nvPr/>
              </p:nvSpPr>
              <p:spPr>
                <a:xfrm>
                  <a:off x="4171680" y="4661075"/>
                  <a:ext cx="318841" cy="98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8" h="1237" extrusionOk="0">
                      <a:moveTo>
                        <a:pt x="0" y="1236"/>
                      </a:moveTo>
                      <a:lnTo>
                        <a:pt x="0" y="1"/>
                      </a:lnTo>
                      <a:lnTo>
                        <a:pt x="3988" y="1"/>
                      </a:lnTo>
                      <a:lnTo>
                        <a:pt x="3988" y="118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3" name="Google Shape;6073;p14"/>
                <p:cNvSpPr/>
                <p:nvPr/>
              </p:nvSpPr>
              <p:spPr>
                <a:xfrm>
                  <a:off x="4059350" y="4661075"/>
                  <a:ext cx="31580" cy="98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" h="1237" extrusionOk="0">
                      <a:moveTo>
                        <a:pt x="1" y="1236"/>
                      </a:moveTo>
                      <a:lnTo>
                        <a:pt x="1" y="1"/>
                      </a:lnTo>
                      <a:lnTo>
                        <a:pt x="394" y="1"/>
                      </a:lnTo>
                      <a:lnTo>
                        <a:pt x="394" y="12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4" name="Google Shape;6074;p14"/>
                <p:cNvSpPr/>
                <p:nvPr/>
              </p:nvSpPr>
              <p:spPr>
                <a:xfrm>
                  <a:off x="4176157" y="4737429"/>
                  <a:ext cx="314363" cy="22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2" h="282" extrusionOk="0">
                      <a:moveTo>
                        <a:pt x="3932" y="0"/>
                      </a:moveTo>
                      <a:lnTo>
                        <a:pt x="3932" y="225"/>
                      </a:lnTo>
                      <a:lnTo>
                        <a:pt x="0" y="28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FF0F1">
                    <a:alpha val="21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5" name="Google Shape;6075;p14"/>
                <p:cNvSpPr/>
                <p:nvPr/>
              </p:nvSpPr>
              <p:spPr>
                <a:xfrm>
                  <a:off x="4063907" y="4737429"/>
                  <a:ext cx="27023" cy="22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282" extrusionOk="0">
                      <a:moveTo>
                        <a:pt x="337" y="0"/>
                      </a:moveTo>
                      <a:lnTo>
                        <a:pt x="337" y="281"/>
                      </a:lnTo>
                      <a:lnTo>
                        <a:pt x="0" y="28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FF0F1">
                    <a:alpha val="21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76" name="Google Shape;6076;p14"/>
            <p:cNvGrpSpPr/>
            <p:nvPr/>
          </p:nvGrpSpPr>
          <p:grpSpPr>
            <a:xfrm>
              <a:off x="6650983" y="4569167"/>
              <a:ext cx="278466" cy="233536"/>
              <a:chOff x="4517383" y="4566812"/>
              <a:chExt cx="278466" cy="233536"/>
            </a:xfrm>
          </p:grpSpPr>
          <p:sp>
            <p:nvSpPr>
              <p:cNvPr id="6077" name="Google Shape;6077;p14"/>
              <p:cNvSpPr/>
              <p:nvPr/>
            </p:nvSpPr>
            <p:spPr>
              <a:xfrm>
                <a:off x="4517383" y="4566812"/>
                <a:ext cx="215625" cy="211068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2640" extrusionOk="0">
                    <a:moveTo>
                      <a:pt x="282" y="1797"/>
                    </a:moveTo>
                    <a:cubicBezTo>
                      <a:pt x="1" y="1180"/>
                      <a:pt x="282" y="506"/>
                      <a:pt x="899" y="225"/>
                    </a:cubicBezTo>
                    <a:cubicBezTo>
                      <a:pt x="1461" y="0"/>
                      <a:pt x="2135" y="225"/>
                      <a:pt x="2416" y="843"/>
                    </a:cubicBezTo>
                    <a:cubicBezTo>
                      <a:pt x="2697" y="1404"/>
                      <a:pt x="2416" y="2134"/>
                      <a:pt x="1798" y="2359"/>
                    </a:cubicBezTo>
                    <a:cubicBezTo>
                      <a:pt x="1236" y="2640"/>
                      <a:pt x="562" y="2359"/>
                      <a:pt x="282" y="179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14"/>
              <p:cNvSpPr/>
              <p:nvPr/>
            </p:nvSpPr>
            <p:spPr>
              <a:xfrm>
                <a:off x="4548803" y="4593756"/>
                <a:ext cx="152784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910" extrusionOk="0">
                    <a:moveTo>
                      <a:pt x="169" y="1292"/>
                    </a:moveTo>
                    <a:cubicBezTo>
                      <a:pt x="1" y="899"/>
                      <a:pt x="169" y="393"/>
                      <a:pt x="619" y="225"/>
                    </a:cubicBezTo>
                    <a:cubicBezTo>
                      <a:pt x="1012" y="0"/>
                      <a:pt x="1517" y="225"/>
                      <a:pt x="1742" y="618"/>
                    </a:cubicBezTo>
                    <a:cubicBezTo>
                      <a:pt x="1910" y="1067"/>
                      <a:pt x="1742" y="1573"/>
                      <a:pt x="1293" y="1741"/>
                    </a:cubicBezTo>
                    <a:cubicBezTo>
                      <a:pt x="900" y="1910"/>
                      <a:pt x="394" y="1741"/>
                      <a:pt x="169" y="12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14"/>
              <p:cNvSpPr/>
              <p:nvPr/>
            </p:nvSpPr>
            <p:spPr>
              <a:xfrm>
                <a:off x="4553360" y="4607188"/>
                <a:ext cx="134716" cy="139273"/>
              </a:xfrm>
              <a:custGeom>
                <a:avLst/>
                <a:gdLst/>
                <a:ahLst/>
                <a:cxnLst/>
                <a:rect l="l" t="t" r="r" b="b"/>
                <a:pathLst>
                  <a:path w="1685" h="1742" extrusionOk="0">
                    <a:moveTo>
                      <a:pt x="112" y="1124"/>
                    </a:moveTo>
                    <a:cubicBezTo>
                      <a:pt x="0" y="899"/>
                      <a:pt x="56" y="562"/>
                      <a:pt x="225" y="338"/>
                    </a:cubicBezTo>
                    <a:cubicBezTo>
                      <a:pt x="281" y="281"/>
                      <a:pt x="337" y="225"/>
                      <a:pt x="449" y="169"/>
                    </a:cubicBezTo>
                    <a:cubicBezTo>
                      <a:pt x="843" y="1"/>
                      <a:pt x="1348" y="169"/>
                      <a:pt x="1573" y="618"/>
                    </a:cubicBezTo>
                    <a:cubicBezTo>
                      <a:pt x="1685" y="843"/>
                      <a:pt x="1629" y="1180"/>
                      <a:pt x="1460" y="1405"/>
                    </a:cubicBezTo>
                    <a:cubicBezTo>
                      <a:pt x="1404" y="1461"/>
                      <a:pt x="1348" y="1517"/>
                      <a:pt x="1236" y="1573"/>
                    </a:cubicBezTo>
                    <a:cubicBezTo>
                      <a:pt x="843" y="1742"/>
                      <a:pt x="337" y="1573"/>
                      <a:pt x="112" y="1124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14"/>
              <p:cNvSpPr/>
              <p:nvPr/>
            </p:nvSpPr>
            <p:spPr>
              <a:xfrm>
                <a:off x="4575746" y="4629654"/>
                <a:ext cx="94421" cy="85387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1068" extrusionOk="0">
                    <a:moveTo>
                      <a:pt x="563" y="1068"/>
                    </a:moveTo>
                    <a:cubicBezTo>
                      <a:pt x="226" y="1011"/>
                      <a:pt x="1" y="731"/>
                      <a:pt x="57" y="394"/>
                    </a:cubicBezTo>
                    <a:cubicBezTo>
                      <a:pt x="57" y="225"/>
                      <a:pt x="113" y="113"/>
                      <a:pt x="226" y="0"/>
                    </a:cubicBezTo>
                    <a:cubicBezTo>
                      <a:pt x="169" y="113"/>
                      <a:pt x="169" y="169"/>
                      <a:pt x="169" y="225"/>
                    </a:cubicBezTo>
                    <a:cubicBezTo>
                      <a:pt x="113" y="562"/>
                      <a:pt x="338" y="899"/>
                      <a:pt x="675" y="899"/>
                    </a:cubicBezTo>
                    <a:cubicBezTo>
                      <a:pt x="843" y="955"/>
                      <a:pt x="1012" y="899"/>
                      <a:pt x="1180" y="731"/>
                    </a:cubicBezTo>
                    <a:cubicBezTo>
                      <a:pt x="1012" y="955"/>
                      <a:pt x="787" y="1068"/>
                      <a:pt x="563" y="10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14"/>
              <p:cNvSpPr/>
              <p:nvPr/>
            </p:nvSpPr>
            <p:spPr>
              <a:xfrm>
                <a:off x="4652098" y="4656598"/>
                <a:ext cx="14375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798" extrusionOk="0">
                    <a:moveTo>
                      <a:pt x="1742" y="1011"/>
                    </a:moveTo>
                    <a:cubicBezTo>
                      <a:pt x="1798" y="506"/>
                      <a:pt x="1461" y="113"/>
                      <a:pt x="1012" y="57"/>
                    </a:cubicBezTo>
                    <a:cubicBezTo>
                      <a:pt x="562" y="0"/>
                      <a:pt x="113" y="337"/>
                      <a:pt x="57" y="787"/>
                    </a:cubicBezTo>
                    <a:cubicBezTo>
                      <a:pt x="1" y="1292"/>
                      <a:pt x="338" y="1685"/>
                      <a:pt x="843" y="1741"/>
                    </a:cubicBezTo>
                    <a:cubicBezTo>
                      <a:pt x="1292" y="1798"/>
                      <a:pt x="1686" y="1461"/>
                      <a:pt x="1742" y="101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14"/>
              <p:cNvSpPr/>
              <p:nvPr/>
            </p:nvSpPr>
            <p:spPr>
              <a:xfrm>
                <a:off x="4687996" y="4683542"/>
                <a:ext cx="85467" cy="8986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124" extrusionOk="0">
                    <a:moveTo>
                      <a:pt x="1012" y="618"/>
                    </a:moveTo>
                    <a:cubicBezTo>
                      <a:pt x="1068" y="337"/>
                      <a:pt x="843" y="57"/>
                      <a:pt x="506" y="0"/>
                    </a:cubicBezTo>
                    <a:lnTo>
                      <a:pt x="506" y="0"/>
                    </a:lnTo>
                    <a:cubicBezTo>
                      <a:pt x="282" y="57"/>
                      <a:pt x="57" y="225"/>
                      <a:pt x="1" y="506"/>
                    </a:cubicBezTo>
                    <a:cubicBezTo>
                      <a:pt x="1" y="787"/>
                      <a:pt x="226" y="1067"/>
                      <a:pt x="506" y="1124"/>
                    </a:cubicBezTo>
                    <a:lnTo>
                      <a:pt x="563" y="1124"/>
                    </a:lnTo>
                    <a:cubicBezTo>
                      <a:pt x="843" y="1124"/>
                      <a:pt x="1012" y="899"/>
                      <a:pt x="1068" y="6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14"/>
              <p:cNvSpPr/>
              <p:nvPr/>
            </p:nvSpPr>
            <p:spPr>
              <a:xfrm>
                <a:off x="4701507" y="4706008"/>
                <a:ext cx="45012" cy="4493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62" extrusionOk="0">
                    <a:moveTo>
                      <a:pt x="562" y="337"/>
                    </a:moveTo>
                    <a:cubicBezTo>
                      <a:pt x="562" y="169"/>
                      <a:pt x="450" y="0"/>
                      <a:pt x="337" y="0"/>
                    </a:cubicBezTo>
                    <a:cubicBezTo>
                      <a:pt x="169" y="0"/>
                      <a:pt x="0" y="113"/>
                      <a:pt x="0" y="225"/>
                    </a:cubicBezTo>
                    <a:cubicBezTo>
                      <a:pt x="0" y="393"/>
                      <a:pt x="113" y="562"/>
                      <a:pt x="281" y="562"/>
                    </a:cubicBezTo>
                    <a:cubicBezTo>
                      <a:pt x="394" y="562"/>
                      <a:pt x="562" y="450"/>
                      <a:pt x="562" y="337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14"/>
              <p:cNvSpPr/>
              <p:nvPr/>
            </p:nvSpPr>
            <p:spPr>
              <a:xfrm>
                <a:off x="4705985" y="4723917"/>
                <a:ext cx="18069" cy="18069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69" y="113"/>
                    </a:moveTo>
                    <a:cubicBezTo>
                      <a:pt x="225" y="57"/>
                      <a:pt x="169" y="57"/>
                      <a:pt x="113" y="57"/>
                    </a:cubicBezTo>
                    <a:cubicBezTo>
                      <a:pt x="57" y="1"/>
                      <a:pt x="1" y="57"/>
                      <a:pt x="1" y="113"/>
                    </a:cubicBezTo>
                    <a:cubicBezTo>
                      <a:pt x="1" y="169"/>
                      <a:pt x="57" y="226"/>
                      <a:pt x="113" y="226"/>
                    </a:cubicBezTo>
                    <a:cubicBezTo>
                      <a:pt x="169" y="226"/>
                      <a:pt x="169" y="169"/>
                      <a:pt x="169" y="1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85" name="Google Shape;6085;p14"/>
            <p:cNvGrpSpPr/>
            <p:nvPr/>
          </p:nvGrpSpPr>
          <p:grpSpPr>
            <a:xfrm>
              <a:off x="1870293" y="4721052"/>
              <a:ext cx="356261" cy="81650"/>
              <a:chOff x="1962943" y="5517637"/>
              <a:chExt cx="356261" cy="81650"/>
            </a:xfrm>
          </p:grpSpPr>
          <p:sp>
            <p:nvSpPr>
              <p:cNvPr id="6086" name="Google Shape;6086;p14"/>
              <p:cNvSpPr/>
              <p:nvPr/>
            </p:nvSpPr>
            <p:spPr>
              <a:xfrm>
                <a:off x="1985205" y="5517637"/>
                <a:ext cx="70552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1236" extrusionOk="0">
                    <a:moveTo>
                      <a:pt x="57" y="1236"/>
                    </a:moveTo>
                    <a:lnTo>
                      <a:pt x="0" y="0"/>
                    </a:lnTo>
                    <a:lnTo>
                      <a:pt x="1068" y="0"/>
                    </a:lnTo>
                    <a:lnTo>
                      <a:pt x="1068" y="123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14"/>
              <p:cNvSpPr/>
              <p:nvPr/>
            </p:nvSpPr>
            <p:spPr>
              <a:xfrm>
                <a:off x="2055690" y="5517637"/>
                <a:ext cx="263513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1236" extrusionOk="0">
                    <a:moveTo>
                      <a:pt x="1" y="1236"/>
                    </a:moveTo>
                    <a:lnTo>
                      <a:pt x="1" y="0"/>
                    </a:lnTo>
                    <a:lnTo>
                      <a:pt x="3988" y="0"/>
                    </a:lnTo>
                    <a:lnTo>
                      <a:pt x="3988" y="1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14"/>
              <p:cNvSpPr/>
              <p:nvPr/>
            </p:nvSpPr>
            <p:spPr>
              <a:xfrm>
                <a:off x="1962943" y="5517637"/>
                <a:ext cx="26028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36" extrusionOk="0">
                    <a:moveTo>
                      <a:pt x="0" y="1236"/>
                    </a:moveTo>
                    <a:lnTo>
                      <a:pt x="0" y="0"/>
                    </a:lnTo>
                    <a:lnTo>
                      <a:pt x="337" y="0"/>
                    </a:lnTo>
                    <a:lnTo>
                      <a:pt x="394" y="1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14"/>
              <p:cNvSpPr/>
              <p:nvPr/>
            </p:nvSpPr>
            <p:spPr>
              <a:xfrm>
                <a:off x="2055690" y="5580723"/>
                <a:ext cx="263513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281" extrusionOk="0">
                    <a:moveTo>
                      <a:pt x="3988" y="0"/>
                    </a:moveTo>
                    <a:lnTo>
                      <a:pt x="3988" y="281"/>
                    </a:lnTo>
                    <a:lnTo>
                      <a:pt x="1" y="2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14"/>
              <p:cNvSpPr/>
              <p:nvPr/>
            </p:nvSpPr>
            <p:spPr>
              <a:xfrm>
                <a:off x="1962943" y="5580723"/>
                <a:ext cx="26028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281" extrusionOk="0">
                    <a:moveTo>
                      <a:pt x="394" y="0"/>
                    </a:moveTo>
                    <a:lnTo>
                      <a:pt x="394" y="281"/>
                    </a:lnTo>
                    <a:lnTo>
                      <a:pt x="0" y="2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91" name="Google Shape;6091;p14"/>
            <p:cNvGrpSpPr/>
            <p:nvPr/>
          </p:nvGrpSpPr>
          <p:grpSpPr>
            <a:xfrm>
              <a:off x="1511250" y="4550353"/>
              <a:ext cx="252349" cy="252349"/>
              <a:chOff x="1647575" y="5358103"/>
              <a:chExt cx="252349" cy="252349"/>
            </a:xfrm>
          </p:grpSpPr>
          <p:sp>
            <p:nvSpPr>
              <p:cNvPr id="6092" name="Google Shape;6092;p14"/>
              <p:cNvSpPr/>
              <p:nvPr/>
            </p:nvSpPr>
            <p:spPr>
              <a:xfrm>
                <a:off x="1647575" y="5358103"/>
                <a:ext cx="252349" cy="25234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3707" y="2303"/>
                    </a:moveTo>
                    <a:cubicBezTo>
                      <a:pt x="3820" y="899"/>
                      <a:pt x="2247" y="0"/>
                      <a:pt x="1124" y="899"/>
                    </a:cubicBezTo>
                    <a:cubicBezTo>
                      <a:pt x="0" y="1741"/>
                      <a:pt x="506" y="3539"/>
                      <a:pt x="1910" y="3707"/>
                    </a:cubicBezTo>
                    <a:cubicBezTo>
                      <a:pt x="2809" y="3819"/>
                      <a:pt x="3595" y="3145"/>
                      <a:pt x="3707" y="230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14"/>
              <p:cNvSpPr/>
              <p:nvPr/>
            </p:nvSpPr>
            <p:spPr>
              <a:xfrm>
                <a:off x="1695798" y="5428588"/>
                <a:ext cx="163300" cy="141038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135" extrusionOk="0">
                    <a:moveTo>
                      <a:pt x="2416" y="1180"/>
                    </a:moveTo>
                    <a:cubicBezTo>
                      <a:pt x="2472" y="562"/>
                      <a:pt x="2079" y="57"/>
                      <a:pt x="1461" y="0"/>
                    </a:cubicBezTo>
                    <a:lnTo>
                      <a:pt x="1405" y="0"/>
                    </a:lnTo>
                    <a:cubicBezTo>
                      <a:pt x="1" y="0"/>
                      <a:pt x="1" y="2135"/>
                      <a:pt x="1405" y="2135"/>
                    </a:cubicBezTo>
                    <a:lnTo>
                      <a:pt x="1461" y="2135"/>
                    </a:lnTo>
                    <a:cubicBezTo>
                      <a:pt x="1966" y="2022"/>
                      <a:pt x="2360" y="1685"/>
                      <a:pt x="2416" y="1180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14"/>
              <p:cNvSpPr/>
              <p:nvPr/>
            </p:nvSpPr>
            <p:spPr>
              <a:xfrm>
                <a:off x="1740322" y="5450850"/>
                <a:ext cx="85416" cy="85416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93" extrusionOk="0">
                    <a:moveTo>
                      <a:pt x="1236" y="787"/>
                    </a:moveTo>
                    <a:cubicBezTo>
                      <a:pt x="1292" y="281"/>
                      <a:pt x="731" y="0"/>
                      <a:pt x="394" y="281"/>
                    </a:cubicBezTo>
                    <a:cubicBezTo>
                      <a:pt x="1" y="618"/>
                      <a:pt x="169" y="1180"/>
                      <a:pt x="675" y="1236"/>
                    </a:cubicBezTo>
                    <a:cubicBezTo>
                      <a:pt x="955" y="1292"/>
                      <a:pt x="1180" y="1068"/>
                      <a:pt x="1236" y="78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14"/>
              <p:cNvSpPr/>
              <p:nvPr/>
            </p:nvSpPr>
            <p:spPr>
              <a:xfrm>
                <a:off x="1758885" y="5495374"/>
                <a:ext cx="22328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8" extrusionOk="0">
                    <a:moveTo>
                      <a:pt x="337" y="169"/>
                    </a:moveTo>
                    <a:cubicBezTo>
                      <a:pt x="337" y="113"/>
                      <a:pt x="281" y="0"/>
                      <a:pt x="225" y="0"/>
                    </a:cubicBezTo>
                    <a:cubicBezTo>
                      <a:pt x="113" y="0"/>
                      <a:pt x="57" y="57"/>
                      <a:pt x="57" y="169"/>
                    </a:cubicBezTo>
                    <a:cubicBezTo>
                      <a:pt x="0" y="225"/>
                      <a:pt x="57" y="337"/>
                      <a:pt x="169" y="337"/>
                    </a:cubicBezTo>
                    <a:cubicBezTo>
                      <a:pt x="281" y="337"/>
                      <a:pt x="337" y="281"/>
                      <a:pt x="337" y="16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bg>
      <p:bgPr>
        <a:gradFill>
          <a:gsLst>
            <a:gs pos="0">
              <a:schemeClr val="dk1"/>
            </a:gs>
            <a:gs pos="44000">
              <a:schemeClr val="accent6"/>
            </a:gs>
            <a:gs pos="100000">
              <a:schemeClr val="accent6"/>
            </a:gs>
          </a:gsLst>
          <a:lin ang="18900044" scaled="0"/>
        </a:gradFill>
        <a:effectLst/>
      </p:bgPr>
    </p:bg>
    <p:spTree>
      <p:nvGrpSpPr>
        <p:cNvPr id="1" name="Shape 6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97" name="Google Shape;6097;p15"/>
          <p:cNvGrpSpPr/>
          <p:nvPr/>
        </p:nvGrpSpPr>
        <p:grpSpPr>
          <a:xfrm>
            <a:off x="-74757" y="2684588"/>
            <a:ext cx="9313502" cy="2541840"/>
            <a:chOff x="1851250" y="1720850"/>
            <a:chExt cx="3539775" cy="966075"/>
          </a:xfrm>
        </p:grpSpPr>
        <p:sp>
          <p:nvSpPr>
            <p:cNvPr id="6098" name="Google Shape;6098;p15"/>
            <p:cNvSpPr/>
            <p:nvPr/>
          </p:nvSpPr>
          <p:spPr>
            <a:xfrm>
              <a:off x="4361800" y="2473450"/>
              <a:ext cx="44950" cy="66025"/>
            </a:xfrm>
            <a:custGeom>
              <a:avLst/>
              <a:gdLst/>
              <a:ahLst/>
              <a:cxnLst/>
              <a:rect l="l" t="t" r="r" b="b"/>
              <a:pathLst>
                <a:path w="1798" h="2641" extrusionOk="0">
                  <a:moveTo>
                    <a:pt x="225" y="1"/>
                  </a:moveTo>
                  <a:lnTo>
                    <a:pt x="0" y="113"/>
                  </a:lnTo>
                  <a:lnTo>
                    <a:pt x="1573" y="2641"/>
                  </a:lnTo>
                  <a:lnTo>
                    <a:pt x="1797" y="252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15"/>
            <p:cNvSpPr/>
            <p:nvPr/>
          </p:nvSpPr>
          <p:spPr>
            <a:xfrm>
              <a:off x="4399700" y="2453800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1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15"/>
            <p:cNvSpPr/>
            <p:nvPr/>
          </p:nvSpPr>
          <p:spPr>
            <a:xfrm>
              <a:off x="4439025" y="2436950"/>
              <a:ext cx="30900" cy="73050"/>
            </a:xfrm>
            <a:custGeom>
              <a:avLst/>
              <a:gdLst/>
              <a:ahLst/>
              <a:cxnLst/>
              <a:rect l="l" t="t" r="r" b="b"/>
              <a:pathLst>
                <a:path w="1236" h="2922" extrusionOk="0">
                  <a:moveTo>
                    <a:pt x="281" y="1"/>
                  </a:moveTo>
                  <a:lnTo>
                    <a:pt x="0" y="113"/>
                  </a:lnTo>
                  <a:lnTo>
                    <a:pt x="1011" y="2921"/>
                  </a:lnTo>
                  <a:lnTo>
                    <a:pt x="1236" y="280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15"/>
            <p:cNvSpPr/>
            <p:nvPr/>
          </p:nvSpPr>
          <p:spPr>
            <a:xfrm>
              <a:off x="4326700" y="2497325"/>
              <a:ext cx="49150" cy="63225"/>
            </a:xfrm>
            <a:custGeom>
              <a:avLst/>
              <a:gdLst/>
              <a:ahLst/>
              <a:cxnLst/>
              <a:rect l="l" t="t" r="r" b="b"/>
              <a:pathLst>
                <a:path w="1966" h="2529" extrusionOk="0">
                  <a:moveTo>
                    <a:pt x="169" y="1"/>
                  </a:moveTo>
                  <a:lnTo>
                    <a:pt x="0" y="169"/>
                  </a:lnTo>
                  <a:lnTo>
                    <a:pt x="1741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15"/>
            <p:cNvSpPr/>
            <p:nvPr/>
          </p:nvSpPr>
          <p:spPr>
            <a:xfrm>
              <a:off x="4603300" y="2414500"/>
              <a:ext cx="11250" cy="73025"/>
            </a:xfrm>
            <a:custGeom>
              <a:avLst/>
              <a:gdLst/>
              <a:ahLst/>
              <a:cxnLst/>
              <a:rect l="l" t="t" r="r" b="b"/>
              <a:pathLst>
                <a:path w="450" h="2921" extrusionOk="0">
                  <a:moveTo>
                    <a:pt x="169" y="0"/>
                  </a:moveTo>
                  <a:lnTo>
                    <a:pt x="0" y="2921"/>
                  </a:lnTo>
                  <a:lnTo>
                    <a:pt x="281" y="292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15"/>
            <p:cNvSpPr/>
            <p:nvPr/>
          </p:nvSpPr>
          <p:spPr>
            <a:xfrm>
              <a:off x="4563975" y="2414500"/>
              <a:ext cx="9850" cy="73025"/>
            </a:xfrm>
            <a:custGeom>
              <a:avLst/>
              <a:gdLst/>
              <a:ahLst/>
              <a:cxnLst/>
              <a:rect l="l" t="t" r="r" b="b"/>
              <a:pathLst>
                <a:path w="394" h="2921" extrusionOk="0">
                  <a:moveTo>
                    <a:pt x="1" y="0"/>
                  </a:moveTo>
                  <a:lnTo>
                    <a:pt x="169" y="2921"/>
                  </a:lnTo>
                  <a:lnTo>
                    <a:pt x="394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15"/>
            <p:cNvSpPr/>
            <p:nvPr/>
          </p:nvSpPr>
          <p:spPr>
            <a:xfrm>
              <a:off x="4521850" y="2417300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1" y="0"/>
                  </a:moveTo>
                  <a:lnTo>
                    <a:pt x="450" y="2977"/>
                  </a:lnTo>
                  <a:lnTo>
                    <a:pt x="675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15"/>
            <p:cNvSpPr/>
            <p:nvPr/>
          </p:nvSpPr>
          <p:spPr>
            <a:xfrm>
              <a:off x="4479725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282" y="0"/>
                  </a:moveTo>
                  <a:lnTo>
                    <a:pt x="1" y="57"/>
                  </a:lnTo>
                  <a:lnTo>
                    <a:pt x="731" y="2921"/>
                  </a:lnTo>
                  <a:lnTo>
                    <a:pt x="956" y="28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15"/>
            <p:cNvSpPr/>
            <p:nvPr/>
          </p:nvSpPr>
          <p:spPr>
            <a:xfrm>
              <a:off x="4236825" y="2585800"/>
              <a:ext cx="63200" cy="49150"/>
            </a:xfrm>
            <a:custGeom>
              <a:avLst/>
              <a:gdLst/>
              <a:ahLst/>
              <a:cxnLst/>
              <a:rect l="l" t="t" r="r" b="b"/>
              <a:pathLst>
                <a:path w="2528" h="1966" extrusionOk="0">
                  <a:moveTo>
                    <a:pt x="169" y="0"/>
                  </a:moveTo>
                  <a:lnTo>
                    <a:pt x="1" y="225"/>
                  </a:lnTo>
                  <a:lnTo>
                    <a:pt x="2416" y="1966"/>
                  </a:lnTo>
                  <a:lnTo>
                    <a:pt x="2528" y="179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15"/>
            <p:cNvSpPr/>
            <p:nvPr/>
          </p:nvSpPr>
          <p:spPr>
            <a:xfrm>
              <a:off x="4263500" y="2553500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0"/>
                  </a:moveTo>
                  <a:lnTo>
                    <a:pt x="1" y="225"/>
                  </a:lnTo>
                  <a:lnTo>
                    <a:pt x="2191" y="2191"/>
                  </a:lnTo>
                  <a:lnTo>
                    <a:pt x="2360" y="202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15"/>
            <p:cNvSpPr/>
            <p:nvPr/>
          </p:nvSpPr>
          <p:spPr>
            <a:xfrm>
              <a:off x="4212950" y="2622300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13"/>
                    <a:pt x="1" y="225"/>
                  </a:cubicBezTo>
                  <a:lnTo>
                    <a:pt x="2528" y="1742"/>
                  </a:lnTo>
                  <a:lnTo>
                    <a:pt x="2697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15"/>
            <p:cNvSpPr/>
            <p:nvPr/>
          </p:nvSpPr>
          <p:spPr>
            <a:xfrm>
              <a:off x="4294400" y="2522600"/>
              <a:ext cx="54775" cy="60400"/>
            </a:xfrm>
            <a:custGeom>
              <a:avLst/>
              <a:gdLst/>
              <a:ahLst/>
              <a:cxnLst/>
              <a:rect l="l" t="t" r="r" b="b"/>
              <a:pathLst>
                <a:path w="2191" h="2416" extrusionOk="0">
                  <a:moveTo>
                    <a:pt x="169" y="1"/>
                  </a:moveTo>
                  <a:lnTo>
                    <a:pt x="0" y="225"/>
                  </a:lnTo>
                  <a:lnTo>
                    <a:pt x="1966" y="2416"/>
                  </a:lnTo>
                  <a:lnTo>
                    <a:pt x="2191" y="224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15"/>
            <p:cNvSpPr/>
            <p:nvPr/>
          </p:nvSpPr>
          <p:spPr>
            <a:xfrm>
              <a:off x="4638400" y="2418700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450" y="1"/>
                  </a:moveTo>
                  <a:lnTo>
                    <a:pt x="1" y="2921"/>
                  </a:lnTo>
                  <a:lnTo>
                    <a:pt x="225" y="2921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15"/>
            <p:cNvSpPr/>
            <p:nvPr/>
          </p:nvSpPr>
          <p:spPr>
            <a:xfrm>
              <a:off x="4740900" y="2455200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1" y="2697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15"/>
            <p:cNvSpPr/>
            <p:nvPr/>
          </p:nvSpPr>
          <p:spPr>
            <a:xfrm>
              <a:off x="4673500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731" y="0"/>
                  </a:moveTo>
                  <a:lnTo>
                    <a:pt x="1" y="2865"/>
                  </a:lnTo>
                  <a:lnTo>
                    <a:pt x="281" y="2921"/>
                  </a:lnTo>
                  <a:lnTo>
                    <a:pt x="955" y="1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15"/>
            <p:cNvSpPr/>
            <p:nvPr/>
          </p:nvSpPr>
          <p:spPr>
            <a:xfrm>
              <a:off x="4707200" y="2438350"/>
              <a:ext cx="30925" cy="71650"/>
            </a:xfrm>
            <a:custGeom>
              <a:avLst/>
              <a:gdLst/>
              <a:ahLst/>
              <a:cxnLst/>
              <a:rect l="l" t="t" r="r" b="b"/>
              <a:pathLst>
                <a:path w="1237" h="2866" extrusionOk="0">
                  <a:moveTo>
                    <a:pt x="955" y="1"/>
                  </a:moveTo>
                  <a:lnTo>
                    <a:pt x="1" y="2753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15"/>
            <p:cNvSpPr/>
            <p:nvPr/>
          </p:nvSpPr>
          <p:spPr>
            <a:xfrm>
              <a:off x="4829350" y="2571750"/>
              <a:ext cx="5650" cy="11250"/>
            </a:xfrm>
            <a:custGeom>
              <a:avLst/>
              <a:gdLst/>
              <a:ahLst/>
              <a:cxnLst/>
              <a:rect l="l" t="t" r="r" b="b"/>
              <a:pathLst>
                <a:path w="226" h="450" extrusionOk="0">
                  <a:moveTo>
                    <a:pt x="226" y="1"/>
                  </a:moveTo>
                  <a:lnTo>
                    <a:pt x="1" y="281"/>
                  </a:lnTo>
                  <a:lnTo>
                    <a:pt x="169" y="450"/>
                  </a:lnTo>
                  <a:lnTo>
                    <a:pt x="226" y="394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15"/>
            <p:cNvSpPr/>
            <p:nvPr/>
          </p:nvSpPr>
          <p:spPr>
            <a:xfrm>
              <a:off x="4771800" y="2473450"/>
              <a:ext cx="43550" cy="67425"/>
            </a:xfrm>
            <a:custGeom>
              <a:avLst/>
              <a:gdLst/>
              <a:ahLst/>
              <a:cxnLst/>
              <a:rect l="l" t="t" r="r" b="b"/>
              <a:pathLst>
                <a:path w="1742" h="2697" extrusionOk="0">
                  <a:moveTo>
                    <a:pt x="1517" y="1"/>
                  </a:moveTo>
                  <a:lnTo>
                    <a:pt x="0" y="2528"/>
                  </a:lnTo>
                  <a:lnTo>
                    <a:pt x="225" y="2697"/>
                  </a:lnTo>
                  <a:lnTo>
                    <a:pt x="1741" y="169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15"/>
            <p:cNvSpPr/>
            <p:nvPr/>
          </p:nvSpPr>
          <p:spPr>
            <a:xfrm>
              <a:off x="4801275" y="2512775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9" y="1"/>
                  </a:moveTo>
                  <a:lnTo>
                    <a:pt x="1" y="1798"/>
                  </a:lnTo>
                  <a:lnTo>
                    <a:pt x="225" y="1910"/>
                  </a:lnTo>
                  <a:lnTo>
                    <a:pt x="1349" y="394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15"/>
            <p:cNvSpPr/>
            <p:nvPr/>
          </p:nvSpPr>
          <p:spPr>
            <a:xfrm>
              <a:off x="4309850" y="2509975"/>
              <a:ext cx="66000" cy="78650"/>
            </a:xfrm>
            <a:custGeom>
              <a:avLst/>
              <a:gdLst/>
              <a:ahLst/>
              <a:cxnLst/>
              <a:rect l="l" t="t" r="r" b="b"/>
              <a:pathLst>
                <a:path w="2640" h="3146" extrusionOk="0">
                  <a:moveTo>
                    <a:pt x="225" y="0"/>
                  </a:moveTo>
                  <a:lnTo>
                    <a:pt x="0" y="169"/>
                  </a:lnTo>
                  <a:lnTo>
                    <a:pt x="2471" y="3145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15"/>
            <p:cNvSpPr/>
            <p:nvPr/>
          </p:nvSpPr>
          <p:spPr>
            <a:xfrm>
              <a:off x="4420775" y="2443975"/>
              <a:ext cx="42125" cy="92700"/>
            </a:xfrm>
            <a:custGeom>
              <a:avLst/>
              <a:gdLst/>
              <a:ahLst/>
              <a:cxnLst/>
              <a:rect l="l" t="t" r="r" b="b"/>
              <a:pathLst>
                <a:path w="1685" h="3708" extrusionOk="0">
                  <a:moveTo>
                    <a:pt x="225" y="1"/>
                  </a:moveTo>
                  <a:lnTo>
                    <a:pt x="0" y="113"/>
                  </a:lnTo>
                  <a:lnTo>
                    <a:pt x="1460" y="3707"/>
                  </a:lnTo>
                  <a:lnTo>
                    <a:pt x="1685" y="359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15"/>
            <p:cNvSpPr/>
            <p:nvPr/>
          </p:nvSpPr>
          <p:spPr>
            <a:xfrm>
              <a:off x="4381450" y="24622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69"/>
                  </a:lnTo>
                  <a:lnTo>
                    <a:pt x="1798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15"/>
            <p:cNvSpPr/>
            <p:nvPr/>
          </p:nvSpPr>
          <p:spPr>
            <a:xfrm>
              <a:off x="4344950" y="2484700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0" y="113"/>
                  </a:lnTo>
                  <a:lnTo>
                    <a:pt x="2134" y="3314"/>
                  </a:lnTo>
                  <a:lnTo>
                    <a:pt x="2359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15"/>
            <p:cNvSpPr/>
            <p:nvPr/>
          </p:nvSpPr>
          <p:spPr>
            <a:xfrm>
              <a:off x="4460075" y="2431350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1" y="56"/>
                  </a:lnTo>
                  <a:lnTo>
                    <a:pt x="1068" y="3763"/>
                  </a:lnTo>
                  <a:lnTo>
                    <a:pt x="1349" y="365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15"/>
            <p:cNvSpPr/>
            <p:nvPr/>
          </p:nvSpPr>
          <p:spPr>
            <a:xfrm>
              <a:off x="4586450" y="2413075"/>
              <a:ext cx="7050" cy="96925"/>
            </a:xfrm>
            <a:custGeom>
              <a:avLst/>
              <a:gdLst/>
              <a:ahLst/>
              <a:cxnLst/>
              <a:rect l="l" t="t" r="r" b="b"/>
              <a:pathLst>
                <a:path w="282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281" y="387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15"/>
            <p:cNvSpPr/>
            <p:nvPr/>
          </p:nvSpPr>
          <p:spPr>
            <a:xfrm>
              <a:off x="4502200" y="2421500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1" y="57"/>
                  </a:lnTo>
                  <a:lnTo>
                    <a:pt x="675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15"/>
            <p:cNvSpPr/>
            <p:nvPr/>
          </p:nvSpPr>
          <p:spPr>
            <a:xfrm>
              <a:off x="4542925" y="2414500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281" y="0"/>
                  </a:moveTo>
                  <a:lnTo>
                    <a:pt x="0" y="56"/>
                  </a:lnTo>
                  <a:lnTo>
                    <a:pt x="394" y="3875"/>
                  </a:lnTo>
                  <a:lnTo>
                    <a:pt x="618" y="387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15"/>
            <p:cNvSpPr/>
            <p:nvPr/>
          </p:nvSpPr>
          <p:spPr>
            <a:xfrm>
              <a:off x="4278950" y="25366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69" y="0"/>
                  </a:moveTo>
                  <a:lnTo>
                    <a:pt x="0" y="225"/>
                  </a:lnTo>
                  <a:lnTo>
                    <a:pt x="2752" y="2921"/>
                  </a:lnTo>
                  <a:cubicBezTo>
                    <a:pt x="2809" y="2865"/>
                    <a:pt x="2865" y="2809"/>
                    <a:pt x="2921" y="275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15"/>
            <p:cNvSpPr/>
            <p:nvPr/>
          </p:nvSpPr>
          <p:spPr>
            <a:xfrm>
              <a:off x="4249450" y="2568950"/>
              <a:ext cx="78675" cy="67425"/>
            </a:xfrm>
            <a:custGeom>
              <a:avLst/>
              <a:gdLst/>
              <a:ahLst/>
              <a:cxnLst/>
              <a:rect l="l" t="t" r="r" b="b"/>
              <a:pathLst>
                <a:path w="3147" h="2697" extrusionOk="0">
                  <a:moveTo>
                    <a:pt x="169" y="0"/>
                  </a:moveTo>
                  <a:cubicBezTo>
                    <a:pt x="113" y="113"/>
                    <a:pt x="57" y="169"/>
                    <a:pt x="1" y="225"/>
                  </a:cubicBezTo>
                  <a:lnTo>
                    <a:pt x="2978" y="2696"/>
                  </a:lnTo>
                  <a:lnTo>
                    <a:pt x="3146" y="247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15"/>
            <p:cNvSpPr/>
            <p:nvPr/>
          </p:nvSpPr>
          <p:spPr>
            <a:xfrm>
              <a:off x="4225600" y="2602650"/>
              <a:ext cx="82850" cy="59000"/>
            </a:xfrm>
            <a:custGeom>
              <a:avLst/>
              <a:gdLst/>
              <a:ahLst/>
              <a:cxnLst/>
              <a:rect l="l" t="t" r="r" b="b"/>
              <a:pathLst>
                <a:path w="3314" h="2360" extrusionOk="0">
                  <a:moveTo>
                    <a:pt x="113" y="0"/>
                  </a:moveTo>
                  <a:lnTo>
                    <a:pt x="0" y="225"/>
                  </a:lnTo>
                  <a:lnTo>
                    <a:pt x="3202" y="2359"/>
                  </a:lnTo>
                  <a:lnTo>
                    <a:pt x="3314" y="213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15"/>
            <p:cNvSpPr/>
            <p:nvPr/>
          </p:nvSpPr>
          <p:spPr>
            <a:xfrm>
              <a:off x="4618750" y="2417300"/>
              <a:ext cx="16875" cy="95500"/>
            </a:xfrm>
            <a:custGeom>
              <a:avLst/>
              <a:gdLst/>
              <a:ahLst/>
              <a:cxnLst/>
              <a:rect l="l" t="t" r="r" b="b"/>
              <a:pathLst>
                <a:path w="675" h="3820" extrusionOk="0">
                  <a:moveTo>
                    <a:pt x="393" y="0"/>
                  </a:moveTo>
                  <a:lnTo>
                    <a:pt x="0" y="3820"/>
                  </a:lnTo>
                  <a:lnTo>
                    <a:pt x="281" y="382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15"/>
            <p:cNvSpPr/>
            <p:nvPr/>
          </p:nvSpPr>
          <p:spPr>
            <a:xfrm>
              <a:off x="4684725" y="2432750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6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15"/>
            <p:cNvSpPr/>
            <p:nvPr/>
          </p:nvSpPr>
          <p:spPr>
            <a:xfrm>
              <a:off x="4652450" y="2421500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0" y="1"/>
                  </a:moveTo>
                  <a:lnTo>
                    <a:pt x="0" y="3764"/>
                  </a:lnTo>
                  <a:lnTo>
                    <a:pt x="281" y="3820"/>
                  </a:lnTo>
                  <a:lnTo>
                    <a:pt x="1011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15"/>
            <p:cNvSpPr/>
            <p:nvPr/>
          </p:nvSpPr>
          <p:spPr>
            <a:xfrm>
              <a:off x="4826550" y="2599825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8" y="1"/>
                  </a:moveTo>
                  <a:lnTo>
                    <a:pt x="1" y="338"/>
                  </a:lnTo>
                  <a:lnTo>
                    <a:pt x="169" y="506"/>
                  </a:lnTo>
                  <a:lnTo>
                    <a:pt x="338" y="33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15"/>
            <p:cNvSpPr/>
            <p:nvPr/>
          </p:nvSpPr>
          <p:spPr>
            <a:xfrm>
              <a:off x="4717025" y="2446775"/>
              <a:ext cx="42150" cy="89900"/>
            </a:xfrm>
            <a:custGeom>
              <a:avLst/>
              <a:gdLst/>
              <a:ahLst/>
              <a:cxnLst/>
              <a:rect l="l" t="t" r="r" b="b"/>
              <a:pathLst>
                <a:path w="1686" h="3596" extrusionOk="0">
                  <a:moveTo>
                    <a:pt x="1461" y="1"/>
                  </a:moveTo>
                  <a:lnTo>
                    <a:pt x="1" y="3539"/>
                  </a:lnTo>
                  <a:lnTo>
                    <a:pt x="225" y="3595"/>
                  </a:lnTo>
                  <a:lnTo>
                    <a:pt x="1686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15"/>
            <p:cNvSpPr/>
            <p:nvPr/>
          </p:nvSpPr>
          <p:spPr>
            <a:xfrm>
              <a:off x="4746525" y="24636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7" y="1"/>
                  </a:moveTo>
                  <a:lnTo>
                    <a:pt x="0" y="3371"/>
                  </a:lnTo>
                  <a:lnTo>
                    <a:pt x="225" y="3539"/>
                  </a:lnTo>
                  <a:lnTo>
                    <a:pt x="2022" y="11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15"/>
            <p:cNvSpPr/>
            <p:nvPr/>
          </p:nvSpPr>
          <p:spPr>
            <a:xfrm>
              <a:off x="4801275" y="2543675"/>
              <a:ext cx="33725" cy="44950"/>
            </a:xfrm>
            <a:custGeom>
              <a:avLst/>
              <a:gdLst/>
              <a:ahLst/>
              <a:cxnLst/>
              <a:rect l="l" t="t" r="r" b="b"/>
              <a:pathLst>
                <a:path w="1349" h="1798" extrusionOk="0">
                  <a:moveTo>
                    <a:pt x="1349" y="0"/>
                  </a:moveTo>
                  <a:lnTo>
                    <a:pt x="1" y="1629"/>
                  </a:lnTo>
                  <a:lnTo>
                    <a:pt x="225" y="1797"/>
                  </a:lnTo>
                  <a:lnTo>
                    <a:pt x="1349" y="393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15"/>
            <p:cNvSpPr/>
            <p:nvPr/>
          </p:nvSpPr>
          <p:spPr>
            <a:xfrm>
              <a:off x="4774600" y="2486100"/>
              <a:ext cx="60400" cy="82875"/>
            </a:xfrm>
            <a:custGeom>
              <a:avLst/>
              <a:gdLst/>
              <a:ahLst/>
              <a:cxnLst/>
              <a:rect l="l" t="t" r="r" b="b"/>
              <a:pathLst>
                <a:path w="2416" h="3315" extrusionOk="0">
                  <a:moveTo>
                    <a:pt x="2191" y="0"/>
                  </a:moveTo>
                  <a:lnTo>
                    <a:pt x="0" y="3202"/>
                  </a:lnTo>
                  <a:lnTo>
                    <a:pt x="225" y="3314"/>
                  </a:lnTo>
                  <a:lnTo>
                    <a:pt x="2416" y="113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15"/>
            <p:cNvSpPr/>
            <p:nvPr/>
          </p:nvSpPr>
          <p:spPr>
            <a:xfrm>
              <a:off x="4593475" y="2648975"/>
              <a:ext cx="120775" cy="37950"/>
            </a:xfrm>
            <a:custGeom>
              <a:avLst/>
              <a:gdLst/>
              <a:ahLst/>
              <a:cxnLst/>
              <a:rect l="l" t="t" r="r" b="b"/>
              <a:pathLst>
                <a:path w="4831" h="1518" extrusionOk="0">
                  <a:moveTo>
                    <a:pt x="0" y="1"/>
                  </a:moveTo>
                  <a:lnTo>
                    <a:pt x="0" y="1068"/>
                  </a:lnTo>
                  <a:cubicBezTo>
                    <a:pt x="899" y="1068"/>
                    <a:pt x="1741" y="1180"/>
                    <a:pt x="2584" y="1517"/>
                  </a:cubicBezTo>
                  <a:lnTo>
                    <a:pt x="4830" y="1517"/>
                  </a:lnTo>
                  <a:cubicBezTo>
                    <a:pt x="3426" y="506"/>
                    <a:pt x="1741" y="1"/>
                    <a:pt x="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15"/>
            <p:cNvSpPr/>
            <p:nvPr/>
          </p:nvSpPr>
          <p:spPr>
            <a:xfrm>
              <a:off x="4500800" y="2536650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3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15"/>
            <p:cNvSpPr/>
            <p:nvPr/>
          </p:nvSpPr>
          <p:spPr>
            <a:xfrm>
              <a:off x="1972000" y="2504350"/>
              <a:ext cx="16875" cy="15475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562" y="1"/>
                  </a:moveTo>
                  <a:lnTo>
                    <a:pt x="0" y="506"/>
                  </a:lnTo>
                  <a:lnTo>
                    <a:pt x="113" y="618"/>
                  </a:lnTo>
                  <a:lnTo>
                    <a:pt x="674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15"/>
            <p:cNvSpPr/>
            <p:nvPr/>
          </p:nvSpPr>
          <p:spPr>
            <a:xfrm>
              <a:off x="1980425" y="2515575"/>
              <a:ext cx="18275" cy="14075"/>
            </a:xfrm>
            <a:custGeom>
              <a:avLst/>
              <a:gdLst/>
              <a:ahLst/>
              <a:cxnLst/>
              <a:rect l="l" t="t" r="r" b="b"/>
              <a:pathLst>
                <a:path w="731" h="563" extrusionOk="0">
                  <a:moveTo>
                    <a:pt x="618" y="1"/>
                  </a:moveTo>
                  <a:lnTo>
                    <a:pt x="0" y="394"/>
                  </a:lnTo>
                  <a:cubicBezTo>
                    <a:pt x="56" y="450"/>
                    <a:pt x="56" y="506"/>
                    <a:pt x="113" y="563"/>
                  </a:cubicBezTo>
                  <a:lnTo>
                    <a:pt x="730" y="11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15"/>
            <p:cNvSpPr/>
            <p:nvPr/>
          </p:nvSpPr>
          <p:spPr>
            <a:xfrm>
              <a:off x="1994450" y="2540850"/>
              <a:ext cx="18275" cy="11275"/>
            </a:xfrm>
            <a:custGeom>
              <a:avLst/>
              <a:gdLst/>
              <a:ahLst/>
              <a:cxnLst/>
              <a:rect l="l" t="t" r="r" b="b"/>
              <a:pathLst>
                <a:path w="731" h="451" extrusionOk="0">
                  <a:moveTo>
                    <a:pt x="675" y="1"/>
                  </a:moveTo>
                  <a:lnTo>
                    <a:pt x="1" y="282"/>
                  </a:lnTo>
                  <a:lnTo>
                    <a:pt x="113" y="450"/>
                  </a:lnTo>
                  <a:lnTo>
                    <a:pt x="731" y="169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15"/>
            <p:cNvSpPr/>
            <p:nvPr/>
          </p:nvSpPr>
          <p:spPr>
            <a:xfrm>
              <a:off x="1988850" y="2528225"/>
              <a:ext cx="18275" cy="12650"/>
            </a:xfrm>
            <a:custGeom>
              <a:avLst/>
              <a:gdLst/>
              <a:ahLst/>
              <a:cxnLst/>
              <a:rect l="l" t="t" r="r" b="b"/>
              <a:pathLst>
                <a:path w="731" h="506" extrusionOk="0">
                  <a:moveTo>
                    <a:pt x="618" y="0"/>
                  </a:moveTo>
                  <a:lnTo>
                    <a:pt x="0" y="337"/>
                  </a:lnTo>
                  <a:lnTo>
                    <a:pt x="56" y="506"/>
                  </a:lnTo>
                  <a:lnTo>
                    <a:pt x="730" y="113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15"/>
            <p:cNvSpPr/>
            <p:nvPr/>
          </p:nvSpPr>
          <p:spPr>
            <a:xfrm>
              <a:off x="1879325" y="2455200"/>
              <a:ext cx="4225" cy="18275"/>
            </a:xfrm>
            <a:custGeom>
              <a:avLst/>
              <a:gdLst/>
              <a:ahLst/>
              <a:cxnLst/>
              <a:rect l="l" t="t" r="r" b="b"/>
              <a:pathLst>
                <a:path w="169" h="731" extrusionOk="0">
                  <a:moveTo>
                    <a:pt x="0" y="1"/>
                  </a:moveTo>
                  <a:lnTo>
                    <a:pt x="0" y="731"/>
                  </a:lnTo>
                  <a:lnTo>
                    <a:pt x="169" y="73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15"/>
            <p:cNvSpPr/>
            <p:nvPr/>
          </p:nvSpPr>
          <p:spPr>
            <a:xfrm>
              <a:off x="2007100" y="2582975"/>
              <a:ext cx="18275" cy="7050"/>
            </a:xfrm>
            <a:custGeom>
              <a:avLst/>
              <a:gdLst/>
              <a:ahLst/>
              <a:cxnLst/>
              <a:rect l="l" t="t" r="r" b="b"/>
              <a:pathLst>
                <a:path w="731" h="282" extrusionOk="0">
                  <a:moveTo>
                    <a:pt x="730" y="1"/>
                  </a:moveTo>
                  <a:lnTo>
                    <a:pt x="0" y="113"/>
                  </a:lnTo>
                  <a:cubicBezTo>
                    <a:pt x="0" y="169"/>
                    <a:pt x="0" y="225"/>
                    <a:pt x="0" y="282"/>
                  </a:cubicBezTo>
                  <a:lnTo>
                    <a:pt x="730" y="225"/>
                  </a:lnTo>
                  <a:cubicBezTo>
                    <a:pt x="730" y="169"/>
                    <a:pt x="730" y="57"/>
                    <a:pt x="73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15"/>
            <p:cNvSpPr/>
            <p:nvPr/>
          </p:nvSpPr>
          <p:spPr>
            <a:xfrm>
              <a:off x="2004300" y="2568950"/>
              <a:ext cx="18275" cy="8450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674" y="0"/>
                  </a:moveTo>
                  <a:lnTo>
                    <a:pt x="0" y="169"/>
                  </a:lnTo>
                  <a:lnTo>
                    <a:pt x="56" y="337"/>
                  </a:lnTo>
                  <a:lnTo>
                    <a:pt x="730" y="169"/>
                  </a:lnTo>
                  <a:cubicBezTo>
                    <a:pt x="730" y="113"/>
                    <a:pt x="730" y="56"/>
                    <a:pt x="67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15"/>
            <p:cNvSpPr/>
            <p:nvPr/>
          </p:nvSpPr>
          <p:spPr>
            <a:xfrm>
              <a:off x="1962175" y="2493125"/>
              <a:ext cx="15450" cy="16875"/>
            </a:xfrm>
            <a:custGeom>
              <a:avLst/>
              <a:gdLst/>
              <a:ahLst/>
              <a:cxnLst/>
              <a:rect l="l" t="t" r="r" b="b"/>
              <a:pathLst>
                <a:path w="618" h="675" extrusionOk="0">
                  <a:moveTo>
                    <a:pt x="506" y="0"/>
                  </a:moveTo>
                  <a:lnTo>
                    <a:pt x="0" y="562"/>
                  </a:lnTo>
                  <a:lnTo>
                    <a:pt x="169" y="674"/>
                  </a:lnTo>
                  <a:lnTo>
                    <a:pt x="618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15"/>
            <p:cNvSpPr/>
            <p:nvPr/>
          </p:nvSpPr>
          <p:spPr>
            <a:xfrm>
              <a:off x="1904600" y="2459425"/>
              <a:ext cx="8450" cy="18275"/>
            </a:xfrm>
            <a:custGeom>
              <a:avLst/>
              <a:gdLst/>
              <a:ahLst/>
              <a:cxnLst/>
              <a:rect l="l" t="t" r="r" b="b"/>
              <a:pathLst>
                <a:path w="338" h="731" extrusionOk="0">
                  <a:moveTo>
                    <a:pt x="169" y="0"/>
                  </a:moveTo>
                  <a:lnTo>
                    <a:pt x="0" y="674"/>
                  </a:lnTo>
                  <a:lnTo>
                    <a:pt x="169" y="730"/>
                  </a:lnTo>
                  <a:lnTo>
                    <a:pt x="337" y="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15"/>
            <p:cNvSpPr/>
            <p:nvPr/>
          </p:nvSpPr>
          <p:spPr>
            <a:xfrm>
              <a:off x="1918625" y="2462225"/>
              <a:ext cx="9875" cy="19675"/>
            </a:xfrm>
            <a:custGeom>
              <a:avLst/>
              <a:gdLst/>
              <a:ahLst/>
              <a:cxnLst/>
              <a:rect l="l" t="t" r="r" b="b"/>
              <a:pathLst>
                <a:path w="395" h="787" extrusionOk="0">
                  <a:moveTo>
                    <a:pt x="226" y="1"/>
                  </a:moveTo>
                  <a:lnTo>
                    <a:pt x="1" y="731"/>
                  </a:lnTo>
                  <a:lnTo>
                    <a:pt x="113" y="787"/>
                  </a:lnTo>
                  <a:lnTo>
                    <a:pt x="394" y="11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15"/>
            <p:cNvSpPr/>
            <p:nvPr/>
          </p:nvSpPr>
          <p:spPr>
            <a:xfrm>
              <a:off x="1891950" y="2458025"/>
              <a:ext cx="7050" cy="16875"/>
            </a:xfrm>
            <a:custGeom>
              <a:avLst/>
              <a:gdLst/>
              <a:ahLst/>
              <a:cxnLst/>
              <a:rect l="l" t="t" r="r" b="b"/>
              <a:pathLst>
                <a:path w="282" h="675" extrusionOk="0">
                  <a:moveTo>
                    <a:pt x="113" y="0"/>
                  </a:moveTo>
                  <a:lnTo>
                    <a:pt x="1" y="674"/>
                  </a:lnTo>
                  <a:lnTo>
                    <a:pt x="169" y="67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15"/>
            <p:cNvSpPr/>
            <p:nvPr/>
          </p:nvSpPr>
          <p:spPr>
            <a:xfrm>
              <a:off x="2008500" y="2599825"/>
              <a:ext cx="18275" cy="4250"/>
            </a:xfrm>
            <a:custGeom>
              <a:avLst/>
              <a:gdLst/>
              <a:ahLst/>
              <a:cxnLst/>
              <a:rect l="l" t="t" r="r" b="b"/>
              <a:pathLst>
                <a:path w="731" h="170" extrusionOk="0">
                  <a:moveTo>
                    <a:pt x="1" y="1"/>
                  </a:moveTo>
                  <a:cubicBezTo>
                    <a:pt x="1" y="57"/>
                    <a:pt x="1" y="113"/>
                    <a:pt x="1" y="169"/>
                  </a:cubicBezTo>
                  <a:lnTo>
                    <a:pt x="731" y="169"/>
                  </a:lnTo>
                  <a:cubicBezTo>
                    <a:pt x="731" y="113"/>
                    <a:pt x="731" y="1"/>
                    <a:pt x="73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15"/>
            <p:cNvSpPr/>
            <p:nvPr/>
          </p:nvSpPr>
          <p:spPr>
            <a:xfrm>
              <a:off x="1952325" y="2484700"/>
              <a:ext cx="14075" cy="16875"/>
            </a:xfrm>
            <a:custGeom>
              <a:avLst/>
              <a:gdLst/>
              <a:ahLst/>
              <a:cxnLst/>
              <a:rect l="l" t="t" r="r" b="b"/>
              <a:pathLst>
                <a:path w="563" h="675" extrusionOk="0">
                  <a:moveTo>
                    <a:pt x="450" y="0"/>
                  </a:moveTo>
                  <a:lnTo>
                    <a:pt x="1" y="562"/>
                  </a:lnTo>
                  <a:lnTo>
                    <a:pt x="169" y="674"/>
                  </a:lnTo>
                  <a:lnTo>
                    <a:pt x="563" y="113"/>
                  </a:lnTo>
                  <a:cubicBezTo>
                    <a:pt x="563" y="56"/>
                    <a:pt x="506" y="0"/>
                    <a:pt x="45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15"/>
            <p:cNvSpPr/>
            <p:nvPr/>
          </p:nvSpPr>
          <p:spPr>
            <a:xfrm>
              <a:off x="1929875" y="2469250"/>
              <a:ext cx="11250" cy="18275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337" y="1"/>
                  </a:moveTo>
                  <a:lnTo>
                    <a:pt x="0" y="674"/>
                  </a:lnTo>
                  <a:lnTo>
                    <a:pt x="169" y="731"/>
                  </a:lnTo>
                  <a:lnTo>
                    <a:pt x="450" y="5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15"/>
            <p:cNvSpPr/>
            <p:nvPr/>
          </p:nvSpPr>
          <p:spPr>
            <a:xfrm>
              <a:off x="1941100" y="2476275"/>
              <a:ext cx="12675" cy="16875"/>
            </a:xfrm>
            <a:custGeom>
              <a:avLst/>
              <a:gdLst/>
              <a:ahLst/>
              <a:cxnLst/>
              <a:rect l="l" t="t" r="r" b="b"/>
              <a:pathLst>
                <a:path w="507" h="675" extrusionOk="0">
                  <a:moveTo>
                    <a:pt x="394" y="0"/>
                  </a:moveTo>
                  <a:lnTo>
                    <a:pt x="1" y="618"/>
                  </a:lnTo>
                  <a:lnTo>
                    <a:pt x="169" y="674"/>
                  </a:lnTo>
                  <a:lnTo>
                    <a:pt x="506" y="5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15"/>
            <p:cNvSpPr/>
            <p:nvPr/>
          </p:nvSpPr>
          <p:spPr>
            <a:xfrm>
              <a:off x="2000075" y="2554900"/>
              <a:ext cx="18275" cy="9850"/>
            </a:xfrm>
            <a:custGeom>
              <a:avLst/>
              <a:gdLst/>
              <a:ahLst/>
              <a:cxnLst/>
              <a:rect l="l" t="t" r="r" b="b"/>
              <a:pathLst>
                <a:path w="731" h="394" extrusionOk="0">
                  <a:moveTo>
                    <a:pt x="674" y="1"/>
                  </a:moveTo>
                  <a:lnTo>
                    <a:pt x="1" y="225"/>
                  </a:lnTo>
                  <a:lnTo>
                    <a:pt x="57" y="394"/>
                  </a:lnTo>
                  <a:lnTo>
                    <a:pt x="731" y="169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15"/>
            <p:cNvSpPr/>
            <p:nvPr/>
          </p:nvSpPr>
          <p:spPr>
            <a:xfrm>
              <a:off x="1851250" y="2455200"/>
              <a:ext cx="22475" cy="19700"/>
            </a:xfrm>
            <a:custGeom>
              <a:avLst/>
              <a:gdLst/>
              <a:ahLst/>
              <a:cxnLst/>
              <a:rect l="l" t="t" r="r" b="b"/>
              <a:pathLst>
                <a:path w="899" h="788" extrusionOk="0">
                  <a:moveTo>
                    <a:pt x="899" y="1"/>
                  </a:moveTo>
                  <a:cubicBezTo>
                    <a:pt x="618" y="1"/>
                    <a:pt x="337" y="57"/>
                    <a:pt x="0" y="113"/>
                  </a:cubicBezTo>
                  <a:lnTo>
                    <a:pt x="0" y="787"/>
                  </a:lnTo>
                  <a:cubicBezTo>
                    <a:pt x="337" y="731"/>
                    <a:pt x="618" y="731"/>
                    <a:pt x="899" y="731"/>
                  </a:cubicBez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15"/>
            <p:cNvSpPr/>
            <p:nvPr/>
          </p:nvSpPr>
          <p:spPr>
            <a:xfrm>
              <a:off x="1983225" y="2608250"/>
              <a:ext cx="42150" cy="78675"/>
            </a:xfrm>
            <a:custGeom>
              <a:avLst/>
              <a:gdLst/>
              <a:ahLst/>
              <a:cxnLst/>
              <a:rect l="l" t="t" r="r" b="b"/>
              <a:pathLst>
                <a:path w="1686" h="3147" extrusionOk="0">
                  <a:moveTo>
                    <a:pt x="1012" y="1"/>
                  </a:moveTo>
                  <a:cubicBezTo>
                    <a:pt x="1012" y="57"/>
                    <a:pt x="1012" y="113"/>
                    <a:pt x="1012" y="169"/>
                  </a:cubicBezTo>
                  <a:cubicBezTo>
                    <a:pt x="1012" y="225"/>
                    <a:pt x="1012" y="282"/>
                    <a:pt x="1012" y="338"/>
                  </a:cubicBezTo>
                  <a:cubicBezTo>
                    <a:pt x="1012" y="450"/>
                    <a:pt x="955" y="562"/>
                    <a:pt x="955" y="731"/>
                  </a:cubicBezTo>
                  <a:cubicBezTo>
                    <a:pt x="899" y="1236"/>
                    <a:pt x="731" y="1742"/>
                    <a:pt x="506" y="2247"/>
                  </a:cubicBezTo>
                  <a:lnTo>
                    <a:pt x="506" y="2304"/>
                  </a:lnTo>
                  <a:cubicBezTo>
                    <a:pt x="338" y="2584"/>
                    <a:pt x="169" y="2865"/>
                    <a:pt x="1" y="3146"/>
                  </a:cubicBezTo>
                  <a:lnTo>
                    <a:pt x="843" y="3146"/>
                  </a:lnTo>
                  <a:cubicBezTo>
                    <a:pt x="955" y="2978"/>
                    <a:pt x="1012" y="2865"/>
                    <a:pt x="1124" y="2697"/>
                  </a:cubicBezTo>
                  <a:lnTo>
                    <a:pt x="1180" y="2528"/>
                  </a:lnTo>
                  <a:cubicBezTo>
                    <a:pt x="1236" y="2416"/>
                    <a:pt x="1292" y="2247"/>
                    <a:pt x="1348" y="2135"/>
                  </a:cubicBezTo>
                  <a:lnTo>
                    <a:pt x="1348" y="2079"/>
                  </a:lnTo>
                  <a:cubicBezTo>
                    <a:pt x="1348" y="1967"/>
                    <a:pt x="1405" y="1910"/>
                    <a:pt x="1461" y="1798"/>
                  </a:cubicBezTo>
                  <a:cubicBezTo>
                    <a:pt x="1573" y="1349"/>
                    <a:pt x="1685" y="843"/>
                    <a:pt x="1685" y="394"/>
                  </a:cubicBezTo>
                  <a:cubicBezTo>
                    <a:pt x="1685" y="338"/>
                    <a:pt x="1685" y="282"/>
                    <a:pt x="1685" y="225"/>
                  </a:cubicBez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15"/>
            <p:cNvSpPr/>
            <p:nvPr/>
          </p:nvSpPr>
          <p:spPr>
            <a:xfrm>
              <a:off x="1851250" y="2508425"/>
              <a:ext cx="123575" cy="178500"/>
            </a:xfrm>
            <a:custGeom>
              <a:avLst/>
              <a:gdLst/>
              <a:ahLst/>
              <a:cxnLst/>
              <a:rect l="l" t="t" r="r" b="b"/>
              <a:pathLst>
                <a:path w="4943" h="7140" extrusionOk="0">
                  <a:moveTo>
                    <a:pt x="922" y="1"/>
                  </a:moveTo>
                  <a:cubicBezTo>
                    <a:pt x="858" y="1"/>
                    <a:pt x="794" y="3"/>
                    <a:pt x="730" y="6"/>
                  </a:cubicBezTo>
                  <a:cubicBezTo>
                    <a:pt x="506" y="6"/>
                    <a:pt x="225" y="62"/>
                    <a:pt x="0" y="118"/>
                  </a:cubicBezTo>
                  <a:lnTo>
                    <a:pt x="0" y="568"/>
                  </a:lnTo>
                  <a:cubicBezTo>
                    <a:pt x="225" y="455"/>
                    <a:pt x="506" y="455"/>
                    <a:pt x="730" y="455"/>
                  </a:cubicBezTo>
                  <a:cubicBezTo>
                    <a:pt x="801" y="451"/>
                    <a:pt x="872" y="449"/>
                    <a:pt x="942" y="449"/>
                  </a:cubicBezTo>
                  <a:cubicBezTo>
                    <a:pt x="2816" y="449"/>
                    <a:pt x="4385" y="1876"/>
                    <a:pt x="4493" y="3825"/>
                  </a:cubicBezTo>
                  <a:cubicBezTo>
                    <a:pt x="4549" y="5173"/>
                    <a:pt x="3819" y="6521"/>
                    <a:pt x="2584" y="7139"/>
                  </a:cubicBezTo>
                  <a:lnTo>
                    <a:pt x="3314" y="7139"/>
                  </a:lnTo>
                  <a:cubicBezTo>
                    <a:pt x="4381" y="6353"/>
                    <a:pt x="4943" y="5061"/>
                    <a:pt x="4886" y="3769"/>
                  </a:cubicBezTo>
                  <a:cubicBezTo>
                    <a:pt x="4830" y="2702"/>
                    <a:pt x="4325" y="1747"/>
                    <a:pt x="3538" y="1017"/>
                  </a:cubicBezTo>
                  <a:cubicBezTo>
                    <a:pt x="2802" y="386"/>
                    <a:pt x="1868" y="1"/>
                    <a:pt x="92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15"/>
            <p:cNvSpPr/>
            <p:nvPr/>
          </p:nvSpPr>
          <p:spPr>
            <a:xfrm>
              <a:off x="1856850" y="2590150"/>
              <a:ext cx="40750" cy="34975"/>
            </a:xfrm>
            <a:custGeom>
              <a:avLst/>
              <a:gdLst/>
              <a:ahLst/>
              <a:cxnLst/>
              <a:rect l="l" t="t" r="r" b="b"/>
              <a:pathLst>
                <a:path w="1630" h="1399" extrusionOk="0">
                  <a:moveTo>
                    <a:pt x="675" y="1"/>
                  </a:moveTo>
                  <a:cubicBezTo>
                    <a:pt x="325" y="1"/>
                    <a:pt x="1" y="275"/>
                    <a:pt x="1" y="725"/>
                  </a:cubicBezTo>
                  <a:cubicBezTo>
                    <a:pt x="1" y="1118"/>
                    <a:pt x="282" y="1399"/>
                    <a:pt x="675" y="1399"/>
                  </a:cubicBezTo>
                  <a:cubicBezTo>
                    <a:pt x="1293" y="1399"/>
                    <a:pt x="1630" y="669"/>
                    <a:pt x="1180" y="219"/>
                  </a:cubicBezTo>
                  <a:cubicBezTo>
                    <a:pt x="1030" y="70"/>
                    <a:pt x="849" y="1"/>
                    <a:pt x="67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15"/>
            <p:cNvSpPr/>
            <p:nvPr/>
          </p:nvSpPr>
          <p:spPr>
            <a:xfrm>
              <a:off x="1977600" y="1880925"/>
              <a:ext cx="25300" cy="18275"/>
            </a:xfrm>
            <a:custGeom>
              <a:avLst/>
              <a:gdLst/>
              <a:ahLst/>
              <a:cxnLst/>
              <a:rect l="l" t="t" r="r" b="b"/>
              <a:pathLst>
                <a:path w="1012" h="731" extrusionOk="0">
                  <a:moveTo>
                    <a:pt x="900" y="1"/>
                  </a:moveTo>
                  <a:lnTo>
                    <a:pt x="1" y="562"/>
                  </a:lnTo>
                  <a:cubicBezTo>
                    <a:pt x="57" y="618"/>
                    <a:pt x="57" y="675"/>
                    <a:pt x="113" y="731"/>
                  </a:cubicBezTo>
                  <a:lnTo>
                    <a:pt x="1012" y="11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15"/>
            <p:cNvSpPr/>
            <p:nvPr/>
          </p:nvSpPr>
          <p:spPr>
            <a:xfrm>
              <a:off x="1970600" y="1868300"/>
              <a:ext cx="22475" cy="19675"/>
            </a:xfrm>
            <a:custGeom>
              <a:avLst/>
              <a:gdLst/>
              <a:ahLst/>
              <a:cxnLst/>
              <a:rect l="l" t="t" r="r" b="b"/>
              <a:pathLst>
                <a:path w="899" h="787" extrusionOk="0">
                  <a:moveTo>
                    <a:pt x="843" y="0"/>
                  </a:moveTo>
                  <a:lnTo>
                    <a:pt x="0" y="674"/>
                  </a:lnTo>
                  <a:lnTo>
                    <a:pt x="112" y="786"/>
                  </a:lnTo>
                  <a:lnTo>
                    <a:pt x="899" y="112"/>
                  </a:lnTo>
                  <a:cubicBezTo>
                    <a:pt x="899" y="56"/>
                    <a:pt x="843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15"/>
            <p:cNvSpPr/>
            <p:nvPr/>
          </p:nvSpPr>
          <p:spPr>
            <a:xfrm>
              <a:off x="1984625" y="1893575"/>
              <a:ext cx="25300" cy="15450"/>
            </a:xfrm>
            <a:custGeom>
              <a:avLst/>
              <a:gdLst/>
              <a:ahLst/>
              <a:cxnLst/>
              <a:rect l="l" t="t" r="r" b="b"/>
              <a:pathLst>
                <a:path w="1012" h="618" extrusionOk="0">
                  <a:moveTo>
                    <a:pt x="899" y="0"/>
                  </a:moveTo>
                  <a:lnTo>
                    <a:pt x="1" y="506"/>
                  </a:lnTo>
                  <a:cubicBezTo>
                    <a:pt x="1" y="562"/>
                    <a:pt x="57" y="562"/>
                    <a:pt x="57" y="618"/>
                  </a:cubicBezTo>
                  <a:lnTo>
                    <a:pt x="1012" y="112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15"/>
            <p:cNvSpPr/>
            <p:nvPr/>
          </p:nvSpPr>
          <p:spPr>
            <a:xfrm>
              <a:off x="1990250" y="1907600"/>
              <a:ext cx="26700" cy="12675"/>
            </a:xfrm>
            <a:custGeom>
              <a:avLst/>
              <a:gdLst/>
              <a:ahLst/>
              <a:cxnLst/>
              <a:rect l="l" t="t" r="r" b="b"/>
              <a:pathLst>
                <a:path w="1068" h="507" extrusionOk="0">
                  <a:moveTo>
                    <a:pt x="955" y="1"/>
                  </a:moveTo>
                  <a:lnTo>
                    <a:pt x="0" y="394"/>
                  </a:lnTo>
                  <a:lnTo>
                    <a:pt x="57" y="506"/>
                  </a:lnTo>
                  <a:lnTo>
                    <a:pt x="1067" y="113"/>
                  </a:lnTo>
                  <a:cubicBezTo>
                    <a:pt x="1011" y="57"/>
                    <a:pt x="1011" y="57"/>
                    <a:pt x="95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15"/>
            <p:cNvSpPr/>
            <p:nvPr/>
          </p:nvSpPr>
          <p:spPr>
            <a:xfrm>
              <a:off x="1962175" y="1857050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786" y="1"/>
                  </a:moveTo>
                  <a:lnTo>
                    <a:pt x="0" y="787"/>
                  </a:lnTo>
                  <a:lnTo>
                    <a:pt x="112" y="899"/>
                  </a:lnTo>
                  <a:lnTo>
                    <a:pt x="899" y="169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15"/>
            <p:cNvSpPr/>
            <p:nvPr/>
          </p:nvSpPr>
          <p:spPr>
            <a:xfrm>
              <a:off x="1998675" y="1935675"/>
              <a:ext cx="25300" cy="8450"/>
            </a:xfrm>
            <a:custGeom>
              <a:avLst/>
              <a:gdLst/>
              <a:ahLst/>
              <a:cxnLst/>
              <a:rect l="l" t="t" r="r" b="b"/>
              <a:pathLst>
                <a:path w="1012" h="338" extrusionOk="0">
                  <a:moveTo>
                    <a:pt x="1011" y="1"/>
                  </a:moveTo>
                  <a:lnTo>
                    <a:pt x="0" y="169"/>
                  </a:lnTo>
                  <a:cubicBezTo>
                    <a:pt x="0" y="226"/>
                    <a:pt x="0" y="282"/>
                    <a:pt x="0" y="338"/>
                  </a:cubicBezTo>
                  <a:lnTo>
                    <a:pt x="1011" y="169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15"/>
            <p:cNvSpPr/>
            <p:nvPr/>
          </p:nvSpPr>
          <p:spPr>
            <a:xfrm>
              <a:off x="1994450" y="1921650"/>
              <a:ext cx="26700" cy="11250"/>
            </a:xfrm>
            <a:custGeom>
              <a:avLst/>
              <a:gdLst/>
              <a:ahLst/>
              <a:cxnLst/>
              <a:rect l="l" t="t" r="r" b="b"/>
              <a:pathLst>
                <a:path w="1068" h="450" extrusionOk="0">
                  <a:moveTo>
                    <a:pt x="1012" y="0"/>
                  </a:moveTo>
                  <a:lnTo>
                    <a:pt x="1" y="281"/>
                  </a:lnTo>
                  <a:cubicBezTo>
                    <a:pt x="1" y="337"/>
                    <a:pt x="1" y="393"/>
                    <a:pt x="57" y="450"/>
                  </a:cubicBezTo>
                  <a:lnTo>
                    <a:pt x="1068" y="169"/>
                  </a:lnTo>
                  <a:cubicBezTo>
                    <a:pt x="1068" y="113"/>
                    <a:pt x="1012" y="56"/>
                    <a:pt x="10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15"/>
            <p:cNvSpPr/>
            <p:nvPr/>
          </p:nvSpPr>
          <p:spPr>
            <a:xfrm>
              <a:off x="1942500" y="1838800"/>
              <a:ext cx="18275" cy="23900"/>
            </a:xfrm>
            <a:custGeom>
              <a:avLst/>
              <a:gdLst/>
              <a:ahLst/>
              <a:cxnLst/>
              <a:rect l="l" t="t" r="r" b="b"/>
              <a:pathLst>
                <a:path w="731" h="956" extrusionOk="0">
                  <a:moveTo>
                    <a:pt x="562" y="1"/>
                  </a:moveTo>
                  <a:lnTo>
                    <a:pt x="1" y="899"/>
                  </a:lnTo>
                  <a:lnTo>
                    <a:pt x="169" y="955"/>
                  </a:lnTo>
                  <a:lnTo>
                    <a:pt x="731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15"/>
            <p:cNvSpPr/>
            <p:nvPr/>
          </p:nvSpPr>
          <p:spPr>
            <a:xfrm>
              <a:off x="1897575" y="1817750"/>
              <a:ext cx="8450" cy="25300"/>
            </a:xfrm>
            <a:custGeom>
              <a:avLst/>
              <a:gdLst/>
              <a:ahLst/>
              <a:cxnLst/>
              <a:rect l="l" t="t" r="r" b="b"/>
              <a:pathLst>
                <a:path w="338" h="1012" extrusionOk="0">
                  <a:moveTo>
                    <a:pt x="169" y="0"/>
                  </a:moveTo>
                  <a:lnTo>
                    <a:pt x="1" y="1011"/>
                  </a:lnTo>
                  <a:lnTo>
                    <a:pt x="169" y="1011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15"/>
            <p:cNvSpPr/>
            <p:nvPr/>
          </p:nvSpPr>
          <p:spPr>
            <a:xfrm>
              <a:off x="1908800" y="1820550"/>
              <a:ext cx="11275" cy="26700"/>
            </a:xfrm>
            <a:custGeom>
              <a:avLst/>
              <a:gdLst/>
              <a:ahLst/>
              <a:cxnLst/>
              <a:rect l="l" t="t" r="r" b="b"/>
              <a:pathLst>
                <a:path w="451" h="1068" extrusionOk="0">
                  <a:moveTo>
                    <a:pt x="338" y="0"/>
                  </a:moveTo>
                  <a:lnTo>
                    <a:pt x="1" y="1011"/>
                  </a:lnTo>
                  <a:lnTo>
                    <a:pt x="169" y="1068"/>
                  </a:lnTo>
                  <a:lnTo>
                    <a:pt x="450" y="5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15"/>
            <p:cNvSpPr/>
            <p:nvPr/>
          </p:nvSpPr>
          <p:spPr>
            <a:xfrm>
              <a:off x="1952325" y="1847225"/>
              <a:ext cx="21100" cy="23900"/>
            </a:xfrm>
            <a:custGeom>
              <a:avLst/>
              <a:gdLst/>
              <a:ahLst/>
              <a:cxnLst/>
              <a:rect l="l" t="t" r="r" b="b"/>
              <a:pathLst>
                <a:path w="844" h="956" extrusionOk="0">
                  <a:moveTo>
                    <a:pt x="731" y="1"/>
                  </a:moveTo>
                  <a:lnTo>
                    <a:pt x="1" y="843"/>
                  </a:lnTo>
                  <a:lnTo>
                    <a:pt x="169" y="955"/>
                  </a:lnTo>
                  <a:lnTo>
                    <a:pt x="843" y="1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15"/>
            <p:cNvSpPr/>
            <p:nvPr/>
          </p:nvSpPr>
          <p:spPr>
            <a:xfrm>
              <a:off x="1883525" y="1814925"/>
              <a:ext cx="8450" cy="26700"/>
            </a:xfrm>
            <a:custGeom>
              <a:avLst/>
              <a:gdLst/>
              <a:ahLst/>
              <a:cxnLst/>
              <a:rect l="l" t="t" r="r" b="b"/>
              <a:pathLst>
                <a:path w="338" h="1068" extrusionOk="0">
                  <a:moveTo>
                    <a:pt x="113" y="1"/>
                  </a:moveTo>
                  <a:lnTo>
                    <a:pt x="1" y="1068"/>
                  </a:lnTo>
                  <a:lnTo>
                    <a:pt x="226" y="106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15"/>
            <p:cNvSpPr/>
            <p:nvPr/>
          </p:nvSpPr>
          <p:spPr>
            <a:xfrm>
              <a:off x="1921450" y="1824750"/>
              <a:ext cx="14050" cy="26725"/>
            </a:xfrm>
            <a:custGeom>
              <a:avLst/>
              <a:gdLst/>
              <a:ahLst/>
              <a:cxnLst/>
              <a:rect l="l" t="t" r="r" b="b"/>
              <a:pathLst>
                <a:path w="562" h="1069" extrusionOk="0">
                  <a:moveTo>
                    <a:pt x="393" y="1"/>
                  </a:moveTo>
                  <a:lnTo>
                    <a:pt x="0" y="1012"/>
                  </a:lnTo>
                  <a:lnTo>
                    <a:pt x="113" y="1068"/>
                  </a:ln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15"/>
            <p:cNvSpPr/>
            <p:nvPr/>
          </p:nvSpPr>
          <p:spPr>
            <a:xfrm>
              <a:off x="1931275" y="1831775"/>
              <a:ext cx="16875" cy="25300"/>
            </a:xfrm>
            <a:custGeom>
              <a:avLst/>
              <a:gdLst/>
              <a:ahLst/>
              <a:cxnLst/>
              <a:rect l="l" t="t" r="r" b="b"/>
              <a:pathLst>
                <a:path w="675" h="1012" extrusionOk="0">
                  <a:moveTo>
                    <a:pt x="506" y="1"/>
                  </a:moveTo>
                  <a:lnTo>
                    <a:pt x="0" y="956"/>
                  </a:lnTo>
                  <a:lnTo>
                    <a:pt x="169" y="1012"/>
                  </a:lnTo>
                  <a:lnTo>
                    <a:pt x="674" y="57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15"/>
            <p:cNvSpPr/>
            <p:nvPr/>
          </p:nvSpPr>
          <p:spPr>
            <a:xfrm>
              <a:off x="2000075" y="1949725"/>
              <a:ext cx="26700" cy="7050"/>
            </a:xfrm>
            <a:custGeom>
              <a:avLst/>
              <a:gdLst/>
              <a:ahLst/>
              <a:cxnLst/>
              <a:rect l="l" t="t" r="r" b="b"/>
              <a:pathLst>
                <a:path w="1068" h="282" extrusionOk="0">
                  <a:moveTo>
                    <a:pt x="1068" y="1"/>
                  </a:moveTo>
                  <a:lnTo>
                    <a:pt x="57" y="113"/>
                  </a:lnTo>
                  <a:cubicBezTo>
                    <a:pt x="1" y="169"/>
                    <a:pt x="1" y="225"/>
                    <a:pt x="1" y="281"/>
                  </a:cubicBezTo>
                  <a:lnTo>
                    <a:pt x="1068" y="1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15"/>
            <p:cNvSpPr/>
            <p:nvPr/>
          </p:nvSpPr>
          <p:spPr>
            <a:xfrm>
              <a:off x="1851250" y="1965175"/>
              <a:ext cx="174125" cy="153075"/>
            </a:xfrm>
            <a:custGeom>
              <a:avLst/>
              <a:gdLst/>
              <a:ahLst/>
              <a:cxnLst/>
              <a:rect l="l" t="t" r="r" b="b"/>
              <a:pathLst>
                <a:path w="6965" h="6123" extrusionOk="0">
                  <a:moveTo>
                    <a:pt x="5954" y="0"/>
                  </a:moveTo>
                  <a:lnTo>
                    <a:pt x="5954" y="169"/>
                  </a:lnTo>
                  <a:lnTo>
                    <a:pt x="6291" y="169"/>
                  </a:lnTo>
                  <a:lnTo>
                    <a:pt x="6291" y="506"/>
                  </a:lnTo>
                  <a:lnTo>
                    <a:pt x="5954" y="506"/>
                  </a:lnTo>
                  <a:lnTo>
                    <a:pt x="5954" y="674"/>
                  </a:lnTo>
                  <a:lnTo>
                    <a:pt x="6291" y="674"/>
                  </a:lnTo>
                  <a:cubicBezTo>
                    <a:pt x="6291" y="787"/>
                    <a:pt x="6234" y="955"/>
                    <a:pt x="6234" y="1068"/>
                  </a:cubicBezTo>
                  <a:lnTo>
                    <a:pt x="5897" y="1011"/>
                  </a:lnTo>
                  <a:lnTo>
                    <a:pt x="5897" y="1068"/>
                  </a:lnTo>
                  <a:lnTo>
                    <a:pt x="5897" y="1180"/>
                  </a:lnTo>
                  <a:lnTo>
                    <a:pt x="6234" y="1236"/>
                  </a:lnTo>
                  <a:cubicBezTo>
                    <a:pt x="6234" y="1348"/>
                    <a:pt x="6178" y="1461"/>
                    <a:pt x="6178" y="1573"/>
                  </a:cubicBezTo>
                  <a:lnTo>
                    <a:pt x="5841" y="1461"/>
                  </a:lnTo>
                  <a:cubicBezTo>
                    <a:pt x="5841" y="1517"/>
                    <a:pt x="5785" y="1573"/>
                    <a:pt x="5785" y="1629"/>
                  </a:cubicBezTo>
                  <a:lnTo>
                    <a:pt x="6122" y="1742"/>
                  </a:lnTo>
                  <a:lnTo>
                    <a:pt x="6010" y="2079"/>
                  </a:lnTo>
                  <a:lnTo>
                    <a:pt x="5617" y="1910"/>
                  </a:lnTo>
                  <a:lnTo>
                    <a:pt x="5560" y="2079"/>
                  </a:lnTo>
                  <a:lnTo>
                    <a:pt x="5897" y="2191"/>
                  </a:lnTo>
                  <a:cubicBezTo>
                    <a:pt x="5841" y="2303"/>
                    <a:pt x="5785" y="2415"/>
                    <a:pt x="5729" y="2528"/>
                  </a:cubicBezTo>
                  <a:lnTo>
                    <a:pt x="5448" y="2359"/>
                  </a:lnTo>
                  <a:lnTo>
                    <a:pt x="5336" y="2528"/>
                  </a:lnTo>
                  <a:lnTo>
                    <a:pt x="5617" y="2696"/>
                  </a:lnTo>
                  <a:cubicBezTo>
                    <a:pt x="5560" y="2809"/>
                    <a:pt x="5504" y="2921"/>
                    <a:pt x="5448" y="2977"/>
                  </a:cubicBezTo>
                  <a:lnTo>
                    <a:pt x="5167" y="2809"/>
                  </a:lnTo>
                  <a:lnTo>
                    <a:pt x="5055" y="2977"/>
                  </a:lnTo>
                  <a:lnTo>
                    <a:pt x="5336" y="3146"/>
                  </a:lnTo>
                  <a:lnTo>
                    <a:pt x="5167" y="3426"/>
                  </a:lnTo>
                  <a:lnTo>
                    <a:pt x="4886" y="3202"/>
                  </a:lnTo>
                  <a:lnTo>
                    <a:pt x="4774" y="3314"/>
                  </a:lnTo>
                  <a:lnTo>
                    <a:pt x="4999" y="3539"/>
                  </a:lnTo>
                  <a:cubicBezTo>
                    <a:pt x="4943" y="3595"/>
                    <a:pt x="4830" y="3707"/>
                    <a:pt x="4774" y="3820"/>
                  </a:cubicBezTo>
                  <a:lnTo>
                    <a:pt x="4549" y="3539"/>
                  </a:lnTo>
                  <a:lnTo>
                    <a:pt x="4437" y="3707"/>
                  </a:lnTo>
                  <a:lnTo>
                    <a:pt x="4662" y="3932"/>
                  </a:lnTo>
                  <a:lnTo>
                    <a:pt x="4381" y="4157"/>
                  </a:lnTo>
                  <a:lnTo>
                    <a:pt x="4156" y="3876"/>
                  </a:lnTo>
                  <a:lnTo>
                    <a:pt x="4044" y="4044"/>
                  </a:lnTo>
                  <a:lnTo>
                    <a:pt x="4269" y="4269"/>
                  </a:lnTo>
                  <a:lnTo>
                    <a:pt x="3988" y="4494"/>
                  </a:lnTo>
                  <a:lnTo>
                    <a:pt x="3763" y="4213"/>
                  </a:lnTo>
                  <a:lnTo>
                    <a:pt x="3651" y="4325"/>
                  </a:lnTo>
                  <a:lnTo>
                    <a:pt x="3819" y="4606"/>
                  </a:lnTo>
                  <a:lnTo>
                    <a:pt x="3538" y="4774"/>
                  </a:lnTo>
                  <a:lnTo>
                    <a:pt x="3370" y="4494"/>
                  </a:lnTo>
                  <a:lnTo>
                    <a:pt x="3201" y="4550"/>
                  </a:lnTo>
                  <a:lnTo>
                    <a:pt x="3370" y="4831"/>
                  </a:lnTo>
                  <a:lnTo>
                    <a:pt x="3033" y="4999"/>
                  </a:lnTo>
                  <a:lnTo>
                    <a:pt x="2921" y="4718"/>
                  </a:lnTo>
                  <a:lnTo>
                    <a:pt x="2752" y="4774"/>
                  </a:lnTo>
                  <a:lnTo>
                    <a:pt x="2864" y="5111"/>
                  </a:lnTo>
                  <a:lnTo>
                    <a:pt x="2527" y="5224"/>
                  </a:lnTo>
                  <a:lnTo>
                    <a:pt x="2471" y="4887"/>
                  </a:lnTo>
                  <a:lnTo>
                    <a:pt x="2303" y="4943"/>
                  </a:lnTo>
                  <a:lnTo>
                    <a:pt x="2415" y="5280"/>
                  </a:lnTo>
                  <a:cubicBezTo>
                    <a:pt x="2247" y="5280"/>
                    <a:pt x="2134" y="5336"/>
                    <a:pt x="2022" y="5336"/>
                  </a:cubicBezTo>
                  <a:lnTo>
                    <a:pt x="1966" y="4999"/>
                  </a:lnTo>
                  <a:lnTo>
                    <a:pt x="1797" y="4999"/>
                  </a:lnTo>
                  <a:lnTo>
                    <a:pt x="1854" y="5336"/>
                  </a:lnTo>
                  <a:lnTo>
                    <a:pt x="1517" y="5448"/>
                  </a:lnTo>
                  <a:lnTo>
                    <a:pt x="1517" y="5111"/>
                  </a:lnTo>
                  <a:lnTo>
                    <a:pt x="1348" y="5111"/>
                  </a:lnTo>
                  <a:lnTo>
                    <a:pt x="1348" y="5448"/>
                  </a:lnTo>
                  <a:lnTo>
                    <a:pt x="955" y="5448"/>
                  </a:lnTo>
                  <a:lnTo>
                    <a:pt x="955" y="5111"/>
                  </a:lnTo>
                  <a:lnTo>
                    <a:pt x="786" y="5111"/>
                  </a:lnTo>
                  <a:lnTo>
                    <a:pt x="786" y="5448"/>
                  </a:lnTo>
                  <a:lnTo>
                    <a:pt x="449" y="5448"/>
                  </a:lnTo>
                  <a:lnTo>
                    <a:pt x="506" y="5111"/>
                  </a:lnTo>
                  <a:lnTo>
                    <a:pt x="337" y="5111"/>
                  </a:lnTo>
                  <a:lnTo>
                    <a:pt x="337" y="5448"/>
                  </a:lnTo>
                  <a:lnTo>
                    <a:pt x="0" y="5392"/>
                  </a:lnTo>
                  <a:lnTo>
                    <a:pt x="0" y="6066"/>
                  </a:lnTo>
                  <a:lnTo>
                    <a:pt x="225" y="6066"/>
                  </a:lnTo>
                  <a:lnTo>
                    <a:pt x="225" y="6122"/>
                  </a:lnTo>
                  <a:lnTo>
                    <a:pt x="1573" y="6122"/>
                  </a:lnTo>
                  <a:lnTo>
                    <a:pt x="2022" y="6066"/>
                  </a:lnTo>
                  <a:cubicBezTo>
                    <a:pt x="2191" y="6010"/>
                    <a:pt x="2415" y="5954"/>
                    <a:pt x="2584" y="5898"/>
                  </a:cubicBezTo>
                  <a:cubicBezTo>
                    <a:pt x="2808" y="5842"/>
                    <a:pt x="3089" y="5785"/>
                    <a:pt x="3314" y="5673"/>
                  </a:cubicBezTo>
                  <a:cubicBezTo>
                    <a:pt x="3595" y="5561"/>
                    <a:pt x="3932" y="5392"/>
                    <a:pt x="4212" y="5224"/>
                  </a:cubicBezTo>
                  <a:cubicBezTo>
                    <a:pt x="4606" y="4943"/>
                    <a:pt x="4999" y="4662"/>
                    <a:pt x="5280" y="4325"/>
                  </a:cubicBezTo>
                  <a:cubicBezTo>
                    <a:pt x="5841" y="3763"/>
                    <a:pt x="6291" y="3089"/>
                    <a:pt x="6627" y="2359"/>
                  </a:cubicBezTo>
                  <a:cubicBezTo>
                    <a:pt x="6684" y="2191"/>
                    <a:pt x="6684" y="2079"/>
                    <a:pt x="6740" y="1910"/>
                  </a:cubicBezTo>
                  <a:cubicBezTo>
                    <a:pt x="6852" y="1517"/>
                    <a:pt x="6964" y="1124"/>
                    <a:pt x="6964" y="787"/>
                  </a:cubicBezTo>
                  <a:lnTo>
                    <a:pt x="6964" y="618"/>
                  </a:lnTo>
                  <a:lnTo>
                    <a:pt x="6964" y="57"/>
                  </a:lnTo>
                  <a:lnTo>
                    <a:pt x="696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15"/>
            <p:cNvSpPr/>
            <p:nvPr/>
          </p:nvSpPr>
          <p:spPr>
            <a:xfrm>
              <a:off x="1851250" y="1813525"/>
              <a:ext cx="25300" cy="28100"/>
            </a:xfrm>
            <a:custGeom>
              <a:avLst/>
              <a:gdLst/>
              <a:ahLst/>
              <a:cxnLst/>
              <a:rect l="l" t="t" r="r" b="b"/>
              <a:pathLst>
                <a:path w="1012" h="1124" extrusionOk="0">
                  <a:moveTo>
                    <a:pt x="899" y="1"/>
                  </a:moveTo>
                  <a:cubicBezTo>
                    <a:pt x="674" y="1"/>
                    <a:pt x="506" y="1"/>
                    <a:pt x="337" y="57"/>
                  </a:cubicBezTo>
                  <a:lnTo>
                    <a:pt x="0" y="57"/>
                  </a:lnTo>
                  <a:lnTo>
                    <a:pt x="0" y="787"/>
                  </a:lnTo>
                  <a:lnTo>
                    <a:pt x="337" y="787"/>
                  </a:lnTo>
                  <a:lnTo>
                    <a:pt x="337" y="1124"/>
                  </a:lnTo>
                  <a:lnTo>
                    <a:pt x="506" y="1124"/>
                  </a:lnTo>
                  <a:lnTo>
                    <a:pt x="506" y="787"/>
                  </a:lnTo>
                  <a:lnTo>
                    <a:pt x="843" y="787"/>
                  </a:lnTo>
                  <a:lnTo>
                    <a:pt x="843" y="1124"/>
                  </a:lnTo>
                  <a:lnTo>
                    <a:pt x="1011" y="112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15"/>
            <p:cNvSpPr/>
            <p:nvPr/>
          </p:nvSpPr>
          <p:spPr>
            <a:xfrm>
              <a:off x="1851250" y="1841600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5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15"/>
            <p:cNvSpPr/>
            <p:nvPr/>
          </p:nvSpPr>
          <p:spPr>
            <a:xfrm>
              <a:off x="1851250" y="1868300"/>
              <a:ext cx="21075" cy="12650"/>
            </a:xfrm>
            <a:custGeom>
              <a:avLst/>
              <a:gdLst/>
              <a:ahLst/>
              <a:cxnLst/>
              <a:rect l="l" t="t" r="r" b="b"/>
              <a:pathLst>
                <a:path w="843" h="506" extrusionOk="0">
                  <a:moveTo>
                    <a:pt x="843" y="0"/>
                  </a:moveTo>
                  <a:cubicBezTo>
                    <a:pt x="562" y="0"/>
                    <a:pt x="281" y="0"/>
                    <a:pt x="0" y="112"/>
                  </a:cubicBezTo>
                  <a:lnTo>
                    <a:pt x="0" y="506"/>
                  </a:lnTo>
                  <a:cubicBezTo>
                    <a:pt x="281" y="393"/>
                    <a:pt x="562" y="393"/>
                    <a:pt x="843" y="393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15"/>
            <p:cNvSpPr/>
            <p:nvPr/>
          </p:nvSpPr>
          <p:spPr>
            <a:xfrm>
              <a:off x="1851250" y="2014325"/>
              <a:ext cx="105325" cy="51300"/>
            </a:xfrm>
            <a:custGeom>
              <a:avLst/>
              <a:gdLst/>
              <a:ahLst/>
              <a:cxnLst/>
              <a:rect l="l" t="t" r="r" b="b"/>
              <a:pathLst>
                <a:path w="4213" h="2052" extrusionOk="0">
                  <a:moveTo>
                    <a:pt x="3932" y="0"/>
                  </a:moveTo>
                  <a:cubicBezTo>
                    <a:pt x="3242" y="1058"/>
                    <a:pt x="2063" y="1664"/>
                    <a:pt x="826" y="1664"/>
                  </a:cubicBezTo>
                  <a:cubicBezTo>
                    <a:pt x="552" y="1664"/>
                    <a:pt x="275" y="1634"/>
                    <a:pt x="0" y="1573"/>
                  </a:cubicBezTo>
                  <a:lnTo>
                    <a:pt x="0" y="1966"/>
                  </a:lnTo>
                  <a:cubicBezTo>
                    <a:pt x="278" y="2023"/>
                    <a:pt x="558" y="2052"/>
                    <a:pt x="835" y="2052"/>
                  </a:cubicBezTo>
                  <a:cubicBezTo>
                    <a:pt x="2181" y="2052"/>
                    <a:pt x="3467" y="1389"/>
                    <a:pt x="4212" y="225"/>
                  </a:cubicBezTo>
                  <a:lnTo>
                    <a:pt x="393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15"/>
            <p:cNvSpPr/>
            <p:nvPr/>
          </p:nvSpPr>
          <p:spPr>
            <a:xfrm>
              <a:off x="1851250" y="1916025"/>
              <a:ext cx="74425" cy="102525"/>
            </a:xfrm>
            <a:custGeom>
              <a:avLst/>
              <a:gdLst/>
              <a:ahLst/>
              <a:cxnLst/>
              <a:rect l="l" t="t" r="r" b="b"/>
              <a:pathLst>
                <a:path w="2977" h="4101" extrusionOk="0">
                  <a:moveTo>
                    <a:pt x="899" y="1"/>
                  </a:moveTo>
                  <a:cubicBezTo>
                    <a:pt x="618" y="1"/>
                    <a:pt x="281" y="113"/>
                    <a:pt x="0" y="225"/>
                  </a:cubicBezTo>
                  <a:lnTo>
                    <a:pt x="0" y="899"/>
                  </a:lnTo>
                  <a:cubicBezTo>
                    <a:pt x="281" y="675"/>
                    <a:pt x="562" y="618"/>
                    <a:pt x="899" y="618"/>
                  </a:cubicBezTo>
                  <a:cubicBezTo>
                    <a:pt x="2808" y="618"/>
                    <a:pt x="2808" y="3483"/>
                    <a:pt x="899" y="3483"/>
                  </a:cubicBezTo>
                  <a:cubicBezTo>
                    <a:pt x="562" y="3483"/>
                    <a:pt x="281" y="3371"/>
                    <a:pt x="0" y="3202"/>
                  </a:cubicBezTo>
                  <a:lnTo>
                    <a:pt x="0" y="3876"/>
                  </a:lnTo>
                  <a:cubicBezTo>
                    <a:pt x="281" y="3988"/>
                    <a:pt x="618" y="4101"/>
                    <a:pt x="899" y="4101"/>
                  </a:cubicBezTo>
                  <a:cubicBezTo>
                    <a:pt x="2022" y="4101"/>
                    <a:pt x="2977" y="3146"/>
                    <a:pt x="2921" y="2023"/>
                  </a:cubicBezTo>
                  <a:cubicBezTo>
                    <a:pt x="2921" y="899"/>
                    <a:pt x="2022" y="1"/>
                    <a:pt x="8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15"/>
            <p:cNvSpPr/>
            <p:nvPr/>
          </p:nvSpPr>
          <p:spPr>
            <a:xfrm>
              <a:off x="2181200" y="2125250"/>
              <a:ext cx="344050" cy="333275"/>
            </a:xfrm>
            <a:custGeom>
              <a:avLst/>
              <a:gdLst/>
              <a:ahLst/>
              <a:cxnLst/>
              <a:rect l="l" t="t" r="r" b="b"/>
              <a:pathLst>
                <a:path w="13762" h="13331" extrusionOk="0">
                  <a:moveTo>
                    <a:pt x="9156" y="0"/>
                  </a:moveTo>
                  <a:lnTo>
                    <a:pt x="9043" y="393"/>
                  </a:lnTo>
                  <a:cubicBezTo>
                    <a:pt x="11683" y="1404"/>
                    <a:pt x="13368" y="4100"/>
                    <a:pt x="13199" y="6965"/>
                  </a:cubicBezTo>
                  <a:cubicBezTo>
                    <a:pt x="12919" y="10166"/>
                    <a:pt x="10391" y="12693"/>
                    <a:pt x="7190" y="12918"/>
                  </a:cubicBezTo>
                  <a:cubicBezTo>
                    <a:pt x="7000" y="12935"/>
                    <a:pt x="6812" y="12943"/>
                    <a:pt x="6625" y="12943"/>
                  </a:cubicBezTo>
                  <a:cubicBezTo>
                    <a:pt x="3651" y="12943"/>
                    <a:pt x="1025" y="10879"/>
                    <a:pt x="338" y="7919"/>
                  </a:cubicBezTo>
                  <a:lnTo>
                    <a:pt x="1" y="7976"/>
                  </a:lnTo>
                  <a:cubicBezTo>
                    <a:pt x="619" y="10952"/>
                    <a:pt x="3146" y="13087"/>
                    <a:pt x="6179" y="13311"/>
                  </a:cubicBezTo>
                  <a:cubicBezTo>
                    <a:pt x="6353" y="13324"/>
                    <a:pt x="6525" y="13331"/>
                    <a:pt x="6697" y="13331"/>
                  </a:cubicBezTo>
                  <a:cubicBezTo>
                    <a:pt x="10241" y="13331"/>
                    <a:pt x="13271" y="10607"/>
                    <a:pt x="13593" y="6965"/>
                  </a:cubicBezTo>
                  <a:cubicBezTo>
                    <a:pt x="13761" y="3932"/>
                    <a:pt x="12020" y="1123"/>
                    <a:pt x="915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15"/>
            <p:cNvSpPr/>
            <p:nvPr/>
          </p:nvSpPr>
          <p:spPr>
            <a:xfrm>
              <a:off x="2266850" y="2208775"/>
              <a:ext cx="170350" cy="154850"/>
            </a:xfrm>
            <a:custGeom>
              <a:avLst/>
              <a:gdLst/>
              <a:ahLst/>
              <a:cxnLst/>
              <a:rect l="l" t="t" r="r" b="b"/>
              <a:pathLst>
                <a:path w="6814" h="6194" extrusionOk="0">
                  <a:moveTo>
                    <a:pt x="3324" y="219"/>
                  </a:moveTo>
                  <a:cubicBezTo>
                    <a:pt x="4380" y="219"/>
                    <a:pt x="5437" y="773"/>
                    <a:pt x="5954" y="1995"/>
                  </a:cubicBezTo>
                  <a:cubicBezTo>
                    <a:pt x="6814" y="4123"/>
                    <a:pt x="5109" y="6012"/>
                    <a:pt x="3251" y="6012"/>
                  </a:cubicBezTo>
                  <a:cubicBezTo>
                    <a:pt x="2559" y="6012"/>
                    <a:pt x="1846" y="5750"/>
                    <a:pt x="1236" y="5140"/>
                  </a:cubicBezTo>
                  <a:cubicBezTo>
                    <a:pt x="731" y="4635"/>
                    <a:pt x="394" y="3904"/>
                    <a:pt x="394" y="3118"/>
                  </a:cubicBezTo>
                  <a:cubicBezTo>
                    <a:pt x="394" y="1289"/>
                    <a:pt x="1857" y="219"/>
                    <a:pt x="3324" y="219"/>
                  </a:cubicBezTo>
                  <a:close/>
                  <a:moveTo>
                    <a:pt x="3279" y="1"/>
                  </a:moveTo>
                  <a:cubicBezTo>
                    <a:pt x="1700" y="1"/>
                    <a:pt x="113" y="1040"/>
                    <a:pt x="1" y="3118"/>
                  </a:cubicBezTo>
                  <a:cubicBezTo>
                    <a:pt x="113" y="5168"/>
                    <a:pt x="1700" y="6193"/>
                    <a:pt x="3279" y="6193"/>
                  </a:cubicBezTo>
                  <a:cubicBezTo>
                    <a:pt x="4859" y="6193"/>
                    <a:pt x="6432" y="5168"/>
                    <a:pt x="6516" y="3118"/>
                  </a:cubicBezTo>
                  <a:cubicBezTo>
                    <a:pt x="6432" y="1040"/>
                    <a:pt x="4859" y="1"/>
                    <a:pt x="32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15"/>
            <p:cNvSpPr/>
            <p:nvPr/>
          </p:nvSpPr>
          <p:spPr>
            <a:xfrm>
              <a:off x="2321625" y="2266650"/>
              <a:ext cx="46350" cy="39750"/>
            </a:xfrm>
            <a:custGeom>
              <a:avLst/>
              <a:gdLst/>
              <a:ahLst/>
              <a:cxnLst/>
              <a:rect l="l" t="t" r="r" b="b"/>
              <a:pathLst>
                <a:path w="1854" h="1590" extrusionOk="0">
                  <a:moveTo>
                    <a:pt x="1072" y="0"/>
                  </a:moveTo>
                  <a:cubicBezTo>
                    <a:pt x="875" y="0"/>
                    <a:pt x="672" y="75"/>
                    <a:pt x="506" y="241"/>
                  </a:cubicBezTo>
                  <a:cubicBezTo>
                    <a:pt x="0" y="747"/>
                    <a:pt x="393" y="1589"/>
                    <a:pt x="1067" y="1589"/>
                  </a:cubicBezTo>
                  <a:cubicBezTo>
                    <a:pt x="1517" y="1589"/>
                    <a:pt x="1854" y="1196"/>
                    <a:pt x="1854" y="803"/>
                  </a:cubicBezTo>
                  <a:cubicBezTo>
                    <a:pt x="1854" y="313"/>
                    <a:pt x="1474" y="0"/>
                    <a:pt x="10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15"/>
            <p:cNvSpPr/>
            <p:nvPr/>
          </p:nvSpPr>
          <p:spPr>
            <a:xfrm>
              <a:off x="1851250" y="2564725"/>
              <a:ext cx="103925" cy="118925"/>
            </a:xfrm>
            <a:custGeom>
              <a:avLst/>
              <a:gdLst/>
              <a:ahLst/>
              <a:cxnLst/>
              <a:rect l="l" t="t" r="r" b="b"/>
              <a:pathLst>
                <a:path w="4157" h="4757" extrusionOk="0">
                  <a:moveTo>
                    <a:pt x="3426" y="1"/>
                  </a:moveTo>
                  <a:lnTo>
                    <a:pt x="3089" y="225"/>
                  </a:lnTo>
                  <a:cubicBezTo>
                    <a:pt x="3763" y="1180"/>
                    <a:pt x="3707" y="2472"/>
                    <a:pt x="2977" y="3371"/>
                  </a:cubicBezTo>
                  <a:cubicBezTo>
                    <a:pt x="2450" y="4019"/>
                    <a:pt x="1689" y="4375"/>
                    <a:pt x="905" y="4375"/>
                  </a:cubicBezTo>
                  <a:cubicBezTo>
                    <a:pt x="602" y="4375"/>
                    <a:pt x="297" y="4322"/>
                    <a:pt x="0" y="4213"/>
                  </a:cubicBezTo>
                  <a:lnTo>
                    <a:pt x="0" y="4606"/>
                  </a:lnTo>
                  <a:cubicBezTo>
                    <a:pt x="318" y="4707"/>
                    <a:pt x="639" y="4756"/>
                    <a:pt x="954" y="4756"/>
                  </a:cubicBezTo>
                  <a:cubicBezTo>
                    <a:pt x="1863" y="4756"/>
                    <a:pt x="2715" y="4346"/>
                    <a:pt x="3258" y="3595"/>
                  </a:cubicBezTo>
                  <a:cubicBezTo>
                    <a:pt x="4100" y="2584"/>
                    <a:pt x="4156" y="1124"/>
                    <a:pt x="342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15"/>
            <p:cNvSpPr/>
            <p:nvPr/>
          </p:nvSpPr>
          <p:spPr>
            <a:xfrm>
              <a:off x="1859675" y="2133675"/>
              <a:ext cx="190975" cy="304700"/>
            </a:xfrm>
            <a:custGeom>
              <a:avLst/>
              <a:gdLst/>
              <a:ahLst/>
              <a:cxnLst/>
              <a:rect l="l" t="t" r="r" b="b"/>
              <a:pathLst>
                <a:path w="7639" h="12188" extrusionOk="0">
                  <a:moveTo>
                    <a:pt x="0" y="0"/>
                  </a:moveTo>
                  <a:lnTo>
                    <a:pt x="0" y="1123"/>
                  </a:lnTo>
                  <a:lnTo>
                    <a:pt x="506" y="1123"/>
                  </a:lnTo>
                  <a:lnTo>
                    <a:pt x="506" y="5504"/>
                  </a:lnTo>
                  <a:lnTo>
                    <a:pt x="0" y="5504"/>
                  </a:lnTo>
                  <a:lnTo>
                    <a:pt x="0" y="6628"/>
                  </a:lnTo>
                  <a:lnTo>
                    <a:pt x="506" y="6628"/>
                  </a:lnTo>
                  <a:lnTo>
                    <a:pt x="506" y="11121"/>
                  </a:lnTo>
                  <a:lnTo>
                    <a:pt x="0" y="11121"/>
                  </a:lnTo>
                  <a:lnTo>
                    <a:pt x="0" y="12188"/>
                  </a:lnTo>
                  <a:lnTo>
                    <a:pt x="1123" y="12188"/>
                  </a:lnTo>
                  <a:lnTo>
                    <a:pt x="1123" y="11121"/>
                  </a:lnTo>
                  <a:lnTo>
                    <a:pt x="618" y="11121"/>
                  </a:lnTo>
                  <a:lnTo>
                    <a:pt x="618" y="6628"/>
                  </a:lnTo>
                  <a:lnTo>
                    <a:pt x="1123" y="6628"/>
                  </a:lnTo>
                  <a:lnTo>
                    <a:pt x="1123" y="6122"/>
                  </a:lnTo>
                  <a:lnTo>
                    <a:pt x="6571" y="6122"/>
                  </a:lnTo>
                  <a:lnTo>
                    <a:pt x="6571" y="6628"/>
                  </a:lnTo>
                  <a:lnTo>
                    <a:pt x="7638" y="6628"/>
                  </a:lnTo>
                  <a:lnTo>
                    <a:pt x="7638" y="5504"/>
                  </a:lnTo>
                  <a:lnTo>
                    <a:pt x="6571" y="5504"/>
                  </a:lnTo>
                  <a:lnTo>
                    <a:pt x="6571" y="6010"/>
                  </a:lnTo>
                  <a:lnTo>
                    <a:pt x="1123" y="6010"/>
                  </a:lnTo>
                  <a:lnTo>
                    <a:pt x="1123" y="5504"/>
                  </a:lnTo>
                  <a:lnTo>
                    <a:pt x="618" y="5504"/>
                  </a:lnTo>
                  <a:lnTo>
                    <a:pt x="618" y="1123"/>
                  </a:lnTo>
                  <a:lnTo>
                    <a:pt x="1123" y="112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15"/>
            <p:cNvSpPr/>
            <p:nvPr/>
          </p:nvSpPr>
          <p:spPr>
            <a:xfrm>
              <a:off x="2553300" y="2136475"/>
              <a:ext cx="43550" cy="29500"/>
            </a:xfrm>
            <a:custGeom>
              <a:avLst/>
              <a:gdLst/>
              <a:ahLst/>
              <a:cxnLst/>
              <a:rect l="l" t="t" r="r" b="b"/>
              <a:pathLst>
                <a:path w="1742" h="1180" extrusionOk="0">
                  <a:moveTo>
                    <a:pt x="1685" y="0"/>
                  </a:moveTo>
                  <a:lnTo>
                    <a:pt x="0" y="1011"/>
                  </a:lnTo>
                  <a:lnTo>
                    <a:pt x="56" y="1180"/>
                  </a:lnTo>
                  <a:lnTo>
                    <a:pt x="1741" y="16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15"/>
            <p:cNvSpPr/>
            <p:nvPr/>
          </p:nvSpPr>
          <p:spPr>
            <a:xfrm>
              <a:off x="2564525" y="2161750"/>
              <a:ext cx="44950" cy="23900"/>
            </a:xfrm>
            <a:custGeom>
              <a:avLst/>
              <a:gdLst/>
              <a:ahLst/>
              <a:cxnLst/>
              <a:rect l="l" t="t" r="r" b="b"/>
              <a:pathLst>
                <a:path w="1798" h="956" extrusionOk="0">
                  <a:moveTo>
                    <a:pt x="1742" y="0"/>
                  </a:moveTo>
                  <a:lnTo>
                    <a:pt x="1" y="843"/>
                  </a:lnTo>
                  <a:cubicBezTo>
                    <a:pt x="1" y="899"/>
                    <a:pt x="1" y="955"/>
                    <a:pt x="57" y="955"/>
                  </a:cubicBezTo>
                  <a:lnTo>
                    <a:pt x="1798" y="16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15"/>
            <p:cNvSpPr/>
            <p:nvPr/>
          </p:nvSpPr>
          <p:spPr>
            <a:xfrm>
              <a:off x="2572950" y="2188425"/>
              <a:ext cx="47775" cy="19675"/>
            </a:xfrm>
            <a:custGeom>
              <a:avLst/>
              <a:gdLst/>
              <a:ahLst/>
              <a:cxnLst/>
              <a:rect l="l" t="t" r="r" b="b"/>
              <a:pathLst>
                <a:path w="1911" h="787" extrusionOk="0">
                  <a:moveTo>
                    <a:pt x="1854" y="1"/>
                  </a:moveTo>
                  <a:lnTo>
                    <a:pt x="1" y="675"/>
                  </a:lnTo>
                  <a:cubicBezTo>
                    <a:pt x="1" y="731"/>
                    <a:pt x="57" y="731"/>
                    <a:pt x="57" y="787"/>
                  </a:cubicBezTo>
                  <a:lnTo>
                    <a:pt x="1910" y="169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15"/>
            <p:cNvSpPr/>
            <p:nvPr/>
          </p:nvSpPr>
          <p:spPr>
            <a:xfrm>
              <a:off x="2539250" y="2112600"/>
              <a:ext cx="42150" cy="33725"/>
            </a:xfrm>
            <a:custGeom>
              <a:avLst/>
              <a:gdLst/>
              <a:ahLst/>
              <a:cxnLst/>
              <a:rect l="l" t="t" r="r" b="b"/>
              <a:pathLst>
                <a:path w="1686" h="1349" extrusionOk="0">
                  <a:moveTo>
                    <a:pt x="1573" y="1"/>
                  </a:moveTo>
                  <a:lnTo>
                    <a:pt x="1" y="1180"/>
                  </a:lnTo>
                  <a:lnTo>
                    <a:pt x="113" y="1349"/>
                  </a:lnTo>
                  <a:lnTo>
                    <a:pt x="1686" y="16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15"/>
            <p:cNvSpPr/>
            <p:nvPr/>
          </p:nvSpPr>
          <p:spPr>
            <a:xfrm>
              <a:off x="2587000" y="2269875"/>
              <a:ext cx="49175" cy="7025"/>
            </a:xfrm>
            <a:custGeom>
              <a:avLst/>
              <a:gdLst/>
              <a:ahLst/>
              <a:cxnLst/>
              <a:rect l="l" t="t" r="r" b="b"/>
              <a:pathLst>
                <a:path w="1967" h="281" extrusionOk="0">
                  <a:moveTo>
                    <a:pt x="1966" y="0"/>
                  </a:moveTo>
                  <a:lnTo>
                    <a:pt x="0" y="112"/>
                  </a:lnTo>
                  <a:cubicBezTo>
                    <a:pt x="0" y="169"/>
                    <a:pt x="0" y="281"/>
                    <a:pt x="0" y="281"/>
                  </a:cubicBezTo>
                  <a:lnTo>
                    <a:pt x="1966" y="169"/>
                  </a:lnTo>
                  <a:cubicBezTo>
                    <a:pt x="1966" y="112"/>
                    <a:pt x="1966" y="56"/>
                    <a:pt x="19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15"/>
            <p:cNvSpPr/>
            <p:nvPr/>
          </p:nvSpPr>
          <p:spPr>
            <a:xfrm>
              <a:off x="2585600" y="2243200"/>
              <a:ext cx="47750" cy="11250"/>
            </a:xfrm>
            <a:custGeom>
              <a:avLst/>
              <a:gdLst/>
              <a:ahLst/>
              <a:cxnLst/>
              <a:rect l="l" t="t" r="r" b="b"/>
              <a:pathLst>
                <a:path w="1910" h="450" extrusionOk="0">
                  <a:moveTo>
                    <a:pt x="1910" y="0"/>
                  </a:moveTo>
                  <a:lnTo>
                    <a:pt x="0" y="281"/>
                  </a:lnTo>
                  <a:cubicBezTo>
                    <a:pt x="0" y="337"/>
                    <a:pt x="0" y="393"/>
                    <a:pt x="0" y="449"/>
                  </a:cubicBezTo>
                  <a:lnTo>
                    <a:pt x="1910" y="168"/>
                  </a:lnTo>
                  <a:cubicBezTo>
                    <a:pt x="1910" y="112"/>
                    <a:pt x="1910" y="56"/>
                    <a:pt x="191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15"/>
            <p:cNvSpPr/>
            <p:nvPr/>
          </p:nvSpPr>
          <p:spPr>
            <a:xfrm>
              <a:off x="2579975" y="2215100"/>
              <a:ext cx="49175" cy="15475"/>
            </a:xfrm>
            <a:custGeom>
              <a:avLst/>
              <a:gdLst/>
              <a:ahLst/>
              <a:cxnLst/>
              <a:rect l="l" t="t" r="r" b="b"/>
              <a:pathLst>
                <a:path w="1967" h="619" extrusionOk="0">
                  <a:moveTo>
                    <a:pt x="1910" y="1"/>
                  </a:moveTo>
                  <a:lnTo>
                    <a:pt x="0" y="450"/>
                  </a:lnTo>
                  <a:lnTo>
                    <a:pt x="57" y="619"/>
                  </a:lnTo>
                  <a:lnTo>
                    <a:pt x="1966" y="113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15"/>
            <p:cNvSpPr/>
            <p:nvPr/>
          </p:nvSpPr>
          <p:spPr>
            <a:xfrm>
              <a:off x="2358125" y="1998875"/>
              <a:ext cx="7050" cy="49175"/>
            </a:xfrm>
            <a:custGeom>
              <a:avLst/>
              <a:gdLst/>
              <a:ahLst/>
              <a:cxnLst/>
              <a:rect l="l" t="t" r="r" b="b"/>
              <a:pathLst>
                <a:path w="282" h="1967" extrusionOk="0">
                  <a:moveTo>
                    <a:pt x="113" y="0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15"/>
            <p:cNvSpPr/>
            <p:nvPr/>
          </p:nvSpPr>
          <p:spPr>
            <a:xfrm>
              <a:off x="2426925" y="2014325"/>
              <a:ext cx="21075" cy="47750"/>
            </a:xfrm>
            <a:custGeom>
              <a:avLst/>
              <a:gdLst/>
              <a:ahLst/>
              <a:cxnLst/>
              <a:rect l="l" t="t" r="r" b="b"/>
              <a:pathLst>
                <a:path w="843" h="1910" extrusionOk="0">
                  <a:moveTo>
                    <a:pt x="674" y="0"/>
                  </a:moveTo>
                  <a:lnTo>
                    <a:pt x="1" y="1854"/>
                  </a:lnTo>
                  <a:lnTo>
                    <a:pt x="169" y="1910"/>
                  </a:lnTo>
                  <a:lnTo>
                    <a:pt x="843" y="5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15"/>
            <p:cNvSpPr/>
            <p:nvPr/>
          </p:nvSpPr>
          <p:spPr>
            <a:xfrm>
              <a:off x="2405875" y="2007300"/>
              <a:ext cx="15450" cy="47750"/>
            </a:xfrm>
            <a:custGeom>
              <a:avLst/>
              <a:gdLst/>
              <a:ahLst/>
              <a:cxnLst/>
              <a:rect l="l" t="t" r="r" b="b"/>
              <a:pathLst>
                <a:path w="618" h="1910" extrusionOk="0">
                  <a:moveTo>
                    <a:pt x="449" y="0"/>
                  </a:moveTo>
                  <a:lnTo>
                    <a:pt x="0" y="1854"/>
                  </a:lnTo>
                  <a:lnTo>
                    <a:pt x="112" y="1910"/>
                  </a:lnTo>
                  <a:lnTo>
                    <a:pt x="618" y="5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15"/>
            <p:cNvSpPr/>
            <p:nvPr/>
          </p:nvSpPr>
          <p:spPr>
            <a:xfrm>
              <a:off x="2382000" y="2001675"/>
              <a:ext cx="11250" cy="49175"/>
            </a:xfrm>
            <a:custGeom>
              <a:avLst/>
              <a:gdLst/>
              <a:ahLst/>
              <a:cxnLst/>
              <a:rect l="l" t="t" r="r" b="b"/>
              <a:pathLst>
                <a:path w="450" h="1967" extrusionOk="0">
                  <a:moveTo>
                    <a:pt x="281" y="1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15"/>
            <p:cNvSpPr/>
            <p:nvPr/>
          </p:nvSpPr>
          <p:spPr>
            <a:xfrm>
              <a:off x="2488700" y="2053625"/>
              <a:ext cx="33725" cy="42150"/>
            </a:xfrm>
            <a:custGeom>
              <a:avLst/>
              <a:gdLst/>
              <a:ahLst/>
              <a:cxnLst/>
              <a:rect l="l" t="t" r="r" b="b"/>
              <a:pathLst>
                <a:path w="1349" h="1686" extrusionOk="0">
                  <a:moveTo>
                    <a:pt x="1180" y="1"/>
                  </a:moveTo>
                  <a:lnTo>
                    <a:pt x="1" y="1573"/>
                  </a:lnTo>
                  <a:lnTo>
                    <a:pt x="169" y="1686"/>
                  </a:ln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15"/>
            <p:cNvSpPr/>
            <p:nvPr/>
          </p:nvSpPr>
          <p:spPr>
            <a:xfrm>
              <a:off x="2506950" y="2071875"/>
              <a:ext cx="36550" cy="39350"/>
            </a:xfrm>
            <a:custGeom>
              <a:avLst/>
              <a:gdLst/>
              <a:ahLst/>
              <a:cxnLst/>
              <a:rect l="l" t="t" r="r" b="b"/>
              <a:pathLst>
                <a:path w="1462" h="1574" extrusionOk="0">
                  <a:moveTo>
                    <a:pt x="1349" y="1"/>
                  </a:moveTo>
                  <a:lnTo>
                    <a:pt x="1" y="1461"/>
                  </a:lnTo>
                  <a:lnTo>
                    <a:pt x="169" y="1574"/>
                  </a:lnTo>
                  <a:lnTo>
                    <a:pt x="1461" y="113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15"/>
            <p:cNvSpPr/>
            <p:nvPr/>
          </p:nvSpPr>
          <p:spPr>
            <a:xfrm>
              <a:off x="2469050" y="2039600"/>
              <a:ext cx="29500" cy="43550"/>
            </a:xfrm>
            <a:custGeom>
              <a:avLst/>
              <a:gdLst/>
              <a:ahLst/>
              <a:cxnLst/>
              <a:rect l="l" t="t" r="r" b="b"/>
              <a:pathLst>
                <a:path w="1180" h="1742" extrusionOk="0">
                  <a:moveTo>
                    <a:pt x="1011" y="0"/>
                  </a:moveTo>
                  <a:lnTo>
                    <a:pt x="0" y="1629"/>
                  </a:lnTo>
                  <a:lnTo>
                    <a:pt x="169" y="1741"/>
                  </a:lnTo>
                  <a:lnTo>
                    <a:pt x="1180" y="56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15"/>
            <p:cNvSpPr/>
            <p:nvPr/>
          </p:nvSpPr>
          <p:spPr>
            <a:xfrm>
              <a:off x="2449400" y="2025550"/>
              <a:ext cx="25300" cy="46350"/>
            </a:xfrm>
            <a:custGeom>
              <a:avLst/>
              <a:gdLst/>
              <a:ahLst/>
              <a:cxnLst/>
              <a:rect l="l" t="t" r="r" b="b"/>
              <a:pathLst>
                <a:path w="1012" h="1854" extrusionOk="0">
                  <a:moveTo>
                    <a:pt x="843" y="0"/>
                  </a:moveTo>
                  <a:lnTo>
                    <a:pt x="0" y="1742"/>
                  </a:lnTo>
                  <a:lnTo>
                    <a:pt x="169" y="1854"/>
                  </a:lnTo>
                  <a:lnTo>
                    <a:pt x="1011" y="57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15"/>
            <p:cNvSpPr/>
            <p:nvPr/>
          </p:nvSpPr>
          <p:spPr>
            <a:xfrm>
              <a:off x="2525225" y="2091550"/>
              <a:ext cx="39325" cy="36525"/>
            </a:xfrm>
            <a:custGeom>
              <a:avLst/>
              <a:gdLst/>
              <a:ahLst/>
              <a:cxnLst/>
              <a:rect l="l" t="t" r="r" b="b"/>
              <a:pathLst>
                <a:path w="1573" h="1461" extrusionOk="0">
                  <a:moveTo>
                    <a:pt x="1460" y="0"/>
                  </a:moveTo>
                  <a:lnTo>
                    <a:pt x="0" y="1348"/>
                  </a:lnTo>
                  <a:lnTo>
                    <a:pt x="112" y="1461"/>
                  </a:lnTo>
                  <a:lnTo>
                    <a:pt x="1573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15"/>
            <p:cNvSpPr/>
            <p:nvPr/>
          </p:nvSpPr>
          <p:spPr>
            <a:xfrm>
              <a:off x="2521000" y="2102775"/>
              <a:ext cx="51975" cy="43550"/>
            </a:xfrm>
            <a:custGeom>
              <a:avLst/>
              <a:gdLst/>
              <a:ahLst/>
              <a:cxnLst/>
              <a:rect l="l" t="t" r="r" b="b"/>
              <a:pathLst>
                <a:path w="2079" h="1742" extrusionOk="0">
                  <a:moveTo>
                    <a:pt x="1966" y="1"/>
                  </a:moveTo>
                  <a:lnTo>
                    <a:pt x="1" y="1573"/>
                  </a:lnTo>
                  <a:lnTo>
                    <a:pt x="113" y="1742"/>
                  </a:lnTo>
                  <a:lnTo>
                    <a:pt x="2079" y="113"/>
                  </a:lnTo>
                  <a:lnTo>
                    <a:pt x="196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15"/>
            <p:cNvSpPr/>
            <p:nvPr/>
          </p:nvSpPr>
          <p:spPr>
            <a:xfrm>
              <a:off x="2556100" y="2175800"/>
              <a:ext cx="60400" cy="28100"/>
            </a:xfrm>
            <a:custGeom>
              <a:avLst/>
              <a:gdLst/>
              <a:ahLst/>
              <a:cxnLst/>
              <a:rect l="l" t="t" r="r" b="b"/>
              <a:pathLst>
                <a:path w="2416" h="1124" extrusionOk="0">
                  <a:moveTo>
                    <a:pt x="2360" y="0"/>
                  </a:moveTo>
                  <a:lnTo>
                    <a:pt x="1" y="955"/>
                  </a:lnTo>
                  <a:cubicBezTo>
                    <a:pt x="1" y="1011"/>
                    <a:pt x="1" y="1067"/>
                    <a:pt x="57" y="1123"/>
                  </a:cubicBezTo>
                  <a:lnTo>
                    <a:pt x="2416" y="112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15"/>
            <p:cNvSpPr/>
            <p:nvPr/>
          </p:nvSpPr>
          <p:spPr>
            <a:xfrm>
              <a:off x="2546275" y="2149100"/>
              <a:ext cx="57600" cy="33725"/>
            </a:xfrm>
            <a:custGeom>
              <a:avLst/>
              <a:gdLst/>
              <a:ahLst/>
              <a:cxnLst/>
              <a:rect l="l" t="t" r="r" b="b"/>
              <a:pathLst>
                <a:path w="2304" h="1349" extrusionOk="0">
                  <a:moveTo>
                    <a:pt x="2247" y="1"/>
                  </a:moveTo>
                  <a:lnTo>
                    <a:pt x="0" y="1237"/>
                  </a:lnTo>
                  <a:cubicBezTo>
                    <a:pt x="0" y="1237"/>
                    <a:pt x="0" y="1293"/>
                    <a:pt x="57" y="1349"/>
                  </a:cubicBezTo>
                  <a:lnTo>
                    <a:pt x="2303" y="169"/>
                  </a:lnTo>
                  <a:lnTo>
                    <a:pt x="224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15"/>
            <p:cNvSpPr/>
            <p:nvPr/>
          </p:nvSpPr>
          <p:spPr>
            <a:xfrm>
              <a:off x="2533650" y="2125250"/>
              <a:ext cx="54775" cy="39325"/>
            </a:xfrm>
            <a:custGeom>
              <a:avLst/>
              <a:gdLst/>
              <a:ahLst/>
              <a:cxnLst/>
              <a:rect l="l" t="t" r="r" b="b"/>
              <a:pathLst>
                <a:path w="2191" h="1573" extrusionOk="0">
                  <a:moveTo>
                    <a:pt x="2134" y="0"/>
                  </a:moveTo>
                  <a:lnTo>
                    <a:pt x="0" y="1404"/>
                  </a:lnTo>
                  <a:lnTo>
                    <a:pt x="112" y="1573"/>
                  </a:lnTo>
                  <a:lnTo>
                    <a:pt x="2190" y="169"/>
                  </a:lnTo>
                  <a:lnTo>
                    <a:pt x="213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15"/>
            <p:cNvSpPr/>
            <p:nvPr/>
          </p:nvSpPr>
          <p:spPr>
            <a:xfrm>
              <a:off x="2563125" y="2202475"/>
              <a:ext cx="61800" cy="21075"/>
            </a:xfrm>
            <a:custGeom>
              <a:avLst/>
              <a:gdLst/>
              <a:ahLst/>
              <a:cxnLst/>
              <a:rect l="l" t="t" r="r" b="b"/>
              <a:pathLst>
                <a:path w="2472" h="843" extrusionOk="0">
                  <a:moveTo>
                    <a:pt x="2416" y="0"/>
                  </a:moveTo>
                  <a:lnTo>
                    <a:pt x="0" y="674"/>
                  </a:lnTo>
                  <a:lnTo>
                    <a:pt x="57" y="843"/>
                  </a:lnTo>
                  <a:lnTo>
                    <a:pt x="2472" y="169"/>
                  </a:lnTo>
                  <a:cubicBezTo>
                    <a:pt x="2472" y="113"/>
                    <a:pt x="2416" y="56"/>
                    <a:pt x="241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15"/>
            <p:cNvSpPr/>
            <p:nvPr/>
          </p:nvSpPr>
          <p:spPr>
            <a:xfrm>
              <a:off x="2568750" y="2229150"/>
              <a:ext cx="63200" cy="16875"/>
            </a:xfrm>
            <a:custGeom>
              <a:avLst/>
              <a:gdLst/>
              <a:ahLst/>
              <a:cxnLst/>
              <a:rect l="l" t="t" r="r" b="b"/>
              <a:pathLst>
                <a:path w="2528" h="675" extrusionOk="0">
                  <a:moveTo>
                    <a:pt x="2528" y="0"/>
                  </a:moveTo>
                  <a:lnTo>
                    <a:pt x="56" y="506"/>
                  </a:lnTo>
                  <a:lnTo>
                    <a:pt x="0" y="674"/>
                  </a:lnTo>
                  <a:lnTo>
                    <a:pt x="2528" y="169"/>
                  </a:lnTo>
                  <a:cubicBezTo>
                    <a:pt x="2528" y="113"/>
                    <a:pt x="2528" y="57"/>
                    <a:pt x="252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15"/>
            <p:cNvSpPr/>
            <p:nvPr/>
          </p:nvSpPr>
          <p:spPr>
            <a:xfrm>
              <a:off x="2571550" y="2257225"/>
              <a:ext cx="63200" cy="9850"/>
            </a:xfrm>
            <a:custGeom>
              <a:avLst/>
              <a:gdLst/>
              <a:ahLst/>
              <a:cxnLst/>
              <a:rect l="l" t="t" r="r" b="b"/>
              <a:pathLst>
                <a:path w="2528" h="394" extrusionOk="0">
                  <a:moveTo>
                    <a:pt x="2528" y="1"/>
                  </a:moveTo>
                  <a:lnTo>
                    <a:pt x="0" y="225"/>
                  </a:lnTo>
                  <a:cubicBezTo>
                    <a:pt x="0" y="281"/>
                    <a:pt x="0" y="338"/>
                    <a:pt x="0" y="394"/>
                  </a:cubicBezTo>
                  <a:lnTo>
                    <a:pt x="2528" y="169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15"/>
            <p:cNvSpPr/>
            <p:nvPr/>
          </p:nvSpPr>
          <p:spPr>
            <a:xfrm>
              <a:off x="2412875" y="2010100"/>
              <a:ext cx="22500" cy="61800"/>
            </a:xfrm>
            <a:custGeom>
              <a:avLst/>
              <a:gdLst/>
              <a:ahLst/>
              <a:cxnLst/>
              <a:rect l="l" t="t" r="r" b="b"/>
              <a:pathLst>
                <a:path w="900" h="2472" extrusionOk="0">
                  <a:moveTo>
                    <a:pt x="731" y="1"/>
                  </a:moveTo>
                  <a:lnTo>
                    <a:pt x="1" y="2472"/>
                  </a:lnTo>
                  <a:lnTo>
                    <a:pt x="113" y="2472"/>
                  </a:lnTo>
                  <a:lnTo>
                    <a:pt x="900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15"/>
            <p:cNvSpPr/>
            <p:nvPr/>
          </p:nvSpPr>
          <p:spPr>
            <a:xfrm>
              <a:off x="2391825" y="2004500"/>
              <a:ext cx="16875" cy="61800"/>
            </a:xfrm>
            <a:custGeom>
              <a:avLst/>
              <a:gdLst/>
              <a:ahLst/>
              <a:cxnLst/>
              <a:rect l="l" t="t" r="r" b="b"/>
              <a:pathLst>
                <a:path w="675" h="2472" extrusionOk="0">
                  <a:moveTo>
                    <a:pt x="506" y="0"/>
                  </a:moveTo>
                  <a:lnTo>
                    <a:pt x="0" y="2471"/>
                  </a:lnTo>
                  <a:lnTo>
                    <a:pt x="169" y="2471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15"/>
            <p:cNvSpPr/>
            <p:nvPr/>
          </p:nvSpPr>
          <p:spPr>
            <a:xfrm>
              <a:off x="2369350" y="2000275"/>
              <a:ext cx="9850" cy="63200"/>
            </a:xfrm>
            <a:custGeom>
              <a:avLst/>
              <a:gdLst/>
              <a:ahLst/>
              <a:cxnLst/>
              <a:rect l="l" t="t" r="r" b="b"/>
              <a:pathLst>
                <a:path w="394" h="2528" extrusionOk="0">
                  <a:moveTo>
                    <a:pt x="225" y="1"/>
                  </a:moveTo>
                  <a:lnTo>
                    <a:pt x="1" y="2528"/>
                  </a:lnTo>
                  <a:lnTo>
                    <a:pt x="169" y="252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15"/>
            <p:cNvSpPr/>
            <p:nvPr/>
          </p:nvSpPr>
          <p:spPr>
            <a:xfrm>
              <a:off x="2505550" y="2081725"/>
              <a:ext cx="47775" cy="47750"/>
            </a:xfrm>
            <a:custGeom>
              <a:avLst/>
              <a:gdLst/>
              <a:ahLst/>
              <a:cxnLst/>
              <a:rect l="l" t="t" r="r" b="b"/>
              <a:pathLst>
                <a:path w="1911" h="1910" extrusionOk="0">
                  <a:moveTo>
                    <a:pt x="1798" y="0"/>
                  </a:moveTo>
                  <a:lnTo>
                    <a:pt x="1" y="1797"/>
                  </a:lnTo>
                  <a:cubicBezTo>
                    <a:pt x="57" y="1854"/>
                    <a:pt x="113" y="1910"/>
                    <a:pt x="169" y="1910"/>
                  </a:cubicBezTo>
                  <a:lnTo>
                    <a:pt x="1910" y="112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15"/>
            <p:cNvSpPr/>
            <p:nvPr/>
          </p:nvSpPr>
          <p:spPr>
            <a:xfrm>
              <a:off x="2490100" y="2063450"/>
              <a:ext cx="43575" cy="50575"/>
            </a:xfrm>
            <a:custGeom>
              <a:avLst/>
              <a:gdLst/>
              <a:ahLst/>
              <a:cxnLst/>
              <a:rect l="l" t="t" r="r" b="b"/>
              <a:pathLst>
                <a:path w="1743" h="2023" extrusionOk="0">
                  <a:moveTo>
                    <a:pt x="1574" y="1"/>
                  </a:moveTo>
                  <a:lnTo>
                    <a:pt x="1" y="1967"/>
                  </a:lnTo>
                  <a:lnTo>
                    <a:pt x="113" y="2023"/>
                  </a:lnTo>
                  <a:lnTo>
                    <a:pt x="1742" y="113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15"/>
            <p:cNvSpPr/>
            <p:nvPr/>
          </p:nvSpPr>
          <p:spPr>
            <a:xfrm>
              <a:off x="2453600" y="2031175"/>
              <a:ext cx="32325" cy="59000"/>
            </a:xfrm>
            <a:custGeom>
              <a:avLst/>
              <a:gdLst/>
              <a:ahLst/>
              <a:cxnLst/>
              <a:rect l="l" t="t" r="r" b="b"/>
              <a:pathLst>
                <a:path w="1293" h="2360" extrusionOk="0">
                  <a:moveTo>
                    <a:pt x="1180" y="0"/>
                  </a:moveTo>
                  <a:lnTo>
                    <a:pt x="1" y="2247"/>
                  </a:lnTo>
                  <a:lnTo>
                    <a:pt x="113" y="2359"/>
                  </a:lnTo>
                  <a:lnTo>
                    <a:pt x="1292" y="1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15"/>
            <p:cNvSpPr/>
            <p:nvPr/>
          </p:nvSpPr>
          <p:spPr>
            <a:xfrm>
              <a:off x="2471850" y="2046600"/>
              <a:ext cx="39350" cy="54800"/>
            </a:xfrm>
            <a:custGeom>
              <a:avLst/>
              <a:gdLst/>
              <a:ahLst/>
              <a:cxnLst/>
              <a:rect l="l" t="t" r="r" b="b"/>
              <a:pathLst>
                <a:path w="1574" h="2192" extrusionOk="0">
                  <a:moveTo>
                    <a:pt x="1405" y="1"/>
                  </a:moveTo>
                  <a:lnTo>
                    <a:pt x="1" y="2135"/>
                  </a:lnTo>
                  <a:lnTo>
                    <a:pt x="169" y="2191"/>
                  </a:lnTo>
                  <a:lnTo>
                    <a:pt x="1573" y="113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15"/>
            <p:cNvSpPr/>
            <p:nvPr/>
          </p:nvSpPr>
          <p:spPr>
            <a:xfrm>
              <a:off x="2433950" y="2019925"/>
              <a:ext cx="28100" cy="60400"/>
            </a:xfrm>
            <a:custGeom>
              <a:avLst/>
              <a:gdLst/>
              <a:ahLst/>
              <a:cxnLst/>
              <a:rect l="l" t="t" r="r" b="b"/>
              <a:pathLst>
                <a:path w="1124" h="2416" extrusionOk="0">
                  <a:moveTo>
                    <a:pt x="955" y="1"/>
                  </a:moveTo>
                  <a:lnTo>
                    <a:pt x="0" y="2360"/>
                  </a:lnTo>
                  <a:lnTo>
                    <a:pt x="113" y="2416"/>
                  </a:lnTo>
                  <a:lnTo>
                    <a:pt x="1124" y="57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15"/>
            <p:cNvSpPr/>
            <p:nvPr/>
          </p:nvSpPr>
          <p:spPr>
            <a:xfrm>
              <a:off x="2053425" y="1998875"/>
              <a:ext cx="579925" cy="574825"/>
            </a:xfrm>
            <a:custGeom>
              <a:avLst/>
              <a:gdLst/>
              <a:ahLst/>
              <a:cxnLst/>
              <a:rect l="l" t="t" r="r" b="b"/>
              <a:pathLst>
                <a:path w="23197" h="22993" extrusionOk="0">
                  <a:moveTo>
                    <a:pt x="11739" y="0"/>
                  </a:moveTo>
                  <a:cubicBezTo>
                    <a:pt x="11402" y="0"/>
                    <a:pt x="11121" y="0"/>
                    <a:pt x="10784" y="57"/>
                  </a:cubicBezTo>
                  <a:lnTo>
                    <a:pt x="10616" y="57"/>
                  </a:lnTo>
                  <a:cubicBezTo>
                    <a:pt x="10279" y="57"/>
                    <a:pt x="9998" y="113"/>
                    <a:pt x="9661" y="169"/>
                  </a:cubicBezTo>
                  <a:lnTo>
                    <a:pt x="9493" y="225"/>
                  </a:lnTo>
                  <a:cubicBezTo>
                    <a:pt x="9156" y="281"/>
                    <a:pt x="8875" y="337"/>
                    <a:pt x="8538" y="450"/>
                  </a:cubicBezTo>
                  <a:lnTo>
                    <a:pt x="8425" y="506"/>
                  </a:lnTo>
                  <a:cubicBezTo>
                    <a:pt x="8145" y="562"/>
                    <a:pt x="7808" y="674"/>
                    <a:pt x="7471" y="843"/>
                  </a:cubicBezTo>
                  <a:lnTo>
                    <a:pt x="7358" y="899"/>
                  </a:lnTo>
                  <a:cubicBezTo>
                    <a:pt x="7021" y="1011"/>
                    <a:pt x="6741" y="1124"/>
                    <a:pt x="6404" y="1292"/>
                  </a:cubicBezTo>
                  <a:cubicBezTo>
                    <a:pt x="3708" y="2696"/>
                    <a:pt x="1686" y="5168"/>
                    <a:pt x="787" y="8088"/>
                  </a:cubicBezTo>
                  <a:lnTo>
                    <a:pt x="787" y="8200"/>
                  </a:lnTo>
                  <a:cubicBezTo>
                    <a:pt x="1" y="10728"/>
                    <a:pt x="113" y="13368"/>
                    <a:pt x="1124" y="15783"/>
                  </a:cubicBezTo>
                  <a:cubicBezTo>
                    <a:pt x="1236" y="16120"/>
                    <a:pt x="1405" y="16513"/>
                    <a:pt x="1573" y="16850"/>
                  </a:cubicBezTo>
                  <a:lnTo>
                    <a:pt x="1686" y="16962"/>
                  </a:lnTo>
                  <a:cubicBezTo>
                    <a:pt x="1742" y="17131"/>
                    <a:pt x="1798" y="17243"/>
                    <a:pt x="1910" y="17355"/>
                  </a:cubicBezTo>
                  <a:cubicBezTo>
                    <a:pt x="1910" y="17411"/>
                    <a:pt x="1910" y="17411"/>
                    <a:pt x="1967" y="17468"/>
                  </a:cubicBezTo>
                  <a:lnTo>
                    <a:pt x="2191" y="17861"/>
                  </a:lnTo>
                  <a:lnTo>
                    <a:pt x="2191" y="17917"/>
                  </a:lnTo>
                  <a:lnTo>
                    <a:pt x="2247" y="17973"/>
                  </a:lnTo>
                  <a:cubicBezTo>
                    <a:pt x="2304" y="18085"/>
                    <a:pt x="2416" y="18198"/>
                    <a:pt x="2472" y="18310"/>
                  </a:cubicBezTo>
                  <a:cubicBezTo>
                    <a:pt x="2809" y="18759"/>
                    <a:pt x="3202" y="19152"/>
                    <a:pt x="3595" y="19546"/>
                  </a:cubicBezTo>
                  <a:lnTo>
                    <a:pt x="3708" y="19714"/>
                  </a:lnTo>
                  <a:cubicBezTo>
                    <a:pt x="3764" y="19770"/>
                    <a:pt x="3876" y="19883"/>
                    <a:pt x="3988" y="19995"/>
                  </a:cubicBezTo>
                  <a:lnTo>
                    <a:pt x="4157" y="20107"/>
                  </a:lnTo>
                  <a:lnTo>
                    <a:pt x="4438" y="20332"/>
                  </a:lnTo>
                  <a:lnTo>
                    <a:pt x="4550" y="20444"/>
                  </a:lnTo>
                  <a:lnTo>
                    <a:pt x="4831" y="20669"/>
                  </a:lnTo>
                  <a:lnTo>
                    <a:pt x="4999" y="20781"/>
                  </a:lnTo>
                  <a:lnTo>
                    <a:pt x="5280" y="21006"/>
                  </a:lnTo>
                  <a:lnTo>
                    <a:pt x="5449" y="21118"/>
                  </a:lnTo>
                  <a:lnTo>
                    <a:pt x="5786" y="21343"/>
                  </a:lnTo>
                  <a:lnTo>
                    <a:pt x="5954" y="21455"/>
                  </a:lnTo>
                  <a:cubicBezTo>
                    <a:pt x="6235" y="21568"/>
                    <a:pt x="6516" y="21736"/>
                    <a:pt x="6797" y="21848"/>
                  </a:cubicBezTo>
                  <a:lnTo>
                    <a:pt x="6965" y="21961"/>
                  </a:lnTo>
                  <a:cubicBezTo>
                    <a:pt x="7246" y="22073"/>
                    <a:pt x="7527" y="22185"/>
                    <a:pt x="7864" y="22298"/>
                  </a:cubicBezTo>
                  <a:cubicBezTo>
                    <a:pt x="8032" y="22354"/>
                    <a:pt x="8145" y="22466"/>
                    <a:pt x="8313" y="22466"/>
                  </a:cubicBezTo>
                  <a:cubicBezTo>
                    <a:pt x="9464" y="22821"/>
                    <a:pt x="10634" y="22992"/>
                    <a:pt x="11787" y="22992"/>
                  </a:cubicBezTo>
                  <a:cubicBezTo>
                    <a:pt x="15920" y="22992"/>
                    <a:pt x="19829" y="20795"/>
                    <a:pt x="21849" y="17018"/>
                  </a:cubicBezTo>
                  <a:cubicBezTo>
                    <a:pt x="22242" y="16344"/>
                    <a:pt x="22523" y="15614"/>
                    <a:pt x="22747" y="14884"/>
                  </a:cubicBezTo>
                  <a:lnTo>
                    <a:pt x="22804" y="14772"/>
                  </a:lnTo>
                  <a:cubicBezTo>
                    <a:pt x="22804" y="14659"/>
                    <a:pt x="22860" y="14491"/>
                    <a:pt x="22916" y="14379"/>
                  </a:cubicBezTo>
                  <a:lnTo>
                    <a:pt x="22972" y="14210"/>
                  </a:lnTo>
                  <a:cubicBezTo>
                    <a:pt x="22972" y="14098"/>
                    <a:pt x="23028" y="13985"/>
                    <a:pt x="23028" y="13873"/>
                  </a:cubicBezTo>
                  <a:lnTo>
                    <a:pt x="23028" y="13705"/>
                  </a:lnTo>
                  <a:cubicBezTo>
                    <a:pt x="23028" y="13536"/>
                    <a:pt x="23084" y="13424"/>
                    <a:pt x="23141" y="13255"/>
                  </a:cubicBezTo>
                  <a:lnTo>
                    <a:pt x="23141" y="13087"/>
                  </a:lnTo>
                  <a:cubicBezTo>
                    <a:pt x="23141" y="12918"/>
                    <a:pt x="23141" y="12750"/>
                    <a:pt x="23141" y="12637"/>
                  </a:cubicBezTo>
                  <a:lnTo>
                    <a:pt x="23141" y="12581"/>
                  </a:lnTo>
                  <a:lnTo>
                    <a:pt x="23141" y="12188"/>
                  </a:lnTo>
                  <a:cubicBezTo>
                    <a:pt x="23197" y="12132"/>
                    <a:pt x="23197" y="12020"/>
                    <a:pt x="23141" y="12020"/>
                  </a:cubicBezTo>
                  <a:lnTo>
                    <a:pt x="23141" y="11626"/>
                  </a:lnTo>
                  <a:lnTo>
                    <a:pt x="23141" y="11514"/>
                  </a:lnTo>
                  <a:lnTo>
                    <a:pt x="20782" y="11514"/>
                  </a:lnTo>
                  <a:lnTo>
                    <a:pt x="20782" y="11683"/>
                  </a:lnTo>
                  <a:lnTo>
                    <a:pt x="21287" y="11683"/>
                  </a:lnTo>
                  <a:lnTo>
                    <a:pt x="21287" y="12413"/>
                  </a:lnTo>
                  <a:lnTo>
                    <a:pt x="20725" y="12300"/>
                  </a:lnTo>
                  <a:cubicBezTo>
                    <a:pt x="20725" y="12357"/>
                    <a:pt x="20725" y="12413"/>
                    <a:pt x="20725" y="12525"/>
                  </a:cubicBezTo>
                  <a:lnTo>
                    <a:pt x="21231" y="12525"/>
                  </a:lnTo>
                  <a:cubicBezTo>
                    <a:pt x="21231" y="12806"/>
                    <a:pt x="21175" y="13087"/>
                    <a:pt x="21119" y="13311"/>
                  </a:cubicBezTo>
                  <a:lnTo>
                    <a:pt x="20613" y="13199"/>
                  </a:lnTo>
                  <a:lnTo>
                    <a:pt x="20613" y="13368"/>
                  </a:lnTo>
                  <a:lnTo>
                    <a:pt x="21119" y="13480"/>
                  </a:lnTo>
                  <a:cubicBezTo>
                    <a:pt x="21062" y="13705"/>
                    <a:pt x="21006" y="13985"/>
                    <a:pt x="20894" y="14210"/>
                  </a:cubicBezTo>
                  <a:lnTo>
                    <a:pt x="20445" y="14042"/>
                  </a:lnTo>
                  <a:cubicBezTo>
                    <a:pt x="20445" y="14098"/>
                    <a:pt x="20388" y="14154"/>
                    <a:pt x="20388" y="14210"/>
                  </a:cubicBezTo>
                  <a:lnTo>
                    <a:pt x="20894" y="14322"/>
                  </a:lnTo>
                  <a:cubicBezTo>
                    <a:pt x="20782" y="14603"/>
                    <a:pt x="20725" y="14828"/>
                    <a:pt x="20613" y="15052"/>
                  </a:cubicBezTo>
                  <a:lnTo>
                    <a:pt x="20164" y="14884"/>
                  </a:lnTo>
                  <a:lnTo>
                    <a:pt x="20108" y="14996"/>
                  </a:lnTo>
                  <a:lnTo>
                    <a:pt x="20557" y="15221"/>
                  </a:lnTo>
                  <a:cubicBezTo>
                    <a:pt x="20445" y="15446"/>
                    <a:pt x="20332" y="15670"/>
                    <a:pt x="20220" y="15895"/>
                  </a:cubicBezTo>
                  <a:lnTo>
                    <a:pt x="19771" y="15670"/>
                  </a:lnTo>
                  <a:lnTo>
                    <a:pt x="19714" y="15839"/>
                  </a:lnTo>
                  <a:lnTo>
                    <a:pt x="20164" y="16063"/>
                  </a:lnTo>
                  <a:cubicBezTo>
                    <a:pt x="19995" y="16288"/>
                    <a:pt x="19883" y="16513"/>
                    <a:pt x="19714" y="16737"/>
                  </a:cubicBezTo>
                  <a:lnTo>
                    <a:pt x="19321" y="16457"/>
                  </a:lnTo>
                  <a:cubicBezTo>
                    <a:pt x="19321" y="16513"/>
                    <a:pt x="19265" y="16569"/>
                    <a:pt x="19209" y="16625"/>
                  </a:cubicBezTo>
                  <a:lnTo>
                    <a:pt x="19658" y="16906"/>
                  </a:lnTo>
                  <a:cubicBezTo>
                    <a:pt x="19490" y="17074"/>
                    <a:pt x="19378" y="17299"/>
                    <a:pt x="19209" y="17468"/>
                  </a:cubicBezTo>
                  <a:lnTo>
                    <a:pt x="18816" y="17187"/>
                  </a:lnTo>
                  <a:lnTo>
                    <a:pt x="18704" y="17299"/>
                  </a:lnTo>
                  <a:lnTo>
                    <a:pt x="19097" y="17636"/>
                  </a:lnTo>
                  <a:cubicBezTo>
                    <a:pt x="18928" y="17805"/>
                    <a:pt x="18760" y="18029"/>
                    <a:pt x="18591" y="18198"/>
                  </a:cubicBezTo>
                  <a:lnTo>
                    <a:pt x="18198" y="17861"/>
                  </a:lnTo>
                  <a:lnTo>
                    <a:pt x="18086" y="17973"/>
                  </a:lnTo>
                  <a:lnTo>
                    <a:pt x="18423" y="18310"/>
                  </a:lnTo>
                  <a:lnTo>
                    <a:pt x="17917" y="18816"/>
                  </a:lnTo>
                  <a:lnTo>
                    <a:pt x="17580" y="18422"/>
                  </a:lnTo>
                  <a:lnTo>
                    <a:pt x="17468" y="18535"/>
                  </a:lnTo>
                  <a:lnTo>
                    <a:pt x="17805" y="18928"/>
                  </a:lnTo>
                  <a:cubicBezTo>
                    <a:pt x="17580" y="19096"/>
                    <a:pt x="17356" y="19265"/>
                    <a:pt x="17131" y="19377"/>
                  </a:cubicBezTo>
                  <a:lnTo>
                    <a:pt x="16850" y="18984"/>
                  </a:lnTo>
                  <a:lnTo>
                    <a:pt x="16738" y="19040"/>
                  </a:lnTo>
                  <a:lnTo>
                    <a:pt x="17019" y="19489"/>
                  </a:lnTo>
                  <a:cubicBezTo>
                    <a:pt x="16794" y="19602"/>
                    <a:pt x="16569" y="19770"/>
                    <a:pt x="16401" y="19883"/>
                  </a:cubicBezTo>
                  <a:lnTo>
                    <a:pt x="16120" y="19433"/>
                  </a:lnTo>
                  <a:lnTo>
                    <a:pt x="16008" y="19489"/>
                  </a:lnTo>
                  <a:lnTo>
                    <a:pt x="16232" y="19939"/>
                  </a:lnTo>
                  <a:cubicBezTo>
                    <a:pt x="16008" y="20051"/>
                    <a:pt x="15783" y="20163"/>
                    <a:pt x="15502" y="20276"/>
                  </a:cubicBezTo>
                  <a:lnTo>
                    <a:pt x="15334" y="19826"/>
                  </a:lnTo>
                  <a:lnTo>
                    <a:pt x="15165" y="19883"/>
                  </a:lnTo>
                  <a:lnTo>
                    <a:pt x="15390" y="20332"/>
                  </a:lnTo>
                  <a:cubicBezTo>
                    <a:pt x="15109" y="20444"/>
                    <a:pt x="14884" y="20500"/>
                    <a:pt x="14660" y="20557"/>
                  </a:cubicBezTo>
                  <a:lnTo>
                    <a:pt x="14491" y="20107"/>
                  </a:lnTo>
                  <a:lnTo>
                    <a:pt x="14379" y="20163"/>
                  </a:lnTo>
                  <a:lnTo>
                    <a:pt x="14491" y="20613"/>
                  </a:lnTo>
                  <a:cubicBezTo>
                    <a:pt x="14267" y="20725"/>
                    <a:pt x="13986" y="20781"/>
                    <a:pt x="13761" y="20837"/>
                  </a:cubicBezTo>
                  <a:lnTo>
                    <a:pt x="13649" y="20332"/>
                  </a:lnTo>
                  <a:lnTo>
                    <a:pt x="13480" y="20332"/>
                  </a:lnTo>
                  <a:lnTo>
                    <a:pt x="13593" y="20837"/>
                  </a:lnTo>
                  <a:cubicBezTo>
                    <a:pt x="13312" y="20894"/>
                    <a:pt x="13087" y="20894"/>
                    <a:pt x="12862" y="20950"/>
                  </a:cubicBezTo>
                  <a:lnTo>
                    <a:pt x="12806" y="20444"/>
                  </a:lnTo>
                  <a:lnTo>
                    <a:pt x="12638" y="20444"/>
                  </a:lnTo>
                  <a:lnTo>
                    <a:pt x="12694" y="20950"/>
                  </a:lnTo>
                  <a:lnTo>
                    <a:pt x="11908" y="20950"/>
                  </a:lnTo>
                  <a:lnTo>
                    <a:pt x="11908" y="20444"/>
                  </a:lnTo>
                  <a:lnTo>
                    <a:pt x="11739" y="20444"/>
                  </a:lnTo>
                  <a:lnTo>
                    <a:pt x="11739" y="20950"/>
                  </a:lnTo>
                  <a:lnTo>
                    <a:pt x="11009" y="20950"/>
                  </a:lnTo>
                  <a:lnTo>
                    <a:pt x="11065" y="20444"/>
                  </a:lnTo>
                  <a:lnTo>
                    <a:pt x="10897" y="20444"/>
                  </a:lnTo>
                  <a:lnTo>
                    <a:pt x="10841" y="20950"/>
                  </a:lnTo>
                  <a:cubicBezTo>
                    <a:pt x="10560" y="20950"/>
                    <a:pt x="10335" y="20894"/>
                    <a:pt x="10054" y="20837"/>
                  </a:cubicBezTo>
                  <a:lnTo>
                    <a:pt x="10167" y="20332"/>
                  </a:lnTo>
                  <a:lnTo>
                    <a:pt x="9998" y="20332"/>
                  </a:lnTo>
                  <a:lnTo>
                    <a:pt x="9886" y="20837"/>
                  </a:lnTo>
                  <a:cubicBezTo>
                    <a:pt x="9661" y="20781"/>
                    <a:pt x="9436" y="20725"/>
                    <a:pt x="9212" y="20669"/>
                  </a:cubicBezTo>
                  <a:lnTo>
                    <a:pt x="9324" y="20163"/>
                  </a:lnTo>
                  <a:lnTo>
                    <a:pt x="9212" y="20107"/>
                  </a:lnTo>
                  <a:lnTo>
                    <a:pt x="9043" y="20613"/>
                  </a:lnTo>
                  <a:cubicBezTo>
                    <a:pt x="8819" y="20500"/>
                    <a:pt x="8538" y="20444"/>
                    <a:pt x="8313" y="20332"/>
                  </a:cubicBezTo>
                  <a:lnTo>
                    <a:pt x="8538" y="19883"/>
                  </a:lnTo>
                  <a:cubicBezTo>
                    <a:pt x="8482" y="19826"/>
                    <a:pt x="8425" y="19826"/>
                    <a:pt x="8369" y="19826"/>
                  </a:cubicBezTo>
                  <a:lnTo>
                    <a:pt x="8088" y="20220"/>
                  </a:lnTo>
                  <a:cubicBezTo>
                    <a:pt x="7864" y="20107"/>
                    <a:pt x="7639" y="19995"/>
                    <a:pt x="7414" y="19883"/>
                  </a:cubicBezTo>
                  <a:lnTo>
                    <a:pt x="7639" y="19489"/>
                  </a:lnTo>
                  <a:lnTo>
                    <a:pt x="7527" y="19377"/>
                  </a:lnTo>
                  <a:lnTo>
                    <a:pt x="7246" y="19826"/>
                  </a:lnTo>
                  <a:cubicBezTo>
                    <a:pt x="7021" y="19714"/>
                    <a:pt x="6797" y="19546"/>
                    <a:pt x="6628" y="19433"/>
                  </a:cubicBezTo>
                  <a:lnTo>
                    <a:pt x="6853" y="18984"/>
                  </a:lnTo>
                  <a:lnTo>
                    <a:pt x="6741" y="18928"/>
                  </a:lnTo>
                  <a:lnTo>
                    <a:pt x="6460" y="19321"/>
                  </a:lnTo>
                  <a:cubicBezTo>
                    <a:pt x="6235" y="19209"/>
                    <a:pt x="6067" y="19040"/>
                    <a:pt x="5842" y="18872"/>
                  </a:cubicBezTo>
                  <a:lnTo>
                    <a:pt x="6179" y="18479"/>
                  </a:lnTo>
                  <a:lnTo>
                    <a:pt x="6067" y="18366"/>
                  </a:lnTo>
                  <a:lnTo>
                    <a:pt x="5730" y="18759"/>
                  </a:lnTo>
                  <a:cubicBezTo>
                    <a:pt x="5561" y="18591"/>
                    <a:pt x="5336" y="18422"/>
                    <a:pt x="5168" y="18254"/>
                  </a:cubicBezTo>
                  <a:lnTo>
                    <a:pt x="5505" y="17917"/>
                  </a:lnTo>
                  <a:lnTo>
                    <a:pt x="5393" y="17748"/>
                  </a:lnTo>
                  <a:lnTo>
                    <a:pt x="5056" y="18142"/>
                  </a:lnTo>
                  <a:cubicBezTo>
                    <a:pt x="4887" y="17973"/>
                    <a:pt x="4719" y="17748"/>
                    <a:pt x="4550" y="17580"/>
                  </a:cubicBezTo>
                  <a:lnTo>
                    <a:pt x="4943" y="17243"/>
                  </a:lnTo>
                  <a:lnTo>
                    <a:pt x="4831" y="17131"/>
                  </a:lnTo>
                  <a:lnTo>
                    <a:pt x="4438" y="17468"/>
                  </a:lnTo>
                  <a:cubicBezTo>
                    <a:pt x="4269" y="17243"/>
                    <a:pt x="4101" y="17018"/>
                    <a:pt x="3988" y="16794"/>
                  </a:cubicBezTo>
                  <a:lnTo>
                    <a:pt x="4382" y="16569"/>
                  </a:lnTo>
                  <a:cubicBezTo>
                    <a:pt x="4382" y="16513"/>
                    <a:pt x="4325" y="16457"/>
                    <a:pt x="4269" y="16400"/>
                  </a:cubicBezTo>
                  <a:lnTo>
                    <a:pt x="3876" y="16681"/>
                  </a:lnTo>
                  <a:cubicBezTo>
                    <a:pt x="3764" y="16457"/>
                    <a:pt x="3595" y="16232"/>
                    <a:pt x="3483" y="16063"/>
                  </a:cubicBezTo>
                  <a:lnTo>
                    <a:pt x="3932" y="15783"/>
                  </a:lnTo>
                  <a:lnTo>
                    <a:pt x="3876" y="15670"/>
                  </a:lnTo>
                  <a:lnTo>
                    <a:pt x="3427" y="15895"/>
                  </a:lnTo>
                  <a:cubicBezTo>
                    <a:pt x="3314" y="15670"/>
                    <a:pt x="3202" y="15446"/>
                    <a:pt x="3090" y="15165"/>
                  </a:cubicBezTo>
                  <a:lnTo>
                    <a:pt x="3539" y="14996"/>
                  </a:lnTo>
                  <a:lnTo>
                    <a:pt x="3483" y="14828"/>
                  </a:lnTo>
                  <a:lnTo>
                    <a:pt x="3034" y="14996"/>
                  </a:lnTo>
                  <a:cubicBezTo>
                    <a:pt x="2921" y="14772"/>
                    <a:pt x="2865" y="14547"/>
                    <a:pt x="2809" y="14322"/>
                  </a:cubicBezTo>
                  <a:lnTo>
                    <a:pt x="3258" y="14154"/>
                  </a:lnTo>
                  <a:lnTo>
                    <a:pt x="3146" y="14042"/>
                  </a:lnTo>
                  <a:lnTo>
                    <a:pt x="2697" y="14154"/>
                  </a:lnTo>
                  <a:cubicBezTo>
                    <a:pt x="2640" y="13929"/>
                    <a:pt x="2528" y="13648"/>
                    <a:pt x="2528" y="13424"/>
                  </a:cubicBezTo>
                  <a:lnTo>
                    <a:pt x="2977" y="13311"/>
                  </a:lnTo>
                  <a:lnTo>
                    <a:pt x="2977" y="13143"/>
                  </a:lnTo>
                  <a:lnTo>
                    <a:pt x="2472" y="13255"/>
                  </a:lnTo>
                  <a:cubicBezTo>
                    <a:pt x="2472" y="12974"/>
                    <a:pt x="2416" y="12750"/>
                    <a:pt x="2360" y="12525"/>
                  </a:cubicBezTo>
                  <a:lnTo>
                    <a:pt x="2865" y="12469"/>
                  </a:lnTo>
                  <a:lnTo>
                    <a:pt x="2865" y="12300"/>
                  </a:lnTo>
                  <a:lnTo>
                    <a:pt x="2360" y="12357"/>
                  </a:lnTo>
                  <a:cubicBezTo>
                    <a:pt x="2360" y="12076"/>
                    <a:pt x="2360" y="11851"/>
                    <a:pt x="2360" y="11570"/>
                  </a:cubicBezTo>
                  <a:lnTo>
                    <a:pt x="2865" y="11570"/>
                  </a:lnTo>
                  <a:lnTo>
                    <a:pt x="2865" y="11514"/>
                  </a:lnTo>
                  <a:lnTo>
                    <a:pt x="2865" y="11402"/>
                  </a:lnTo>
                  <a:lnTo>
                    <a:pt x="2360" y="11402"/>
                  </a:lnTo>
                  <a:lnTo>
                    <a:pt x="2360" y="10728"/>
                  </a:lnTo>
                  <a:lnTo>
                    <a:pt x="2865" y="10784"/>
                  </a:lnTo>
                  <a:lnTo>
                    <a:pt x="2865" y="10615"/>
                  </a:lnTo>
                  <a:lnTo>
                    <a:pt x="2360" y="10559"/>
                  </a:lnTo>
                  <a:cubicBezTo>
                    <a:pt x="2360" y="10278"/>
                    <a:pt x="2416" y="10054"/>
                    <a:pt x="2472" y="9773"/>
                  </a:cubicBezTo>
                  <a:lnTo>
                    <a:pt x="2977" y="9885"/>
                  </a:lnTo>
                  <a:cubicBezTo>
                    <a:pt x="2977" y="9829"/>
                    <a:pt x="2977" y="9773"/>
                    <a:pt x="2977" y="9717"/>
                  </a:cubicBezTo>
                  <a:lnTo>
                    <a:pt x="2472" y="9605"/>
                  </a:lnTo>
                  <a:cubicBezTo>
                    <a:pt x="2528" y="9380"/>
                    <a:pt x="2584" y="9155"/>
                    <a:pt x="2640" y="8931"/>
                  </a:cubicBezTo>
                  <a:lnTo>
                    <a:pt x="3146" y="8987"/>
                  </a:lnTo>
                  <a:cubicBezTo>
                    <a:pt x="3202" y="8931"/>
                    <a:pt x="3202" y="8874"/>
                    <a:pt x="3202" y="8818"/>
                  </a:cubicBezTo>
                  <a:lnTo>
                    <a:pt x="2753" y="8706"/>
                  </a:lnTo>
                  <a:cubicBezTo>
                    <a:pt x="2809" y="8425"/>
                    <a:pt x="2921" y="8200"/>
                    <a:pt x="2977" y="7920"/>
                  </a:cubicBezTo>
                  <a:lnTo>
                    <a:pt x="3483" y="8144"/>
                  </a:lnTo>
                  <a:lnTo>
                    <a:pt x="3539" y="7976"/>
                  </a:lnTo>
                  <a:lnTo>
                    <a:pt x="3090" y="7807"/>
                  </a:lnTo>
                  <a:cubicBezTo>
                    <a:pt x="3146" y="7583"/>
                    <a:pt x="3258" y="7358"/>
                    <a:pt x="3371" y="7133"/>
                  </a:cubicBezTo>
                  <a:lnTo>
                    <a:pt x="3820" y="7358"/>
                  </a:lnTo>
                  <a:lnTo>
                    <a:pt x="3932" y="7189"/>
                  </a:lnTo>
                  <a:lnTo>
                    <a:pt x="3483" y="6965"/>
                  </a:lnTo>
                  <a:cubicBezTo>
                    <a:pt x="3595" y="6740"/>
                    <a:pt x="3708" y="6515"/>
                    <a:pt x="3876" y="6291"/>
                  </a:cubicBezTo>
                  <a:lnTo>
                    <a:pt x="4269" y="6572"/>
                  </a:lnTo>
                  <a:cubicBezTo>
                    <a:pt x="4325" y="6515"/>
                    <a:pt x="4325" y="6459"/>
                    <a:pt x="4382" y="6403"/>
                  </a:cubicBezTo>
                  <a:lnTo>
                    <a:pt x="3988" y="6122"/>
                  </a:lnTo>
                  <a:cubicBezTo>
                    <a:pt x="4101" y="5954"/>
                    <a:pt x="4269" y="5729"/>
                    <a:pt x="4382" y="5561"/>
                  </a:cubicBezTo>
                  <a:lnTo>
                    <a:pt x="4775" y="5841"/>
                  </a:lnTo>
                  <a:lnTo>
                    <a:pt x="4887" y="5729"/>
                  </a:lnTo>
                  <a:lnTo>
                    <a:pt x="4550" y="5392"/>
                  </a:lnTo>
                  <a:cubicBezTo>
                    <a:pt x="4719" y="5224"/>
                    <a:pt x="4943" y="4999"/>
                    <a:pt x="5112" y="4831"/>
                  </a:cubicBezTo>
                  <a:lnTo>
                    <a:pt x="5449" y="5224"/>
                  </a:lnTo>
                  <a:lnTo>
                    <a:pt x="5561" y="5055"/>
                  </a:lnTo>
                  <a:lnTo>
                    <a:pt x="5224" y="4718"/>
                  </a:lnTo>
                  <a:cubicBezTo>
                    <a:pt x="5393" y="4550"/>
                    <a:pt x="5561" y="4381"/>
                    <a:pt x="5786" y="4213"/>
                  </a:cubicBezTo>
                  <a:lnTo>
                    <a:pt x="6067" y="4606"/>
                  </a:lnTo>
                  <a:lnTo>
                    <a:pt x="6235" y="4494"/>
                  </a:lnTo>
                  <a:lnTo>
                    <a:pt x="5898" y="4100"/>
                  </a:lnTo>
                  <a:cubicBezTo>
                    <a:pt x="6123" y="3932"/>
                    <a:pt x="6291" y="3820"/>
                    <a:pt x="6516" y="3651"/>
                  </a:cubicBezTo>
                  <a:lnTo>
                    <a:pt x="6797" y="4044"/>
                  </a:lnTo>
                  <a:lnTo>
                    <a:pt x="6965" y="3988"/>
                  </a:lnTo>
                  <a:lnTo>
                    <a:pt x="6684" y="3539"/>
                  </a:lnTo>
                  <a:cubicBezTo>
                    <a:pt x="6853" y="3426"/>
                    <a:pt x="7077" y="3314"/>
                    <a:pt x="7302" y="3202"/>
                  </a:cubicBezTo>
                  <a:lnTo>
                    <a:pt x="7527" y="3595"/>
                  </a:lnTo>
                  <a:lnTo>
                    <a:pt x="7695" y="3539"/>
                  </a:lnTo>
                  <a:lnTo>
                    <a:pt x="7471" y="3089"/>
                  </a:lnTo>
                  <a:cubicBezTo>
                    <a:pt x="7695" y="2977"/>
                    <a:pt x="7920" y="2865"/>
                    <a:pt x="8145" y="2752"/>
                  </a:cubicBezTo>
                  <a:lnTo>
                    <a:pt x="8369" y="3202"/>
                  </a:lnTo>
                  <a:lnTo>
                    <a:pt x="8482" y="3146"/>
                  </a:lnTo>
                  <a:lnTo>
                    <a:pt x="8313" y="2696"/>
                  </a:lnTo>
                  <a:cubicBezTo>
                    <a:pt x="8538" y="2584"/>
                    <a:pt x="8762" y="2472"/>
                    <a:pt x="8987" y="2415"/>
                  </a:cubicBezTo>
                  <a:lnTo>
                    <a:pt x="9156" y="2921"/>
                  </a:lnTo>
                  <a:lnTo>
                    <a:pt x="9268" y="2865"/>
                  </a:lnTo>
                  <a:lnTo>
                    <a:pt x="9156" y="2359"/>
                  </a:lnTo>
                  <a:cubicBezTo>
                    <a:pt x="9380" y="2303"/>
                    <a:pt x="9661" y="2247"/>
                    <a:pt x="9886" y="2191"/>
                  </a:cubicBezTo>
                  <a:lnTo>
                    <a:pt x="9998" y="2696"/>
                  </a:lnTo>
                  <a:lnTo>
                    <a:pt x="10167" y="2696"/>
                  </a:lnTo>
                  <a:lnTo>
                    <a:pt x="10110" y="2191"/>
                  </a:lnTo>
                  <a:cubicBezTo>
                    <a:pt x="10335" y="2135"/>
                    <a:pt x="10560" y="2078"/>
                    <a:pt x="10784" y="2078"/>
                  </a:cubicBezTo>
                  <a:lnTo>
                    <a:pt x="10841" y="2584"/>
                  </a:lnTo>
                  <a:lnTo>
                    <a:pt x="11009" y="2584"/>
                  </a:lnTo>
                  <a:lnTo>
                    <a:pt x="10953" y="2078"/>
                  </a:lnTo>
                  <a:cubicBezTo>
                    <a:pt x="11234" y="2078"/>
                    <a:pt x="11514" y="2022"/>
                    <a:pt x="11739" y="2022"/>
                  </a:cubicBezTo>
                  <a:lnTo>
                    <a:pt x="11739" y="2528"/>
                  </a:lnTo>
                  <a:lnTo>
                    <a:pt x="11908" y="2528"/>
                  </a:lnTo>
                  <a:lnTo>
                    <a:pt x="1190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15"/>
            <p:cNvSpPr/>
            <p:nvPr/>
          </p:nvSpPr>
          <p:spPr>
            <a:xfrm>
              <a:off x="4888325" y="1885150"/>
              <a:ext cx="44975" cy="67400"/>
            </a:xfrm>
            <a:custGeom>
              <a:avLst/>
              <a:gdLst/>
              <a:ahLst/>
              <a:cxnLst/>
              <a:rect l="l" t="t" r="r" b="b"/>
              <a:pathLst>
                <a:path w="1799" h="2696" extrusionOk="0">
                  <a:moveTo>
                    <a:pt x="225" y="0"/>
                  </a:moveTo>
                  <a:lnTo>
                    <a:pt x="1" y="112"/>
                  </a:lnTo>
                  <a:lnTo>
                    <a:pt x="1573" y="2696"/>
                  </a:lnTo>
                  <a:lnTo>
                    <a:pt x="1798" y="252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15"/>
            <p:cNvSpPr/>
            <p:nvPr/>
          </p:nvSpPr>
          <p:spPr>
            <a:xfrm>
              <a:off x="4926250" y="1865475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0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15"/>
            <p:cNvSpPr/>
            <p:nvPr/>
          </p:nvSpPr>
          <p:spPr>
            <a:xfrm>
              <a:off x="4965550" y="1848625"/>
              <a:ext cx="30925" cy="73050"/>
            </a:xfrm>
            <a:custGeom>
              <a:avLst/>
              <a:gdLst/>
              <a:ahLst/>
              <a:cxnLst/>
              <a:rect l="l" t="t" r="r" b="b"/>
              <a:pathLst>
                <a:path w="1237" h="2922" extrusionOk="0">
                  <a:moveTo>
                    <a:pt x="282" y="1"/>
                  </a:moveTo>
                  <a:lnTo>
                    <a:pt x="1" y="113"/>
                  </a:lnTo>
                  <a:lnTo>
                    <a:pt x="1012" y="2921"/>
                  </a:lnTo>
                  <a:lnTo>
                    <a:pt x="1236" y="28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15"/>
            <p:cNvSpPr/>
            <p:nvPr/>
          </p:nvSpPr>
          <p:spPr>
            <a:xfrm>
              <a:off x="4853225" y="1909000"/>
              <a:ext cx="49175" cy="63225"/>
            </a:xfrm>
            <a:custGeom>
              <a:avLst/>
              <a:gdLst/>
              <a:ahLst/>
              <a:cxnLst/>
              <a:rect l="l" t="t" r="r" b="b"/>
              <a:pathLst>
                <a:path w="1967" h="2529" extrusionOk="0">
                  <a:moveTo>
                    <a:pt x="169" y="1"/>
                  </a:moveTo>
                  <a:lnTo>
                    <a:pt x="1" y="169"/>
                  </a:lnTo>
                  <a:lnTo>
                    <a:pt x="1742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15"/>
            <p:cNvSpPr/>
            <p:nvPr/>
          </p:nvSpPr>
          <p:spPr>
            <a:xfrm>
              <a:off x="5129850" y="1826175"/>
              <a:ext cx="11250" cy="74425"/>
            </a:xfrm>
            <a:custGeom>
              <a:avLst/>
              <a:gdLst/>
              <a:ahLst/>
              <a:cxnLst/>
              <a:rect l="l" t="t" r="r" b="b"/>
              <a:pathLst>
                <a:path w="450" h="2977" extrusionOk="0">
                  <a:moveTo>
                    <a:pt x="169" y="0"/>
                  </a:moveTo>
                  <a:lnTo>
                    <a:pt x="0" y="2977"/>
                  </a:lnTo>
                  <a:lnTo>
                    <a:pt x="281" y="297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15"/>
            <p:cNvSpPr/>
            <p:nvPr/>
          </p:nvSpPr>
          <p:spPr>
            <a:xfrm>
              <a:off x="5090525" y="1826175"/>
              <a:ext cx="9850" cy="74425"/>
            </a:xfrm>
            <a:custGeom>
              <a:avLst/>
              <a:gdLst/>
              <a:ahLst/>
              <a:cxnLst/>
              <a:rect l="l" t="t" r="r" b="b"/>
              <a:pathLst>
                <a:path w="394" h="2977" extrusionOk="0">
                  <a:moveTo>
                    <a:pt x="0" y="0"/>
                  </a:moveTo>
                  <a:lnTo>
                    <a:pt x="169" y="2977"/>
                  </a:lnTo>
                  <a:lnTo>
                    <a:pt x="394" y="297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15"/>
            <p:cNvSpPr/>
            <p:nvPr/>
          </p:nvSpPr>
          <p:spPr>
            <a:xfrm>
              <a:off x="5048400" y="1830375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1" y="1"/>
                  </a:moveTo>
                  <a:lnTo>
                    <a:pt x="450" y="2921"/>
                  </a:lnTo>
                  <a:lnTo>
                    <a:pt x="675" y="292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15"/>
            <p:cNvSpPr/>
            <p:nvPr/>
          </p:nvSpPr>
          <p:spPr>
            <a:xfrm>
              <a:off x="5006275" y="1837400"/>
              <a:ext cx="23900" cy="74450"/>
            </a:xfrm>
            <a:custGeom>
              <a:avLst/>
              <a:gdLst/>
              <a:ahLst/>
              <a:cxnLst/>
              <a:rect l="l" t="t" r="r" b="b"/>
              <a:pathLst>
                <a:path w="956" h="2978" extrusionOk="0">
                  <a:moveTo>
                    <a:pt x="281" y="0"/>
                  </a:moveTo>
                  <a:lnTo>
                    <a:pt x="1" y="57"/>
                  </a:lnTo>
                  <a:lnTo>
                    <a:pt x="731" y="2977"/>
                  </a:lnTo>
                  <a:lnTo>
                    <a:pt x="955" y="286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15"/>
            <p:cNvSpPr/>
            <p:nvPr/>
          </p:nvSpPr>
          <p:spPr>
            <a:xfrm>
              <a:off x="4763375" y="1998875"/>
              <a:ext cx="63200" cy="49175"/>
            </a:xfrm>
            <a:custGeom>
              <a:avLst/>
              <a:gdLst/>
              <a:ahLst/>
              <a:cxnLst/>
              <a:rect l="l" t="t" r="r" b="b"/>
              <a:pathLst>
                <a:path w="2528" h="1967" extrusionOk="0">
                  <a:moveTo>
                    <a:pt x="169" y="0"/>
                  </a:moveTo>
                  <a:lnTo>
                    <a:pt x="0" y="169"/>
                  </a:lnTo>
                  <a:lnTo>
                    <a:pt x="2415" y="1966"/>
                  </a:lnTo>
                  <a:lnTo>
                    <a:pt x="2528" y="174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15"/>
            <p:cNvSpPr/>
            <p:nvPr/>
          </p:nvSpPr>
          <p:spPr>
            <a:xfrm>
              <a:off x="4790050" y="1966575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"/>
                  </a:moveTo>
                  <a:lnTo>
                    <a:pt x="0" y="169"/>
                  </a:lnTo>
                  <a:lnTo>
                    <a:pt x="2191" y="2191"/>
                  </a:lnTo>
                  <a:lnTo>
                    <a:pt x="2359" y="196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15"/>
            <p:cNvSpPr/>
            <p:nvPr/>
          </p:nvSpPr>
          <p:spPr>
            <a:xfrm>
              <a:off x="4739500" y="2033975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69"/>
                    <a:pt x="0" y="225"/>
                  </a:cubicBezTo>
                  <a:lnTo>
                    <a:pt x="2528" y="1742"/>
                  </a:lnTo>
                  <a:lnTo>
                    <a:pt x="2696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15"/>
            <p:cNvSpPr/>
            <p:nvPr/>
          </p:nvSpPr>
          <p:spPr>
            <a:xfrm>
              <a:off x="4820925" y="1935675"/>
              <a:ext cx="54800" cy="60425"/>
            </a:xfrm>
            <a:custGeom>
              <a:avLst/>
              <a:gdLst/>
              <a:ahLst/>
              <a:cxnLst/>
              <a:rect l="l" t="t" r="r" b="b"/>
              <a:pathLst>
                <a:path w="2192" h="2417" extrusionOk="0">
                  <a:moveTo>
                    <a:pt x="169" y="1"/>
                  </a:moveTo>
                  <a:lnTo>
                    <a:pt x="1" y="169"/>
                  </a:lnTo>
                  <a:lnTo>
                    <a:pt x="1967" y="2416"/>
                  </a:lnTo>
                  <a:lnTo>
                    <a:pt x="2191" y="21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15"/>
            <p:cNvSpPr/>
            <p:nvPr/>
          </p:nvSpPr>
          <p:spPr>
            <a:xfrm>
              <a:off x="5164950" y="1830375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450" y="1"/>
                  </a:moveTo>
                  <a:lnTo>
                    <a:pt x="0" y="2921"/>
                  </a:lnTo>
                  <a:lnTo>
                    <a:pt x="225" y="29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15"/>
            <p:cNvSpPr/>
            <p:nvPr/>
          </p:nvSpPr>
          <p:spPr>
            <a:xfrm>
              <a:off x="5267450" y="1866875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0" y="2641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15"/>
            <p:cNvSpPr/>
            <p:nvPr/>
          </p:nvSpPr>
          <p:spPr>
            <a:xfrm>
              <a:off x="5200050" y="1838800"/>
              <a:ext cx="23900" cy="73050"/>
            </a:xfrm>
            <a:custGeom>
              <a:avLst/>
              <a:gdLst/>
              <a:ahLst/>
              <a:cxnLst/>
              <a:rect l="l" t="t" r="r" b="b"/>
              <a:pathLst>
                <a:path w="956" h="2922" extrusionOk="0">
                  <a:moveTo>
                    <a:pt x="730" y="1"/>
                  </a:moveTo>
                  <a:lnTo>
                    <a:pt x="0" y="2865"/>
                  </a:lnTo>
                  <a:lnTo>
                    <a:pt x="281" y="2921"/>
                  </a:lnTo>
                  <a:lnTo>
                    <a:pt x="955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15"/>
            <p:cNvSpPr/>
            <p:nvPr/>
          </p:nvSpPr>
          <p:spPr>
            <a:xfrm>
              <a:off x="5233750" y="1850025"/>
              <a:ext cx="30900" cy="71650"/>
            </a:xfrm>
            <a:custGeom>
              <a:avLst/>
              <a:gdLst/>
              <a:ahLst/>
              <a:cxnLst/>
              <a:rect l="l" t="t" r="r" b="b"/>
              <a:pathLst>
                <a:path w="1236" h="2866" extrusionOk="0">
                  <a:moveTo>
                    <a:pt x="955" y="1"/>
                  </a:moveTo>
                  <a:lnTo>
                    <a:pt x="0" y="2809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15"/>
            <p:cNvSpPr/>
            <p:nvPr/>
          </p:nvSpPr>
          <p:spPr>
            <a:xfrm>
              <a:off x="5355900" y="1984825"/>
              <a:ext cx="5650" cy="11275"/>
            </a:xfrm>
            <a:custGeom>
              <a:avLst/>
              <a:gdLst/>
              <a:ahLst/>
              <a:cxnLst/>
              <a:rect l="l" t="t" r="r" b="b"/>
              <a:pathLst>
                <a:path w="226" h="451" extrusionOk="0">
                  <a:moveTo>
                    <a:pt x="225" y="1"/>
                  </a:moveTo>
                  <a:lnTo>
                    <a:pt x="1" y="225"/>
                  </a:lnTo>
                  <a:lnTo>
                    <a:pt x="169" y="450"/>
                  </a:lnTo>
                  <a:lnTo>
                    <a:pt x="225" y="33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15"/>
            <p:cNvSpPr/>
            <p:nvPr/>
          </p:nvSpPr>
          <p:spPr>
            <a:xfrm>
              <a:off x="5298325" y="1886550"/>
              <a:ext cx="43550" cy="66000"/>
            </a:xfrm>
            <a:custGeom>
              <a:avLst/>
              <a:gdLst/>
              <a:ahLst/>
              <a:cxnLst/>
              <a:rect l="l" t="t" r="r" b="b"/>
              <a:pathLst>
                <a:path w="1742" h="2640" extrusionOk="0">
                  <a:moveTo>
                    <a:pt x="1517" y="0"/>
                  </a:moveTo>
                  <a:lnTo>
                    <a:pt x="1" y="2528"/>
                  </a:lnTo>
                  <a:lnTo>
                    <a:pt x="225" y="2640"/>
                  </a:lnTo>
                  <a:lnTo>
                    <a:pt x="1742" y="113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15"/>
            <p:cNvSpPr/>
            <p:nvPr/>
          </p:nvSpPr>
          <p:spPr>
            <a:xfrm>
              <a:off x="5327825" y="1925850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8" y="1"/>
                  </a:moveTo>
                  <a:lnTo>
                    <a:pt x="0" y="1742"/>
                  </a:lnTo>
                  <a:lnTo>
                    <a:pt x="225" y="1910"/>
                  </a:lnTo>
                  <a:lnTo>
                    <a:pt x="1348" y="39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15"/>
            <p:cNvSpPr/>
            <p:nvPr/>
          </p:nvSpPr>
          <p:spPr>
            <a:xfrm>
              <a:off x="4836375" y="1921650"/>
              <a:ext cx="66025" cy="78650"/>
            </a:xfrm>
            <a:custGeom>
              <a:avLst/>
              <a:gdLst/>
              <a:ahLst/>
              <a:cxnLst/>
              <a:rect l="l" t="t" r="r" b="b"/>
              <a:pathLst>
                <a:path w="2641" h="3146" extrusionOk="0">
                  <a:moveTo>
                    <a:pt x="225" y="0"/>
                  </a:moveTo>
                  <a:lnTo>
                    <a:pt x="1" y="169"/>
                  </a:lnTo>
                  <a:lnTo>
                    <a:pt x="2472" y="3146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15"/>
            <p:cNvSpPr/>
            <p:nvPr/>
          </p:nvSpPr>
          <p:spPr>
            <a:xfrm>
              <a:off x="4947300" y="18570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225" y="1"/>
                  </a:moveTo>
                  <a:lnTo>
                    <a:pt x="1" y="57"/>
                  </a:lnTo>
                  <a:lnTo>
                    <a:pt x="1461" y="3651"/>
                  </a:lnTo>
                  <a:lnTo>
                    <a:pt x="1686" y="353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15"/>
            <p:cNvSpPr/>
            <p:nvPr/>
          </p:nvSpPr>
          <p:spPr>
            <a:xfrm>
              <a:off x="490800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13"/>
                  </a:lnTo>
                  <a:lnTo>
                    <a:pt x="1797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15"/>
            <p:cNvSpPr/>
            <p:nvPr/>
          </p:nvSpPr>
          <p:spPr>
            <a:xfrm>
              <a:off x="4871475" y="1896375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1" y="113"/>
                  </a:lnTo>
                  <a:lnTo>
                    <a:pt x="2135" y="3314"/>
                  </a:lnTo>
                  <a:lnTo>
                    <a:pt x="2360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15"/>
            <p:cNvSpPr/>
            <p:nvPr/>
          </p:nvSpPr>
          <p:spPr>
            <a:xfrm>
              <a:off x="4986625" y="1843025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0" y="56"/>
                  </a:lnTo>
                  <a:lnTo>
                    <a:pt x="1067" y="3763"/>
                  </a:lnTo>
                  <a:lnTo>
                    <a:pt x="1348" y="370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15"/>
            <p:cNvSpPr/>
            <p:nvPr/>
          </p:nvSpPr>
          <p:spPr>
            <a:xfrm>
              <a:off x="5113000" y="1826175"/>
              <a:ext cx="7025" cy="95500"/>
            </a:xfrm>
            <a:custGeom>
              <a:avLst/>
              <a:gdLst/>
              <a:ahLst/>
              <a:cxnLst/>
              <a:rect l="l" t="t" r="r" b="b"/>
              <a:pathLst>
                <a:path w="281" h="3820" extrusionOk="0">
                  <a:moveTo>
                    <a:pt x="0" y="0"/>
                  </a:moveTo>
                  <a:lnTo>
                    <a:pt x="0" y="3819"/>
                  </a:lnTo>
                  <a:lnTo>
                    <a:pt x="281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15"/>
            <p:cNvSpPr/>
            <p:nvPr/>
          </p:nvSpPr>
          <p:spPr>
            <a:xfrm>
              <a:off x="5028750" y="1833175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0" y="57"/>
                  </a:lnTo>
                  <a:lnTo>
                    <a:pt x="674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15"/>
            <p:cNvSpPr/>
            <p:nvPr/>
          </p:nvSpPr>
          <p:spPr>
            <a:xfrm>
              <a:off x="5069475" y="1827575"/>
              <a:ext cx="15450" cy="95500"/>
            </a:xfrm>
            <a:custGeom>
              <a:avLst/>
              <a:gdLst/>
              <a:ahLst/>
              <a:cxnLst/>
              <a:rect l="l" t="t" r="r" b="b"/>
              <a:pathLst>
                <a:path w="618" h="3820" extrusionOk="0">
                  <a:moveTo>
                    <a:pt x="0" y="0"/>
                  </a:moveTo>
                  <a:lnTo>
                    <a:pt x="393" y="3819"/>
                  </a:lnTo>
                  <a:lnTo>
                    <a:pt x="618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15"/>
            <p:cNvSpPr/>
            <p:nvPr/>
          </p:nvSpPr>
          <p:spPr>
            <a:xfrm>
              <a:off x="4805500" y="1949725"/>
              <a:ext cx="73025" cy="73050"/>
            </a:xfrm>
            <a:custGeom>
              <a:avLst/>
              <a:gdLst/>
              <a:ahLst/>
              <a:cxnLst/>
              <a:rect l="l" t="t" r="r" b="b"/>
              <a:pathLst>
                <a:path w="2921" h="2922" extrusionOk="0">
                  <a:moveTo>
                    <a:pt x="169" y="1"/>
                  </a:moveTo>
                  <a:lnTo>
                    <a:pt x="0" y="169"/>
                  </a:lnTo>
                  <a:lnTo>
                    <a:pt x="2752" y="2921"/>
                  </a:lnTo>
                  <a:cubicBezTo>
                    <a:pt x="2808" y="2865"/>
                    <a:pt x="2864" y="2809"/>
                    <a:pt x="2921" y="2753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15"/>
            <p:cNvSpPr/>
            <p:nvPr/>
          </p:nvSpPr>
          <p:spPr>
            <a:xfrm>
              <a:off x="4776000" y="1982025"/>
              <a:ext cx="78650" cy="66025"/>
            </a:xfrm>
            <a:custGeom>
              <a:avLst/>
              <a:gdLst/>
              <a:ahLst/>
              <a:cxnLst/>
              <a:rect l="l" t="t" r="r" b="b"/>
              <a:pathLst>
                <a:path w="3146" h="2641" extrusionOk="0">
                  <a:moveTo>
                    <a:pt x="169" y="0"/>
                  </a:moveTo>
                  <a:cubicBezTo>
                    <a:pt x="113" y="57"/>
                    <a:pt x="57" y="113"/>
                    <a:pt x="1" y="169"/>
                  </a:cubicBezTo>
                  <a:lnTo>
                    <a:pt x="2977" y="2640"/>
                  </a:lnTo>
                  <a:lnTo>
                    <a:pt x="3146" y="241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15"/>
            <p:cNvSpPr/>
            <p:nvPr/>
          </p:nvSpPr>
          <p:spPr>
            <a:xfrm>
              <a:off x="4752125" y="2015725"/>
              <a:ext cx="82875" cy="59000"/>
            </a:xfrm>
            <a:custGeom>
              <a:avLst/>
              <a:gdLst/>
              <a:ahLst/>
              <a:cxnLst/>
              <a:rect l="l" t="t" r="r" b="b"/>
              <a:pathLst>
                <a:path w="3315" h="2360" extrusionOk="0">
                  <a:moveTo>
                    <a:pt x="113" y="0"/>
                  </a:moveTo>
                  <a:lnTo>
                    <a:pt x="1" y="169"/>
                  </a:lnTo>
                  <a:lnTo>
                    <a:pt x="3202" y="2359"/>
                  </a:lnTo>
                  <a:lnTo>
                    <a:pt x="3315" y="213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15"/>
            <p:cNvSpPr/>
            <p:nvPr/>
          </p:nvSpPr>
          <p:spPr>
            <a:xfrm>
              <a:off x="5145275" y="1827575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394" y="0"/>
                  </a:moveTo>
                  <a:lnTo>
                    <a:pt x="1" y="3876"/>
                  </a:lnTo>
                  <a:lnTo>
                    <a:pt x="282" y="3876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15"/>
            <p:cNvSpPr/>
            <p:nvPr/>
          </p:nvSpPr>
          <p:spPr>
            <a:xfrm>
              <a:off x="5211275" y="1844425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5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15"/>
            <p:cNvSpPr/>
            <p:nvPr/>
          </p:nvSpPr>
          <p:spPr>
            <a:xfrm>
              <a:off x="5178975" y="1833175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1" y="1"/>
                  </a:moveTo>
                  <a:lnTo>
                    <a:pt x="1" y="3764"/>
                  </a:lnTo>
                  <a:lnTo>
                    <a:pt x="282" y="3820"/>
                  </a:lnTo>
                  <a:lnTo>
                    <a:pt x="1012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15"/>
            <p:cNvSpPr/>
            <p:nvPr/>
          </p:nvSpPr>
          <p:spPr>
            <a:xfrm>
              <a:off x="5353100" y="2011500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7" y="1"/>
                  </a:moveTo>
                  <a:lnTo>
                    <a:pt x="0" y="338"/>
                  </a:lnTo>
                  <a:lnTo>
                    <a:pt x="169" y="506"/>
                  </a:lnTo>
                  <a:lnTo>
                    <a:pt x="337" y="39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15"/>
            <p:cNvSpPr/>
            <p:nvPr/>
          </p:nvSpPr>
          <p:spPr>
            <a:xfrm>
              <a:off x="5243575" y="18584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1461" y="1"/>
                  </a:moveTo>
                  <a:lnTo>
                    <a:pt x="0" y="3539"/>
                  </a:lnTo>
                  <a:lnTo>
                    <a:pt x="225" y="3652"/>
                  </a:lnTo>
                  <a:lnTo>
                    <a:pt x="1685" y="57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15"/>
            <p:cNvSpPr/>
            <p:nvPr/>
          </p:nvSpPr>
          <p:spPr>
            <a:xfrm>
              <a:off x="527305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8" y="1"/>
                  </a:moveTo>
                  <a:lnTo>
                    <a:pt x="1" y="3427"/>
                  </a:lnTo>
                  <a:lnTo>
                    <a:pt x="226" y="3539"/>
                  </a:lnTo>
                  <a:lnTo>
                    <a:pt x="2023" y="113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15"/>
            <p:cNvSpPr/>
            <p:nvPr/>
          </p:nvSpPr>
          <p:spPr>
            <a:xfrm>
              <a:off x="5327825" y="1955350"/>
              <a:ext cx="33725" cy="46350"/>
            </a:xfrm>
            <a:custGeom>
              <a:avLst/>
              <a:gdLst/>
              <a:ahLst/>
              <a:cxnLst/>
              <a:rect l="l" t="t" r="r" b="b"/>
              <a:pathLst>
                <a:path w="1349" h="1854" extrusionOk="0">
                  <a:moveTo>
                    <a:pt x="1348" y="0"/>
                  </a:moveTo>
                  <a:lnTo>
                    <a:pt x="0" y="1629"/>
                  </a:lnTo>
                  <a:lnTo>
                    <a:pt x="225" y="1854"/>
                  </a:lnTo>
                  <a:lnTo>
                    <a:pt x="1348" y="4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15"/>
            <p:cNvSpPr/>
            <p:nvPr/>
          </p:nvSpPr>
          <p:spPr>
            <a:xfrm>
              <a:off x="5301150" y="1897775"/>
              <a:ext cx="59000" cy="84275"/>
            </a:xfrm>
            <a:custGeom>
              <a:avLst/>
              <a:gdLst/>
              <a:ahLst/>
              <a:cxnLst/>
              <a:rect l="l" t="t" r="r" b="b"/>
              <a:pathLst>
                <a:path w="2360" h="3371" extrusionOk="0">
                  <a:moveTo>
                    <a:pt x="2191" y="1"/>
                  </a:moveTo>
                  <a:lnTo>
                    <a:pt x="0" y="3202"/>
                  </a:lnTo>
                  <a:lnTo>
                    <a:pt x="225" y="3370"/>
                  </a:lnTo>
                  <a:lnTo>
                    <a:pt x="2359" y="169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15"/>
            <p:cNvSpPr/>
            <p:nvPr/>
          </p:nvSpPr>
          <p:spPr>
            <a:xfrm>
              <a:off x="4903775" y="2062050"/>
              <a:ext cx="487250" cy="430375"/>
            </a:xfrm>
            <a:custGeom>
              <a:avLst/>
              <a:gdLst/>
              <a:ahLst/>
              <a:cxnLst/>
              <a:rect l="l" t="t" r="r" b="b"/>
              <a:pathLst>
                <a:path w="19490" h="17215" extrusionOk="0">
                  <a:moveTo>
                    <a:pt x="8650" y="1"/>
                  </a:moveTo>
                  <a:lnTo>
                    <a:pt x="8650" y="1012"/>
                  </a:lnTo>
                  <a:cubicBezTo>
                    <a:pt x="15446" y="1012"/>
                    <a:pt x="18816" y="9156"/>
                    <a:pt x="14042" y="13986"/>
                  </a:cubicBezTo>
                  <a:cubicBezTo>
                    <a:pt x="12496" y="15532"/>
                    <a:pt x="10590" y="16224"/>
                    <a:pt x="8721" y="16224"/>
                  </a:cubicBezTo>
                  <a:cubicBezTo>
                    <a:pt x="4817" y="16224"/>
                    <a:pt x="1068" y="13207"/>
                    <a:pt x="1068" y="8650"/>
                  </a:cubicBezTo>
                  <a:lnTo>
                    <a:pt x="1" y="8650"/>
                  </a:lnTo>
                  <a:cubicBezTo>
                    <a:pt x="41" y="13703"/>
                    <a:pt x="4214" y="17215"/>
                    <a:pt x="8664" y="17215"/>
                  </a:cubicBezTo>
                  <a:cubicBezTo>
                    <a:pt x="10397" y="17215"/>
                    <a:pt x="12171" y="16683"/>
                    <a:pt x="13761" y="15502"/>
                  </a:cubicBezTo>
                  <a:cubicBezTo>
                    <a:pt x="19490" y="11346"/>
                    <a:pt x="17973" y="2472"/>
                    <a:pt x="11234" y="338"/>
                  </a:cubicBezTo>
                  <a:lnTo>
                    <a:pt x="11234" y="394"/>
                  </a:lnTo>
                  <a:cubicBezTo>
                    <a:pt x="10391" y="113"/>
                    <a:pt x="9549" y="1"/>
                    <a:pt x="865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15"/>
            <p:cNvSpPr/>
            <p:nvPr/>
          </p:nvSpPr>
          <p:spPr>
            <a:xfrm>
              <a:off x="4982400" y="2160350"/>
              <a:ext cx="330000" cy="255575"/>
            </a:xfrm>
            <a:custGeom>
              <a:avLst/>
              <a:gdLst/>
              <a:ahLst/>
              <a:cxnLst/>
              <a:rect l="l" t="t" r="r" b="b"/>
              <a:pathLst>
                <a:path w="13200" h="10223" extrusionOk="0">
                  <a:moveTo>
                    <a:pt x="8538" y="0"/>
                  </a:moveTo>
                  <a:lnTo>
                    <a:pt x="8313" y="337"/>
                  </a:lnTo>
                  <a:cubicBezTo>
                    <a:pt x="10167" y="1573"/>
                    <a:pt x="11065" y="3876"/>
                    <a:pt x="10447" y="6066"/>
                  </a:cubicBezTo>
                  <a:cubicBezTo>
                    <a:pt x="10054" y="7358"/>
                    <a:pt x="9212" y="8481"/>
                    <a:pt x="7976" y="9099"/>
                  </a:cubicBezTo>
                  <a:cubicBezTo>
                    <a:pt x="7184" y="9542"/>
                    <a:pt x="6347" y="9744"/>
                    <a:pt x="5530" y="9744"/>
                  </a:cubicBezTo>
                  <a:cubicBezTo>
                    <a:pt x="2930" y="9744"/>
                    <a:pt x="536" y="7694"/>
                    <a:pt x="450" y="4830"/>
                  </a:cubicBezTo>
                  <a:lnTo>
                    <a:pt x="1" y="4830"/>
                  </a:lnTo>
                  <a:cubicBezTo>
                    <a:pt x="57" y="7246"/>
                    <a:pt x="1686" y="9324"/>
                    <a:pt x="4045" y="9998"/>
                  </a:cubicBezTo>
                  <a:cubicBezTo>
                    <a:pt x="4550" y="10110"/>
                    <a:pt x="5056" y="10222"/>
                    <a:pt x="5561" y="10222"/>
                  </a:cubicBezTo>
                  <a:cubicBezTo>
                    <a:pt x="11065" y="10166"/>
                    <a:pt x="13199" y="2977"/>
                    <a:pt x="853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15"/>
            <p:cNvSpPr/>
            <p:nvPr/>
          </p:nvSpPr>
          <p:spPr>
            <a:xfrm>
              <a:off x="5028675" y="2210725"/>
              <a:ext cx="175600" cy="133675"/>
            </a:xfrm>
            <a:custGeom>
              <a:avLst/>
              <a:gdLst/>
              <a:ahLst/>
              <a:cxnLst/>
              <a:rect l="l" t="t" r="r" b="b"/>
              <a:pathLst>
                <a:path w="7024" h="5347" extrusionOk="0">
                  <a:moveTo>
                    <a:pt x="3631" y="463"/>
                  </a:moveTo>
                  <a:cubicBezTo>
                    <a:pt x="4755" y="463"/>
                    <a:pt x="5844" y="1327"/>
                    <a:pt x="5844" y="2647"/>
                  </a:cubicBezTo>
                  <a:cubicBezTo>
                    <a:pt x="5901" y="3826"/>
                    <a:pt x="4890" y="4894"/>
                    <a:pt x="3654" y="4894"/>
                  </a:cubicBezTo>
                  <a:cubicBezTo>
                    <a:pt x="1688" y="4837"/>
                    <a:pt x="677" y="2478"/>
                    <a:pt x="2081" y="1131"/>
                  </a:cubicBezTo>
                  <a:cubicBezTo>
                    <a:pt x="2524" y="669"/>
                    <a:pt x="3082" y="463"/>
                    <a:pt x="3631" y="463"/>
                  </a:cubicBezTo>
                  <a:close/>
                  <a:moveTo>
                    <a:pt x="3444" y="1"/>
                  </a:moveTo>
                  <a:cubicBezTo>
                    <a:pt x="0" y="1"/>
                    <a:pt x="17" y="5347"/>
                    <a:pt x="3495" y="5347"/>
                  </a:cubicBezTo>
                  <a:cubicBezTo>
                    <a:pt x="3547" y="5347"/>
                    <a:pt x="3600" y="5345"/>
                    <a:pt x="3654" y="5343"/>
                  </a:cubicBezTo>
                  <a:cubicBezTo>
                    <a:pt x="7024" y="5118"/>
                    <a:pt x="7024" y="176"/>
                    <a:pt x="3654" y="7"/>
                  </a:cubicBezTo>
                  <a:cubicBezTo>
                    <a:pt x="3583" y="3"/>
                    <a:pt x="3513" y="1"/>
                    <a:pt x="344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15"/>
            <p:cNvSpPr/>
            <p:nvPr/>
          </p:nvSpPr>
          <p:spPr>
            <a:xfrm>
              <a:off x="5027350" y="1948325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2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15"/>
            <p:cNvSpPr/>
            <p:nvPr/>
          </p:nvSpPr>
          <p:spPr>
            <a:xfrm>
              <a:off x="3496850" y="1723675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113" y="0"/>
                  </a:moveTo>
                  <a:cubicBezTo>
                    <a:pt x="1" y="0"/>
                    <a:pt x="1" y="56"/>
                    <a:pt x="1" y="112"/>
                  </a:cubicBezTo>
                  <a:lnTo>
                    <a:pt x="113" y="1517"/>
                  </a:lnTo>
                  <a:lnTo>
                    <a:pt x="338" y="1460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15"/>
            <p:cNvSpPr/>
            <p:nvPr/>
          </p:nvSpPr>
          <p:spPr>
            <a:xfrm>
              <a:off x="3211825" y="1856000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41" y="1"/>
                  </a:moveTo>
                  <a:cubicBezTo>
                    <a:pt x="113" y="1"/>
                    <a:pt x="85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068" y="1222"/>
                  </a:lnTo>
                  <a:lnTo>
                    <a:pt x="1236" y="1054"/>
                  </a:lnTo>
                  <a:lnTo>
                    <a:pt x="225" y="43"/>
                  </a:lnTo>
                  <a:cubicBezTo>
                    <a:pt x="197" y="15"/>
                    <a:pt x="169" y="1"/>
                    <a:pt x="1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15"/>
            <p:cNvSpPr/>
            <p:nvPr/>
          </p:nvSpPr>
          <p:spPr>
            <a:xfrm>
              <a:off x="3245525" y="1826525"/>
              <a:ext cx="28100" cy="31950"/>
            </a:xfrm>
            <a:custGeom>
              <a:avLst/>
              <a:gdLst/>
              <a:ahLst/>
              <a:cxnLst/>
              <a:rect l="l" t="t" r="r" b="b"/>
              <a:pathLst>
                <a:path w="1124" h="1278" extrusionOk="0">
                  <a:moveTo>
                    <a:pt x="141" y="0"/>
                  </a:moveTo>
                  <a:cubicBezTo>
                    <a:pt x="113" y="0"/>
                    <a:pt x="85" y="14"/>
                    <a:pt x="57" y="42"/>
                  </a:cubicBezTo>
                  <a:cubicBezTo>
                    <a:pt x="0" y="42"/>
                    <a:pt x="0" y="155"/>
                    <a:pt x="57" y="155"/>
                  </a:cubicBezTo>
                  <a:lnTo>
                    <a:pt x="955" y="1278"/>
                  </a:lnTo>
                  <a:lnTo>
                    <a:pt x="1124" y="1166"/>
                  </a:lnTo>
                  <a:lnTo>
                    <a:pt x="225" y="42"/>
                  </a:lnTo>
                  <a:cubicBezTo>
                    <a:pt x="197" y="14"/>
                    <a:pt x="169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15"/>
            <p:cNvSpPr/>
            <p:nvPr/>
          </p:nvSpPr>
          <p:spPr>
            <a:xfrm>
              <a:off x="3283425" y="17980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787" y="1349"/>
                  </a:lnTo>
                  <a:lnTo>
                    <a:pt x="1012" y="1236"/>
                  </a:lnTo>
                  <a:lnTo>
                    <a:pt x="225" y="57"/>
                  </a:lnTo>
                  <a:cubicBezTo>
                    <a:pt x="169" y="1"/>
                    <a:pt x="113" y="1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15"/>
            <p:cNvSpPr/>
            <p:nvPr/>
          </p:nvSpPr>
          <p:spPr>
            <a:xfrm>
              <a:off x="3451925" y="1730100"/>
              <a:ext cx="12675" cy="38525"/>
            </a:xfrm>
            <a:custGeom>
              <a:avLst/>
              <a:gdLst/>
              <a:ahLst/>
              <a:cxnLst/>
              <a:rect l="l" t="t" r="r" b="b"/>
              <a:pathLst>
                <a:path w="507" h="1541" extrusionOk="0">
                  <a:moveTo>
                    <a:pt x="161" y="1"/>
                  </a:moveTo>
                  <a:cubicBezTo>
                    <a:pt x="146" y="1"/>
                    <a:pt x="129" y="7"/>
                    <a:pt x="113" y="24"/>
                  </a:cubicBezTo>
                  <a:cubicBezTo>
                    <a:pt x="57" y="24"/>
                    <a:pt x="1" y="80"/>
                    <a:pt x="1" y="136"/>
                  </a:cubicBezTo>
                  <a:lnTo>
                    <a:pt x="281" y="1540"/>
                  </a:lnTo>
                  <a:lnTo>
                    <a:pt x="506" y="1484"/>
                  </a:lnTo>
                  <a:lnTo>
                    <a:pt x="225" y="80"/>
                  </a:lnTo>
                  <a:cubicBezTo>
                    <a:pt x="225" y="40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15"/>
            <p:cNvSpPr/>
            <p:nvPr/>
          </p:nvSpPr>
          <p:spPr>
            <a:xfrm>
              <a:off x="3363475" y="17553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160" y="1"/>
                  </a:moveTo>
                  <a:cubicBezTo>
                    <a:pt x="145" y="1"/>
                    <a:pt x="129" y="7"/>
                    <a:pt x="113" y="24"/>
                  </a:cubicBezTo>
                  <a:cubicBezTo>
                    <a:pt x="56" y="24"/>
                    <a:pt x="0" y="80"/>
                    <a:pt x="56" y="136"/>
                  </a:cubicBezTo>
                  <a:lnTo>
                    <a:pt x="618" y="1484"/>
                  </a:lnTo>
                  <a:lnTo>
                    <a:pt x="787" y="1372"/>
                  </a:lnTo>
                  <a:lnTo>
                    <a:pt x="225" y="80"/>
                  </a:lnTo>
                  <a:cubicBezTo>
                    <a:pt x="225" y="40"/>
                    <a:pt x="197" y="1"/>
                    <a:pt x="16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15"/>
            <p:cNvSpPr/>
            <p:nvPr/>
          </p:nvSpPr>
          <p:spPr>
            <a:xfrm>
              <a:off x="3407000" y="1739100"/>
              <a:ext cx="15475" cy="39350"/>
            </a:xfrm>
            <a:custGeom>
              <a:avLst/>
              <a:gdLst/>
              <a:ahLst/>
              <a:cxnLst/>
              <a:rect l="l" t="t" r="r" b="b"/>
              <a:pathLst>
                <a:path w="619" h="1574" extrusionOk="0">
                  <a:moveTo>
                    <a:pt x="56" y="1"/>
                  </a:moveTo>
                  <a:cubicBezTo>
                    <a:pt x="0" y="57"/>
                    <a:pt x="0" y="113"/>
                    <a:pt x="0" y="169"/>
                  </a:cubicBezTo>
                  <a:lnTo>
                    <a:pt x="393" y="1574"/>
                  </a:lnTo>
                  <a:lnTo>
                    <a:pt x="618" y="1517"/>
                  </a:lnTo>
                  <a:lnTo>
                    <a:pt x="225" y="113"/>
                  </a:lnTo>
                  <a:cubicBezTo>
                    <a:pt x="169" y="1"/>
                    <a:pt x="113" y="1"/>
                    <a:pt x="5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15"/>
            <p:cNvSpPr/>
            <p:nvPr/>
          </p:nvSpPr>
          <p:spPr>
            <a:xfrm>
              <a:off x="3321350" y="1775025"/>
              <a:ext cx="22475" cy="35725"/>
            </a:xfrm>
            <a:custGeom>
              <a:avLst/>
              <a:gdLst/>
              <a:ahLst/>
              <a:cxnLst/>
              <a:rect l="l" t="t" r="r" b="b"/>
              <a:pathLst>
                <a:path w="899" h="1429" extrusionOk="0">
                  <a:moveTo>
                    <a:pt x="106" y="1"/>
                  </a:moveTo>
                  <a:cubicBezTo>
                    <a:pt x="89" y="1"/>
                    <a:pt x="73" y="8"/>
                    <a:pt x="56" y="24"/>
                  </a:cubicBezTo>
                  <a:cubicBezTo>
                    <a:pt x="0" y="24"/>
                    <a:pt x="0" y="137"/>
                    <a:pt x="0" y="193"/>
                  </a:cubicBezTo>
                  <a:lnTo>
                    <a:pt x="730" y="1428"/>
                  </a:lnTo>
                  <a:lnTo>
                    <a:pt x="899" y="1316"/>
                  </a:lnTo>
                  <a:lnTo>
                    <a:pt x="225" y="80"/>
                  </a:lnTo>
                  <a:cubicBezTo>
                    <a:pt x="185" y="41"/>
                    <a:pt x="146" y="1"/>
                    <a:pt x="10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15"/>
            <p:cNvSpPr/>
            <p:nvPr/>
          </p:nvSpPr>
          <p:spPr>
            <a:xfrm>
              <a:off x="3093875" y="2050825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1517" y="674"/>
                  </a:lnTo>
                  <a:lnTo>
                    <a:pt x="1573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15"/>
            <p:cNvSpPr/>
            <p:nvPr/>
          </p:nvSpPr>
          <p:spPr>
            <a:xfrm>
              <a:off x="3082650" y="2095175"/>
              <a:ext cx="39325" cy="13250"/>
            </a:xfrm>
            <a:custGeom>
              <a:avLst/>
              <a:gdLst/>
              <a:ahLst/>
              <a:cxnLst/>
              <a:rect l="l" t="t" r="r" b="b"/>
              <a:pathLst>
                <a:path w="1573" h="530" extrusionOk="0">
                  <a:moveTo>
                    <a:pt x="121" y="0"/>
                  </a:moveTo>
                  <a:cubicBezTo>
                    <a:pt x="85" y="0"/>
                    <a:pt x="56" y="40"/>
                    <a:pt x="56" y="80"/>
                  </a:cubicBezTo>
                  <a:cubicBezTo>
                    <a:pt x="0" y="136"/>
                    <a:pt x="56" y="192"/>
                    <a:pt x="113" y="248"/>
                  </a:cubicBezTo>
                  <a:lnTo>
                    <a:pt x="1517" y="529"/>
                  </a:lnTo>
                  <a:lnTo>
                    <a:pt x="1573" y="305"/>
                  </a:lnTo>
                  <a:lnTo>
                    <a:pt x="169" y="24"/>
                  </a:lnTo>
                  <a:cubicBezTo>
                    <a:pt x="152" y="7"/>
                    <a:pt x="136" y="0"/>
                    <a:pt x="1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15"/>
            <p:cNvSpPr/>
            <p:nvPr/>
          </p:nvSpPr>
          <p:spPr>
            <a:xfrm>
              <a:off x="3075625" y="2140675"/>
              <a:ext cx="37925" cy="9875"/>
            </a:xfrm>
            <a:custGeom>
              <a:avLst/>
              <a:gdLst/>
              <a:ahLst/>
              <a:cxnLst/>
              <a:rect l="l" t="t" r="r" b="b"/>
              <a:pathLst>
                <a:path w="1517" h="395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cubicBezTo>
                    <a:pt x="0" y="169"/>
                    <a:pt x="57" y="226"/>
                    <a:pt x="113" y="226"/>
                  </a:cubicBezTo>
                  <a:lnTo>
                    <a:pt x="1517" y="394"/>
                  </a:lnTo>
                  <a:lnTo>
                    <a:pt x="1517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15"/>
            <p:cNvSpPr/>
            <p:nvPr/>
          </p:nvSpPr>
          <p:spPr>
            <a:xfrm>
              <a:off x="3128975" y="19660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66" y="0"/>
                  </a:moveTo>
                  <a:cubicBezTo>
                    <a:pt x="113" y="0"/>
                    <a:pt x="57" y="40"/>
                    <a:pt x="57" y="80"/>
                  </a:cubicBezTo>
                  <a:cubicBezTo>
                    <a:pt x="1" y="136"/>
                    <a:pt x="57" y="192"/>
                    <a:pt x="113" y="192"/>
                  </a:cubicBezTo>
                  <a:lnTo>
                    <a:pt x="1349" y="922"/>
                  </a:lnTo>
                  <a:lnTo>
                    <a:pt x="1461" y="698"/>
                  </a:lnTo>
                  <a:lnTo>
                    <a:pt x="225" y="24"/>
                  </a:lnTo>
                  <a:cubicBezTo>
                    <a:pt x="209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15"/>
            <p:cNvSpPr/>
            <p:nvPr/>
          </p:nvSpPr>
          <p:spPr>
            <a:xfrm>
              <a:off x="3109625" y="2007075"/>
              <a:ext cx="37625" cy="19900"/>
            </a:xfrm>
            <a:custGeom>
              <a:avLst/>
              <a:gdLst/>
              <a:ahLst/>
              <a:cxnLst/>
              <a:rect l="l" t="t" r="r" b="b"/>
              <a:pathLst>
                <a:path w="1505" h="796" extrusionOk="0">
                  <a:moveTo>
                    <a:pt x="162" y="0"/>
                  </a:moveTo>
                  <a:cubicBezTo>
                    <a:pt x="34" y="0"/>
                    <a:pt x="1" y="184"/>
                    <a:pt x="101" y="234"/>
                  </a:cubicBezTo>
                  <a:lnTo>
                    <a:pt x="1449" y="796"/>
                  </a:lnTo>
                  <a:lnTo>
                    <a:pt x="1505" y="571"/>
                  </a:lnTo>
                  <a:lnTo>
                    <a:pt x="213" y="9"/>
                  </a:lnTo>
                  <a:cubicBezTo>
                    <a:pt x="195" y="3"/>
                    <a:pt x="178" y="0"/>
                    <a:pt x="16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15"/>
            <p:cNvSpPr/>
            <p:nvPr/>
          </p:nvSpPr>
          <p:spPr>
            <a:xfrm>
              <a:off x="3154250" y="1926200"/>
              <a:ext cx="35125" cy="24950"/>
            </a:xfrm>
            <a:custGeom>
              <a:avLst/>
              <a:gdLst/>
              <a:ahLst/>
              <a:cxnLst/>
              <a:rect l="l" t="t" r="r" b="b"/>
              <a:pathLst>
                <a:path w="1405" h="998" extrusionOk="0">
                  <a:moveTo>
                    <a:pt x="113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1" y="99"/>
                    <a:pt x="1" y="155"/>
                    <a:pt x="57" y="211"/>
                  </a:cubicBezTo>
                  <a:lnTo>
                    <a:pt x="1236" y="998"/>
                  </a:lnTo>
                  <a:lnTo>
                    <a:pt x="1405" y="829"/>
                  </a:lnTo>
                  <a:lnTo>
                    <a:pt x="169" y="43"/>
                  </a:lnTo>
                  <a:cubicBezTo>
                    <a:pt x="169" y="15"/>
                    <a:pt x="141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15"/>
            <p:cNvSpPr/>
            <p:nvPr/>
          </p:nvSpPr>
          <p:spPr>
            <a:xfrm>
              <a:off x="3180925" y="1890750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1124" y="1124"/>
                  </a:lnTo>
                  <a:lnTo>
                    <a:pt x="1293" y="95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15"/>
            <p:cNvSpPr/>
            <p:nvPr/>
          </p:nvSpPr>
          <p:spPr>
            <a:xfrm>
              <a:off x="3849300" y="1858800"/>
              <a:ext cx="29500" cy="29175"/>
            </a:xfrm>
            <a:custGeom>
              <a:avLst/>
              <a:gdLst/>
              <a:ahLst/>
              <a:cxnLst/>
              <a:rect l="l" t="t" r="r" b="b"/>
              <a:pathLst>
                <a:path w="1180" h="1167" extrusionOk="0">
                  <a:moveTo>
                    <a:pt x="1095" y="1"/>
                  </a:moveTo>
                  <a:cubicBezTo>
                    <a:pt x="1067" y="1"/>
                    <a:pt x="1039" y="15"/>
                    <a:pt x="1011" y="43"/>
                  </a:cubicBezTo>
                  <a:lnTo>
                    <a:pt x="0" y="1054"/>
                  </a:lnTo>
                  <a:lnTo>
                    <a:pt x="112" y="1166"/>
                  </a:lnTo>
                  <a:lnTo>
                    <a:pt x="1180" y="155"/>
                  </a:lnTo>
                  <a:cubicBezTo>
                    <a:pt x="1180" y="99"/>
                    <a:pt x="1180" y="43"/>
                    <a:pt x="1180" y="43"/>
                  </a:cubicBezTo>
                  <a:cubicBezTo>
                    <a:pt x="1151" y="15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15"/>
            <p:cNvSpPr/>
            <p:nvPr/>
          </p:nvSpPr>
          <p:spPr>
            <a:xfrm>
              <a:off x="3901250" y="1930075"/>
              <a:ext cx="35125" cy="23900"/>
            </a:xfrm>
            <a:custGeom>
              <a:avLst/>
              <a:gdLst/>
              <a:ahLst/>
              <a:cxnLst/>
              <a:rect l="l" t="t" r="r" b="b"/>
              <a:pathLst>
                <a:path w="1405" h="956" extrusionOk="0">
                  <a:moveTo>
                    <a:pt x="1180" y="0"/>
                  </a:moveTo>
                  <a:lnTo>
                    <a:pt x="0" y="843"/>
                  </a:lnTo>
                  <a:cubicBezTo>
                    <a:pt x="113" y="843"/>
                    <a:pt x="169" y="899"/>
                    <a:pt x="169" y="955"/>
                  </a:cubicBezTo>
                  <a:lnTo>
                    <a:pt x="1348" y="169"/>
                  </a:lnTo>
                  <a:cubicBezTo>
                    <a:pt x="1404" y="113"/>
                    <a:pt x="1404" y="56"/>
                    <a:pt x="134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15"/>
            <p:cNvSpPr/>
            <p:nvPr/>
          </p:nvSpPr>
          <p:spPr>
            <a:xfrm>
              <a:off x="3074225" y="2185625"/>
              <a:ext cx="37925" cy="5625"/>
            </a:xfrm>
            <a:custGeom>
              <a:avLst/>
              <a:gdLst/>
              <a:ahLst/>
              <a:cxnLst/>
              <a:rect l="l" t="t" r="r" b="b"/>
              <a:pathLst>
                <a:path w="1517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15"/>
            <p:cNvSpPr/>
            <p:nvPr/>
          </p:nvSpPr>
          <p:spPr>
            <a:xfrm>
              <a:off x="3875975" y="1891375"/>
              <a:ext cx="34575" cy="27475"/>
            </a:xfrm>
            <a:custGeom>
              <a:avLst/>
              <a:gdLst/>
              <a:ahLst/>
              <a:cxnLst/>
              <a:rect l="l" t="t" r="r" b="b"/>
              <a:pathLst>
                <a:path w="1383" h="1099" extrusionOk="0">
                  <a:moveTo>
                    <a:pt x="1193" y="1"/>
                  </a:moveTo>
                  <a:cubicBezTo>
                    <a:pt x="1170" y="1"/>
                    <a:pt x="1145" y="10"/>
                    <a:pt x="1124" y="32"/>
                  </a:cubicBezTo>
                  <a:lnTo>
                    <a:pt x="0" y="930"/>
                  </a:lnTo>
                  <a:lnTo>
                    <a:pt x="169" y="1099"/>
                  </a:lnTo>
                  <a:lnTo>
                    <a:pt x="1292" y="200"/>
                  </a:lnTo>
                  <a:cubicBezTo>
                    <a:pt x="1382" y="155"/>
                    <a:pt x="1291" y="1"/>
                    <a:pt x="119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15"/>
            <p:cNvSpPr/>
            <p:nvPr/>
          </p:nvSpPr>
          <p:spPr>
            <a:xfrm>
              <a:off x="3943375" y="20101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292" y="1"/>
                  </a:moveTo>
                  <a:lnTo>
                    <a:pt x="0" y="562"/>
                  </a:lnTo>
                  <a:lnTo>
                    <a:pt x="56" y="787"/>
                  </a:lnTo>
                  <a:lnTo>
                    <a:pt x="1404" y="225"/>
                  </a:lnTo>
                  <a:cubicBezTo>
                    <a:pt x="1460" y="169"/>
                    <a:pt x="1460" y="113"/>
                    <a:pt x="1460" y="57"/>
                  </a:cubicBezTo>
                  <a:cubicBezTo>
                    <a:pt x="1404" y="1"/>
                    <a:pt x="1348" y="1"/>
                    <a:pt x="129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15"/>
            <p:cNvSpPr/>
            <p:nvPr/>
          </p:nvSpPr>
          <p:spPr>
            <a:xfrm>
              <a:off x="3923700" y="19674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342" y="0"/>
                  </a:moveTo>
                  <a:cubicBezTo>
                    <a:pt x="1326" y="0"/>
                    <a:pt x="1309" y="7"/>
                    <a:pt x="1293" y="24"/>
                  </a:cubicBezTo>
                  <a:lnTo>
                    <a:pt x="1" y="698"/>
                  </a:lnTo>
                  <a:cubicBezTo>
                    <a:pt x="57" y="754"/>
                    <a:pt x="57" y="866"/>
                    <a:pt x="113" y="922"/>
                  </a:cubicBezTo>
                  <a:lnTo>
                    <a:pt x="1405" y="192"/>
                  </a:lnTo>
                  <a:cubicBezTo>
                    <a:pt x="1461" y="192"/>
                    <a:pt x="1461" y="136"/>
                    <a:pt x="1461" y="80"/>
                  </a:cubicBezTo>
                  <a:cubicBezTo>
                    <a:pt x="1421" y="40"/>
                    <a:pt x="1382" y="0"/>
                    <a:pt x="13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15"/>
            <p:cNvSpPr/>
            <p:nvPr/>
          </p:nvSpPr>
          <p:spPr>
            <a:xfrm>
              <a:off x="3974250" y="2142100"/>
              <a:ext cx="36550" cy="9850"/>
            </a:xfrm>
            <a:custGeom>
              <a:avLst/>
              <a:gdLst/>
              <a:ahLst/>
              <a:cxnLst/>
              <a:rect l="l" t="t" r="r" b="b"/>
              <a:pathLst>
                <a:path w="1462" h="394" extrusionOk="0">
                  <a:moveTo>
                    <a:pt x="1349" y="0"/>
                  </a:moveTo>
                  <a:lnTo>
                    <a:pt x="1" y="169"/>
                  </a:lnTo>
                  <a:lnTo>
                    <a:pt x="1" y="393"/>
                  </a:lnTo>
                  <a:lnTo>
                    <a:pt x="1405" y="225"/>
                  </a:lnTo>
                  <a:cubicBezTo>
                    <a:pt x="1461" y="225"/>
                    <a:pt x="1461" y="169"/>
                    <a:pt x="1461" y="112"/>
                  </a:cubicBezTo>
                  <a:cubicBezTo>
                    <a:pt x="1461" y="56"/>
                    <a:pt x="1405" y="0"/>
                    <a:pt x="134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15"/>
            <p:cNvSpPr/>
            <p:nvPr/>
          </p:nvSpPr>
          <p:spPr>
            <a:xfrm>
              <a:off x="3956000" y="2052050"/>
              <a:ext cx="40375" cy="17050"/>
            </a:xfrm>
            <a:custGeom>
              <a:avLst/>
              <a:gdLst/>
              <a:ahLst/>
              <a:cxnLst/>
              <a:rect l="l" t="t" r="r" b="b"/>
              <a:pathLst>
                <a:path w="1615" h="682" extrusionOk="0">
                  <a:moveTo>
                    <a:pt x="1435" y="0"/>
                  </a:moveTo>
                  <a:cubicBezTo>
                    <a:pt x="1425" y="0"/>
                    <a:pt x="1415" y="3"/>
                    <a:pt x="1405" y="8"/>
                  </a:cubicBezTo>
                  <a:lnTo>
                    <a:pt x="1" y="457"/>
                  </a:lnTo>
                  <a:lnTo>
                    <a:pt x="57" y="682"/>
                  </a:lnTo>
                  <a:lnTo>
                    <a:pt x="1461" y="232"/>
                  </a:lnTo>
                  <a:cubicBezTo>
                    <a:pt x="1614" y="232"/>
                    <a:pt x="1535" y="0"/>
                    <a:pt x="143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15"/>
            <p:cNvSpPr/>
            <p:nvPr/>
          </p:nvSpPr>
          <p:spPr>
            <a:xfrm>
              <a:off x="3967225" y="2098575"/>
              <a:ext cx="39350" cy="12650"/>
            </a:xfrm>
            <a:custGeom>
              <a:avLst/>
              <a:gdLst/>
              <a:ahLst/>
              <a:cxnLst/>
              <a:rect l="l" t="t" r="r" b="b"/>
              <a:pathLst>
                <a:path w="1574" h="506" extrusionOk="0">
                  <a:moveTo>
                    <a:pt x="1405" y="0"/>
                  </a:moveTo>
                  <a:lnTo>
                    <a:pt x="1" y="281"/>
                  </a:lnTo>
                  <a:cubicBezTo>
                    <a:pt x="1" y="337"/>
                    <a:pt x="57" y="393"/>
                    <a:pt x="57" y="506"/>
                  </a:cubicBezTo>
                  <a:lnTo>
                    <a:pt x="1461" y="225"/>
                  </a:lnTo>
                  <a:cubicBezTo>
                    <a:pt x="1574" y="169"/>
                    <a:pt x="1517" y="0"/>
                    <a:pt x="14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15"/>
            <p:cNvSpPr/>
            <p:nvPr/>
          </p:nvSpPr>
          <p:spPr>
            <a:xfrm>
              <a:off x="3668150" y="1740525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563" y="0"/>
                  </a:moveTo>
                  <a:cubicBezTo>
                    <a:pt x="506" y="0"/>
                    <a:pt x="394" y="0"/>
                    <a:pt x="394" y="56"/>
                  </a:cubicBezTo>
                  <a:lnTo>
                    <a:pt x="1" y="1460"/>
                  </a:lnTo>
                  <a:lnTo>
                    <a:pt x="169" y="1573"/>
                  </a:lnTo>
                  <a:lnTo>
                    <a:pt x="619" y="169"/>
                  </a:lnTo>
                  <a:cubicBezTo>
                    <a:pt x="619" y="56"/>
                    <a:pt x="619" y="0"/>
                    <a:pt x="56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15"/>
            <p:cNvSpPr/>
            <p:nvPr/>
          </p:nvSpPr>
          <p:spPr>
            <a:xfrm>
              <a:off x="3627450" y="1728700"/>
              <a:ext cx="12650" cy="38525"/>
            </a:xfrm>
            <a:custGeom>
              <a:avLst/>
              <a:gdLst/>
              <a:ahLst/>
              <a:cxnLst/>
              <a:rect l="l" t="t" r="r" b="b"/>
              <a:pathLst>
                <a:path w="506" h="1541" extrusionOk="0">
                  <a:moveTo>
                    <a:pt x="345" y="1"/>
                  </a:moveTo>
                  <a:cubicBezTo>
                    <a:pt x="309" y="1"/>
                    <a:pt x="281" y="40"/>
                    <a:pt x="281" y="80"/>
                  </a:cubicBezTo>
                  <a:lnTo>
                    <a:pt x="0" y="1484"/>
                  </a:lnTo>
                  <a:lnTo>
                    <a:pt x="225" y="1540"/>
                  </a:lnTo>
                  <a:lnTo>
                    <a:pt x="506" y="136"/>
                  </a:lnTo>
                  <a:cubicBezTo>
                    <a:pt x="506" y="80"/>
                    <a:pt x="449" y="24"/>
                    <a:pt x="393" y="24"/>
                  </a:cubicBezTo>
                  <a:cubicBezTo>
                    <a:pt x="377" y="7"/>
                    <a:pt x="360" y="1"/>
                    <a:pt x="34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15"/>
            <p:cNvSpPr/>
            <p:nvPr/>
          </p:nvSpPr>
          <p:spPr>
            <a:xfrm>
              <a:off x="3543200" y="1720850"/>
              <a:ext cx="5625" cy="37950"/>
            </a:xfrm>
            <a:custGeom>
              <a:avLst/>
              <a:gdLst/>
              <a:ahLst/>
              <a:cxnLst/>
              <a:rect l="l" t="t" r="r" b="b"/>
              <a:pathLst>
                <a:path w="225" h="1518" extrusionOk="0">
                  <a:moveTo>
                    <a:pt x="113" y="1"/>
                  </a:moveTo>
                  <a:cubicBezTo>
                    <a:pt x="56" y="1"/>
                    <a:pt x="0" y="1"/>
                    <a:pt x="0" y="113"/>
                  </a:cubicBezTo>
                  <a:lnTo>
                    <a:pt x="0" y="1517"/>
                  </a:lnTo>
                  <a:lnTo>
                    <a:pt x="225" y="1517"/>
                  </a:lnTo>
                  <a:lnTo>
                    <a:pt x="225" y="113"/>
                  </a:lnTo>
                  <a:cubicBezTo>
                    <a:pt x="225" y="1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15"/>
            <p:cNvSpPr/>
            <p:nvPr/>
          </p:nvSpPr>
          <p:spPr>
            <a:xfrm>
              <a:off x="3817000" y="1826525"/>
              <a:ext cx="28100" cy="33375"/>
            </a:xfrm>
            <a:custGeom>
              <a:avLst/>
              <a:gdLst/>
              <a:ahLst/>
              <a:cxnLst/>
              <a:rect l="l" t="t" r="r" b="b"/>
              <a:pathLst>
                <a:path w="1124" h="1335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166"/>
                  </a:lnTo>
                  <a:lnTo>
                    <a:pt x="169" y="1334"/>
                  </a:lnTo>
                  <a:lnTo>
                    <a:pt x="1067" y="211"/>
                  </a:lnTo>
                  <a:cubicBezTo>
                    <a:pt x="1124" y="155"/>
                    <a:pt x="1124" y="98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15"/>
            <p:cNvSpPr/>
            <p:nvPr/>
          </p:nvSpPr>
          <p:spPr>
            <a:xfrm>
              <a:off x="3585325" y="1722250"/>
              <a:ext cx="8450" cy="37950"/>
            </a:xfrm>
            <a:custGeom>
              <a:avLst/>
              <a:gdLst/>
              <a:ahLst/>
              <a:cxnLst/>
              <a:rect l="l" t="t" r="r" b="b"/>
              <a:pathLst>
                <a:path w="338" h="1518" extrusionOk="0">
                  <a:moveTo>
                    <a:pt x="225" y="1"/>
                  </a:moveTo>
                  <a:cubicBezTo>
                    <a:pt x="169" y="1"/>
                    <a:pt x="113" y="57"/>
                    <a:pt x="113" y="113"/>
                  </a:cubicBezTo>
                  <a:lnTo>
                    <a:pt x="0" y="1517"/>
                  </a:lnTo>
                  <a:lnTo>
                    <a:pt x="169" y="1517"/>
                  </a:lnTo>
                  <a:lnTo>
                    <a:pt x="337" y="113"/>
                  </a:lnTo>
                  <a:cubicBezTo>
                    <a:pt x="337" y="57"/>
                    <a:pt x="281" y="1"/>
                    <a:pt x="22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15"/>
            <p:cNvSpPr/>
            <p:nvPr/>
          </p:nvSpPr>
          <p:spPr>
            <a:xfrm>
              <a:off x="3781900" y="1799850"/>
              <a:ext cx="26700" cy="34775"/>
            </a:xfrm>
            <a:custGeom>
              <a:avLst/>
              <a:gdLst/>
              <a:ahLst/>
              <a:cxnLst/>
              <a:rect l="l" t="t" r="r" b="b"/>
              <a:pathLst>
                <a:path w="1068" h="1391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222"/>
                  </a:lnTo>
                  <a:lnTo>
                    <a:pt x="225" y="1390"/>
                  </a:lnTo>
                  <a:lnTo>
                    <a:pt x="1067" y="154"/>
                  </a:lnTo>
                  <a:cubicBezTo>
                    <a:pt x="1067" y="154"/>
                    <a:pt x="1067" y="42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15"/>
            <p:cNvSpPr/>
            <p:nvPr/>
          </p:nvSpPr>
          <p:spPr>
            <a:xfrm>
              <a:off x="3745375" y="1775625"/>
              <a:ext cx="23900" cy="36525"/>
            </a:xfrm>
            <a:custGeom>
              <a:avLst/>
              <a:gdLst/>
              <a:ahLst/>
              <a:cxnLst/>
              <a:rect l="l" t="t" r="r" b="b"/>
              <a:pathLst>
                <a:path w="956" h="1461" extrusionOk="0">
                  <a:moveTo>
                    <a:pt x="900" y="0"/>
                  </a:moveTo>
                  <a:cubicBezTo>
                    <a:pt x="843" y="0"/>
                    <a:pt x="731" y="0"/>
                    <a:pt x="731" y="56"/>
                  </a:cubicBezTo>
                  <a:lnTo>
                    <a:pt x="1" y="1348"/>
                  </a:lnTo>
                  <a:lnTo>
                    <a:pt x="226" y="1460"/>
                  </a:lnTo>
                  <a:lnTo>
                    <a:pt x="900" y="169"/>
                  </a:lnTo>
                  <a:cubicBezTo>
                    <a:pt x="956" y="113"/>
                    <a:pt x="956" y="56"/>
                    <a:pt x="90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15"/>
            <p:cNvSpPr/>
            <p:nvPr/>
          </p:nvSpPr>
          <p:spPr>
            <a:xfrm>
              <a:off x="3708875" y="17567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627" y="1"/>
                  </a:moveTo>
                  <a:cubicBezTo>
                    <a:pt x="590" y="1"/>
                    <a:pt x="562" y="41"/>
                    <a:pt x="562" y="80"/>
                  </a:cubicBezTo>
                  <a:lnTo>
                    <a:pt x="1" y="1372"/>
                  </a:lnTo>
                  <a:lnTo>
                    <a:pt x="169" y="1484"/>
                  </a:lnTo>
                  <a:lnTo>
                    <a:pt x="731" y="136"/>
                  </a:lnTo>
                  <a:cubicBezTo>
                    <a:pt x="787" y="80"/>
                    <a:pt x="731" y="24"/>
                    <a:pt x="675" y="24"/>
                  </a:cubicBezTo>
                  <a:cubicBezTo>
                    <a:pt x="658" y="8"/>
                    <a:pt x="642" y="1"/>
                    <a:pt x="62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15"/>
            <p:cNvSpPr/>
            <p:nvPr/>
          </p:nvSpPr>
          <p:spPr>
            <a:xfrm>
              <a:off x="3319950" y="2568950"/>
              <a:ext cx="22475" cy="36525"/>
            </a:xfrm>
            <a:custGeom>
              <a:avLst/>
              <a:gdLst/>
              <a:ahLst/>
              <a:cxnLst/>
              <a:rect l="l" t="t" r="r" b="b"/>
              <a:pathLst>
                <a:path w="899" h="1461" extrusionOk="0">
                  <a:moveTo>
                    <a:pt x="730" y="0"/>
                  </a:moveTo>
                  <a:lnTo>
                    <a:pt x="0" y="1292"/>
                  </a:lnTo>
                  <a:cubicBezTo>
                    <a:pt x="0" y="1348"/>
                    <a:pt x="0" y="1404"/>
                    <a:pt x="56" y="1460"/>
                  </a:cubicBezTo>
                  <a:lnTo>
                    <a:pt x="112" y="1460"/>
                  </a:lnTo>
                  <a:cubicBezTo>
                    <a:pt x="169" y="1404"/>
                    <a:pt x="225" y="1404"/>
                    <a:pt x="225" y="1348"/>
                  </a:cubicBezTo>
                  <a:lnTo>
                    <a:pt x="899" y="1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15"/>
            <p:cNvSpPr/>
            <p:nvPr/>
          </p:nvSpPr>
          <p:spPr>
            <a:xfrm>
              <a:off x="3780500" y="2547875"/>
              <a:ext cx="25275" cy="35125"/>
            </a:xfrm>
            <a:custGeom>
              <a:avLst/>
              <a:gdLst/>
              <a:ahLst/>
              <a:cxnLst/>
              <a:rect l="l" t="t" r="r" b="b"/>
              <a:pathLst>
                <a:path w="1011" h="1405" extrusionOk="0">
                  <a:moveTo>
                    <a:pt x="169" y="1"/>
                  </a:moveTo>
                  <a:lnTo>
                    <a:pt x="0" y="169"/>
                  </a:lnTo>
                  <a:lnTo>
                    <a:pt x="786" y="1349"/>
                  </a:lnTo>
                  <a:cubicBezTo>
                    <a:pt x="786" y="1405"/>
                    <a:pt x="843" y="1405"/>
                    <a:pt x="899" y="1405"/>
                  </a:cubicBezTo>
                  <a:lnTo>
                    <a:pt x="955" y="1405"/>
                  </a:lnTo>
                  <a:cubicBezTo>
                    <a:pt x="1011" y="1349"/>
                    <a:pt x="1011" y="1293"/>
                    <a:pt x="955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15"/>
            <p:cNvSpPr/>
            <p:nvPr/>
          </p:nvSpPr>
          <p:spPr>
            <a:xfrm>
              <a:off x="3815600" y="2522600"/>
              <a:ext cx="28100" cy="32325"/>
            </a:xfrm>
            <a:custGeom>
              <a:avLst/>
              <a:gdLst/>
              <a:ahLst/>
              <a:cxnLst/>
              <a:rect l="l" t="t" r="r" b="b"/>
              <a:pathLst>
                <a:path w="1124" h="1293" extrusionOk="0">
                  <a:moveTo>
                    <a:pt x="169" y="1"/>
                  </a:moveTo>
                  <a:lnTo>
                    <a:pt x="0" y="113"/>
                  </a:lnTo>
                  <a:lnTo>
                    <a:pt x="899" y="1236"/>
                  </a:lnTo>
                  <a:cubicBezTo>
                    <a:pt x="899" y="1236"/>
                    <a:pt x="955" y="1236"/>
                    <a:pt x="1011" y="1293"/>
                  </a:cubicBezTo>
                  <a:lnTo>
                    <a:pt x="1067" y="1293"/>
                  </a:lnTo>
                  <a:cubicBezTo>
                    <a:pt x="1123" y="1236"/>
                    <a:pt x="1123" y="1124"/>
                    <a:pt x="1067" y="112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15"/>
            <p:cNvSpPr/>
            <p:nvPr/>
          </p:nvSpPr>
          <p:spPr>
            <a:xfrm>
              <a:off x="3846475" y="2494525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69" y="0"/>
                  </a:moveTo>
                  <a:lnTo>
                    <a:pt x="1" y="169"/>
                  </a:lnTo>
                  <a:lnTo>
                    <a:pt x="1012" y="1180"/>
                  </a:lnTo>
                  <a:cubicBezTo>
                    <a:pt x="1040" y="1208"/>
                    <a:pt x="1068" y="1222"/>
                    <a:pt x="1096" y="1222"/>
                  </a:cubicBezTo>
                  <a:cubicBezTo>
                    <a:pt x="1124" y="1222"/>
                    <a:pt x="1152" y="1208"/>
                    <a:pt x="1180" y="1180"/>
                  </a:cubicBezTo>
                  <a:cubicBezTo>
                    <a:pt x="1236" y="1124"/>
                    <a:pt x="1236" y="1068"/>
                    <a:pt x="1180" y="101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15"/>
            <p:cNvSpPr/>
            <p:nvPr/>
          </p:nvSpPr>
          <p:spPr>
            <a:xfrm>
              <a:off x="3745375" y="2570350"/>
              <a:ext cx="22500" cy="35125"/>
            </a:xfrm>
            <a:custGeom>
              <a:avLst/>
              <a:gdLst/>
              <a:ahLst/>
              <a:cxnLst/>
              <a:rect l="l" t="t" r="r" b="b"/>
              <a:pathLst>
                <a:path w="900" h="1405" extrusionOk="0">
                  <a:moveTo>
                    <a:pt x="169" y="0"/>
                  </a:moveTo>
                  <a:lnTo>
                    <a:pt x="1" y="113"/>
                  </a:lnTo>
                  <a:lnTo>
                    <a:pt x="675" y="1348"/>
                  </a:lnTo>
                  <a:cubicBezTo>
                    <a:pt x="675" y="1404"/>
                    <a:pt x="731" y="1404"/>
                    <a:pt x="787" y="1404"/>
                  </a:cubicBezTo>
                  <a:lnTo>
                    <a:pt x="843" y="1404"/>
                  </a:lnTo>
                  <a:cubicBezTo>
                    <a:pt x="900" y="1404"/>
                    <a:pt x="900" y="1292"/>
                    <a:pt x="843" y="129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15"/>
            <p:cNvSpPr/>
            <p:nvPr/>
          </p:nvSpPr>
          <p:spPr>
            <a:xfrm>
              <a:off x="3666750" y="2602650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225" y="0"/>
                  </a:moveTo>
                  <a:lnTo>
                    <a:pt x="1" y="56"/>
                  </a:lnTo>
                  <a:lnTo>
                    <a:pt x="394" y="1460"/>
                  </a:lnTo>
                  <a:cubicBezTo>
                    <a:pt x="394" y="1517"/>
                    <a:pt x="450" y="1573"/>
                    <a:pt x="506" y="1573"/>
                  </a:cubicBezTo>
                  <a:lnTo>
                    <a:pt x="562" y="1573"/>
                  </a:lnTo>
                  <a:cubicBezTo>
                    <a:pt x="619" y="1517"/>
                    <a:pt x="619" y="1460"/>
                    <a:pt x="619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15"/>
            <p:cNvSpPr/>
            <p:nvPr/>
          </p:nvSpPr>
          <p:spPr>
            <a:xfrm>
              <a:off x="3624625" y="2613875"/>
              <a:ext cx="12675" cy="37925"/>
            </a:xfrm>
            <a:custGeom>
              <a:avLst/>
              <a:gdLst/>
              <a:ahLst/>
              <a:cxnLst/>
              <a:rect l="l" t="t" r="r" b="b"/>
              <a:pathLst>
                <a:path w="507" h="1517" extrusionOk="0">
                  <a:moveTo>
                    <a:pt x="1" y="0"/>
                  </a:moveTo>
                  <a:lnTo>
                    <a:pt x="282" y="1405"/>
                  </a:lnTo>
                  <a:cubicBezTo>
                    <a:pt x="282" y="1461"/>
                    <a:pt x="338" y="1517"/>
                    <a:pt x="394" y="1517"/>
                  </a:cubicBezTo>
                  <a:cubicBezTo>
                    <a:pt x="450" y="1517"/>
                    <a:pt x="506" y="1461"/>
                    <a:pt x="450" y="140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15"/>
            <p:cNvSpPr/>
            <p:nvPr/>
          </p:nvSpPr>
          <p:spPr>
            <a:xfrm>
              <a:off x="3706075" y="2588600"/>
              <a:ext cx="18275" cy="36525"/>
            </a:xfrm>
            <a:custGeom>
              <a:avLst/>
              <a:gdLst/>
              <a:ahLst/>
              <a:cxnLst/>
              <a:rect l="l" t="t" r="r" b="b"/>
              <a:pathLst>
                <a:path w="731" h="1461" extrusionOk="0">
                  <a:moveTo>
                    <a:pt x="169" y="0"/>
                  </a:moveTo>
                  <a:lnTo>
                    <a:pt x="0" y="57"/>
                  </a:lnTo>
                  <a:lnTo>
                    <a:pt x="506" y="1405"/>
                  </a:lnTo>
                  <a:cubicBezTo>
                    <a:pt x="562" y="1461"/>
                    <a:pt x="562" y="1461"/>
                    <a:pt x="618" y="1461"/>
                  </a:cubicBezTo>
                  <a:lnTo>
                    <a:pt x="674" y="1461"/>
                  </a:lnTo>
                  <a:cubicBezTo>
                    <a:pt x="730" y="1461"/>
                    <a:pt x="730" y="1405"/>
                    <a:pt x="730" y="1348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15"/>
            <p:cNvSpPr/>
            <p:nvPr/>
          </p:nvSpPr>
          <p:spPr>
            <a:xfrm>
              <a:off x="3875975" y="24622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3" y="1"/>
                  </a:moveTo>
                  <a:lnTo>
                    <a:pt x="0" y="169"/>
                  </a:lnTo>
                  <a:lnTo>
                    <a:pt x="1124" y="1124"/>
                  </a:lnTo>
                  <a:lnTo>
                    <a:pt x="1180" y="1124"/>
                  </a:lnTo>
                  <a:cubicBezTo>
                    <a:pt x="1180" y="1124"/>
                    <a:pt x="1236" y="1068"/>
                    <a:pt x="1236" y="1068"/>
                  </a:cubicBezTo>
                  <a:cubicBezTo>
                    <a:pt x="1292" y="1012"/>
                    <a:pt x="1292" y="955"/>
                    <a:pt x="1236" y="89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15"/>
            <p:cNvSpPr/>
            <p:nvPr/>
          </p:nvSpPr>
          <p:spPr>
            <a:xfrm>
              <a:off x="3975650" y="22305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" y="1"/>
                  </a:moveTo>
                  <a:lnTo>
                    <a:pt x="1" y="225"/>
                  </a:lnTo>
                  <a:lnTo>
                    <a:pt x="1405" y="394"/>
                  </a:lnTo>
                  <a:cubicBezTo>
                    <a:pt x="1461" y="394"/>
                    <a:pt x="1517" y="338"/>
                    <a:pt x="1517" y="281"/>
                  </a:cubicBezTo>
                  <a:cubicBezTo>
                    <a:pt x="1517" y="225"/>
                    <a:pt x="1461" y="169"/>
                    <a:pt x="1405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15"/>
            <p:cNvSpPr/>
            <p:nvPr/>
          </p:nvSpPr>
          <p:spPr>
            <a:xfrm>
              <a:off x="3901250" y="2428525"/>
              <a:ext cx="35125" cy="25300"/>
            </a:xfrm>
            <a:custGeom>
              <a:avLst/>
              <a:gdLst/>
              <a:ahLst/>
              <a:cxnLst/>
              <a:rect l="l" t="t" r="r" b="b"/>
              <a:pathLst>
                <a:path w="1405" h="1012" extrusionOk="0">
                  <a:moveTo>
                    <a:pt x="113" y="1"/>
                  </a:moveTo>
                  <a:lnTo>
                    <a:pt x="0" y="225"/>
                  </a:lnTo>
                  <a:lnTo>
                    <a:pt x="1180" y="1012"/>
                  </a:lnTo>
                  <a:lnTo>
                    <a:pt x="1236" y="1012"/>
                  </a:lnTo>
                  <a:cubicBezTo>
                    <a:pt x="1348" y="1012"/>
                    <a:pt x="1404" y="843"/>
                    <a:pt x="1292" y="84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15"/>
            <p:cNvSpPr/>
            <p:nvPr/>
          </p:nvSpPr>
          <p:spPr>
            <a:xfrm>
              <a:off x="3967225" y="2274075"/>
              <a:ext cx="37950" cy="12675"/>
            </a:xfrm>
            <a:custGeom>
              <a:avLst/>
              <a:gdLst/>
              <a:ahLst/>
              <a:cxnLst/>
              <a:rect l="l" t="t" r="r" b="b"/>
              <a:pathLst>
                <a:path w="1518" h="507" extrusionOk="0">
                  <a:moveTo>
                    <a:pt x="57" y="1"/>
                  </a:moveTo>
                  <a:lnTo>
                    <a:pt x="1" y="169"/>
                  </a:lnTo>
                  <a:lnTo>
                    <a:pt x="1405" y="506"/>
                  </a:lnTo>
                  <a:cubicBezTo>
                    <a:pt x="1461" y="450"/>
                    <a:pt x="1517" y="450"/>
                    <a:pt x="1517" y="394"/>
                  </a:cubicBezTo>
                  <a:cubicBezTo>
                    <a:pt x="1517" y="338"/>
                    <a:pt x="1461" y="281"/>
                    <a:pt x="1461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15"/>
            <p:cNvSpPr/>
            <p:nvPr/>
          </p:nvSpPr>
          <p:spPr>
            <a:xfrm>
              <a:off x="3977075" y="2189825"/>
              <a:ext cx="37925" cy="5650"/>
            </a:xfrm>
            <a:custGeom>
              <a:avLst/>
              <a:gdLst/>
              <a:ahLst/>
              <a:cxnLst/>
              <a:rect l="l" t="t" r="r" b="b"/>
              <a:pathLst>
                <a:path w="1517" h="226" extrusionOk="0">
                  <a:moveTo>
                    <a:pt x="0" y="1"/>
                  </a:moveTo>
                  <a:lnTo>
                    <a:pt x="0" y="57"/>
                  </a:lnTo>
                  <a:cubicBezTo>
                    <a:pt x="0" y="113"/>
                    <a:pt x="0" y="169"/>
                    <a:pt x="0" y="225"/>
                  </a:cubicBezTo>
                  <a:lnTo>
                    <a:pt x="1404" y="225"/>
                  </a:lnTo>
                  <a:cubicBezTo>
                    <a:pt x="1460" y="225"/>
                    <a:pt x="1517" y="169"/>
                    <a:pt x="1517" y="113"/>
                  </a:cubicBezTo>
                  <a:cubicBezTo>
                    <a:pt x="1517" y="57"/>
                    <a:pt x="1460" y="1"/>
                    <a:pt x="140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15"/>
            <p:cNvSpPr/>
            <p:nvPr/>
          </p:nvSpPr>
          <p:spPr>
            <a:xfrm>
              <a:off x="3923700" y="2392025"/>
              <a:ext cx="36550" cy="22500"/>
            </a:xfrm>
            <a:custGeom>
              <a:avLst/>
              <a:gdLst/>
              <a:ahLst/>
              <a:cxnLst/>
              <a:rect l="l" t="t" r="r" b="b"/>
              <a:pathLst>
                <a:path w="1462" h="900" extrusionOk="0">
                  <a:moveTo>
                    <a:pt x="113" y="0"/>
                  </a:moveTo>
                  <a:lnTo>
                    <a:pt x="1" y="169"/>
                  </a:lnTo>
                  <a:lnTo>
                    <a:pt x="1236" y="899"/>
                  </a:lnTo>
                  <a:lnTo>
                    <a:pt x="1293" y="899"/>
                  </a:lnTo>
                  <a:cubicBezTo>
                    <a:pt x="1349" y="899"/>
                    <a:pt x="1405" y="843"/>
                    <a:pt x="1405" y="843"/>
                  </a:cubicBezTo>
                  <a:cubicBezTo>
                    <a:pt x="1461" y="787"/>
                    <a:pt x="1405" y="731"/>
                    <a:pt x="1349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15"/>
            <p:cNvSpPr/>
            <p:nvPr/>
          </p:nvSpPr>
          <p:spPr>
            <a:xfrm>
              <a:off x="3956000" y="2313400"/>
              <a:ext cx="37950" cy="15475"/>
            </a:xfrm>
            <a:custGeom>
              <a:avLst/>
              <a:gdLst/>
              <a:ahLst/>
              <a:cxnLst/>
              <a:rect l="l" t="t" r="r" b="b"/>
              <a:pathLst>
                <a:path w="1518" h="619" extrusionOk="0">
                  <a:moveTo>
                    <a:pt x="57" y="0"/>
                  </a:moveTo>
                  <a:lnTo>
                    <a:pt x="1" y="225"/>
                  </a:lnTo>
                  <a:lnTo>
                    <a:pt x="1405" y="618"/>
                  </a:lnTo>
                  <a:cubicBezTo>
                    <a:pt x="1461" y="618"/>
                    <a:pt x="1517" y="618"/>
                    <a:pt x="1517" y="562"/>
                  </a:cubicBezTo>
                  <a:cubicBezTo>
                    <a:pt x="1517" y="506"/>
                    <a:pt x="1517" y="450"/>
                    <a:pt x="1461" y="45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15"/>
            <p:cNvSpPr/>
            <p:nvPr/>
          </p:nvSpPr>
          <p:spPr>
            <a:xfrm>
              <a:off x="3941950" y="2354125"/>
              <a:ext cx="36550" cy="19675"/>
            </a:xfrm>
            <a:custGeom>
              <a:avLst/>
              <a:gdLst/>
              <a:ahLst/>
              <a:cxnLst/>
              <a:rect l="l" t="t" r="r" b="b"/>
              <a:pathLst>
                <a:path w="1462" h="787" extrusionOk="0">
                  <a:moveTo>
                    <a:pt x="57" y="0"/>
                  </a:moveTo>
                  <a:lnTo>
                    <a:pt x="1" y="225"/>
                  </a:lnTo>
                  <a:lnTo>
                    <a:pt x="1293" y="786"/>
                  </a:lnTo>
                  <a:lnTo>
                    <a:pt x="1349" y="786"/>
                  </a:lnTo>
                  <a:cubicBezTo>
                    <a:pt x="1405" y="786"/>
                    <a:pt x="1405" y="730"/>
                    <a:pt x="1461" y="730"/>
                  </a:cubicBezTo>
                  <a:cubicBezTo>
                    <a:pt x="1461" y="618"/>
                    <a:pt x="1461" y="562"/>
                    <a:pt x="1405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15"/>
            <p:cNvSpPr/>
            <p:nvPr/>
          </p:nvSpPr>
          <p:spPr>
            <a:xfrm>
              <a:off x="3152850" y="2427125"/>
              <a:ext cx="32325" cy="23900"/>
            </a:xfrm>
            <a:custGeom>
              <a:avLst/>
              <a:gdLst/>
              <a:ahLst/>
              <a:cxnLst/>
              <a:rect l="l" t="t" r="r" b="b"/>
              <a:pathLst>
                <a:path w="1293" h="956" extrusionOk="0">
                  <a:moveTo>
                    <a:pt x="1236" y="1"/>
                  </a:moveTo>
                  <a:lnTo>
                    <a:pt x="1" y="787"/>
                  </a:lnTo>
                  <a:cubicBezTo>
                    <a:pt x="1" y="787"/>
                    <a:pt x="1" y="899"/>
                    <a:pt x="1" y="899"/>
                  </a:cubicBezTo>
                  <a:cubicBezTo>
                    <a:pt x="57" y="955"/>
                    <a:pt x="57" y="955"/>
                    <a:pt x="113" y="955"/>
                  </a:cubicBezTo>
                  <a:lnTo>
                    <a:pt x="169" y="955"/>
                  </a:lnTo>
                  <a:lnTo>
                    <a:pt x="1292" y="169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15"/>
            <p:cNvSpPr/>
            <p:nvPr/>
          </p:nvSpPr>
          <p:spPr>
            <a:xfrm>
              <a:off x="3077025" y="22291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517" y="0"/>
                  </a:moveTo>
                  <a:lnTo>
                    <a:pt x="113" y="169"/>
                  </a:lnTo>
                  <a:cubicBezTo>
                    <a:pt x="57" y="169"/>
                    <a:pt x="1" y="225"/>
                    <a:pt x="57" y="281"/>
                  </a:cubicBezTo>
                  <a:cubicBezTo>
                    <a:pt x="57" y="337"/>
                    <a:pt x="57" y="394"/>
                    <a:pt x="113" y="394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15"/>
            <p:cNvSpPr/>
            <p:nvPr/>
          </p:nvSpPr>
          <p:spPr>
            <a:xfrm>
              <a:off x="3179525" y="24608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80" y="1"/>
                  </a:moveTo>
                  <a:lnTo>
                    <a:pt x="57" y="955"/>
                  </a:lnTo>
                  <a:cubicBezTo>
                    <a:pt x="1" y="1011"/>
                    <a:pt x="1" y="1124"/>
                    <a:pt x="113" y="1124"/>
                  </a:cubicBezTo>
                  <a:lnTo>
                    <a:pt x="169" y="1124"/>
                  </a:lnTo>
                  <a:lnTo>
                    <a:pt x="1292" y="225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15"/>
            <p:cNvSpPr/>
            <p:nvPr/>
          </p:nvSpPr>
          <p:spPr>
            <a:xfrm>
              <a:off x="3128975" y="2390625"/>
              <a:ext cx="36550" cy="22475"/>
            </a:xfrm>
            <a:custGeom>
              <a:avLst/>
              <a:gdLst/>
              <a:ahLst/>
              <a:cxnLst/>
              <a:rect l="l" t="t" r="r" b="b"/>
              <a:pathLst>
                <a:path w="1462" h="899" extrusionOk="0">
                  <a:moveTo>
                    <a:pt x="1349" y="0"/>
                  </a:moveTo>
                  <a:lnTo>
                    <a:pt x="57" y="730"/>
                  </a:lnTo>
                  <a:cubicBezTo>
                    <a:pt x="1" y="730"/>
                    <a:pt x="1" y="787"/>
                    <a:pt x="1" y="843"/>
                  </a:cubicBezTo>
                  <a:cubicBezTo>
                    <a:pt x="57" y="899"/>
                    <a:pt x="57" y="899"/>
                    <a:pt x="113" y="899"/>
                  </a:cubicBezTo>
                  <a:lnTo>
                    <a:pt x="169" y="899"/>
                  </a:lnTo>
                  <a:lnTo>
                    <a:pt x="1461" y="22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15"/>
            <p:cNvSpPr/>
            <p:nvPr/>
          </p:nvSpPr>
          <p:spPr>
            <a:xfrm>
              <a:off x="3109325" y="23513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405" y="1"/>
                  </a:moveTo>
                  <a:lnTo>
                    <a:pt x="57" y="562"/>
                  </a:lnTo>
                  <a:cubicBezTo>
                    <a:pt x="0" y="562"/>
                    <a:pt x="0" y="618"/>
                    <a:pt x="0" y="675"/>
                  </a:cubicBezTo>
                  <a:cubicBezTo>
                    <a:pt x="0" y="731"/>
                    <a:pt x="57" y="787"/>
                    <a:pt x="113" y="787"/>
                  </a:cubicBezTo>
                  <a:lnTo>
                    <a:pt x="169" y="787"/>
                  </a:lnTo>
                  <a:lnTo>
                    <a:pt x="1461" y="225"/>
                  </a:lnTo>
                  <a:cubicBezTo>
                    <a:pt x="1461" y="169"/>
                    <a:pt x="1405" y="57"/>
                    <a:pt x="140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15"/>
            <p:cNvSpPr/>
            <p:nvPr/>
          </p:nvSpPr>
          <p:spPr>
            <a:xfrm>
              <a:off x="3082650" y="2269875"/>
              <a:ext cx="37925" cy="12650"/>
            </a:xfrm>
            <a:custGeom>
              <a:avLst/>
              <a:gdLst/>
              <a:ahLst/>
              <a:cxnLst/>
              <a:rect l="l" t="t" r="r" b="b"/>
              <a:pathLst>
                <a:path w="1517" h="506" extrusionOk="0">
                  <a:moveTo>
                    <a:pt x="1517" y="0"/>
                  </a:moveTo>
                  <a:lnTo>
                    <a:pt x="113" y="281"/>
                  </a:lnTo>
                  <a:cubicBezTo>
                    <a:pt x="56" y="281"/>
                    <a:pt x="0" y="337"/>
                    <a:pt x="0" y="449"/>
                  </a:cubicBezTo>
                  <a:cubicBezTo>
                    <a:pt x="56" y="449"/>
                    <a:pt x="56" y="506"/>
                    <a:pt x="113" y="506"/>
                  </a:cubicBezTo>
                  <a:lnTo>
                    <a:pt x="1517" y="225"/>
                  </a:lnTo>
                  <a:cubicBezTo>
                    <a:pt x="1517" y="169"/>
                    <a:pt x="1517" y="112"/>
                    <a:pt x="151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15"/>
            <p:cNvSpPr/>
            <p:nvPr/>
          </p:nvSpPr>
          <p:spPr>
            <a:xfrm>
              <a:off x="3092475" y="2312000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517" y="0"/>
                  </a:moveTo>
                  <a:lnTo>
                    <a:pt x="113" y="449"/>
                  </a:lnTo>
                  <a:cubicBezTo>
                    <a:pt x="57" y="449"/>
                    <a:pt x="0" y="506"/>
                    <a:pt x="57" y="562"/>
                  </a:cubicBezTo>
                  <a:cubicBezTo>
                    <a:pt x="57" y="618"/>
                    <a:pt x="113" y="674"/>
                    <a:pt x="169" y="674"/>
                  </a:cubicBezTo>
                  <a:lnTo>
                    <a:pt x="1573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15"/>
            <p:cNvSpPr/>
            <p:nvPr/>
          </p:nvSpPr>
          <p:spPr>
            <a:xfrm>
              <a:off x="3210425" y="2491725"/>
              <a:ext cx="29500" cy="30550"/>
            </a:xfrm>
            <a:custGeom>
              <a:avLst/>
              <a:gdLst/>
              <a:ahLst/>
              <a:cxnLst/>
              <a:rect l="l" t="t" r="r" b="b"/>
              <a:pathLst>
                <a:path w="1180" h="1222" extrusionOk="0">
                  <a:moveTo>
                    <a:pt x="1067" y="0"/>
                  </a:moveTo>
                  <a:lnTo>
                    <a:pt x="0" y="1067"/>
                  </a:lnTo>
                  <a:cubicBezTo>
                    <a:pt x="0" y="1067"/>
                    <a:pt x="0" y="1180"/>
                    <a:pt x="0" y="1180"/>
                  </a:cubicBezTo>
                  <a:cubicBezTo>
                    <a:pt x="28" y="1208"/>
                    <a:pt x="56" y="1222"/>
                    <a:pt x="85" y="1222"/>
                  </a:cubicBezTo>
                  <a:cubicBezTo>
                    <a:pt x="113" y="1222"/>
                    <a:pt x="141" y="1208"/>
                    <a:pt x="169" y="1180"/>
                  </a:cubicBezTo>
                  <a:lnTo>
                    <a:pt x="1180" y="169"/>
                  </a:lnTo>
                  <a:cubicBezTo>
                    <a:pt x="1124" y="112"/>
                    <a:pt x="1067" y="56"/>
                    <a:pt x="106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15"/>
            <p:cNvSpPr/>
            <p:nvPr/>
          </p:nvSpPr>
          <p:spPr>
            <a:xfrm>
              <a:off x="3540375" y="2622300"/>
              <a:ext cx="5650" cy="37925"/>
            </a:xfrm>
            <a:custGeom>
              <a:avLst/>
              <a:gdLst/>
              <a:ahLst/>
              <a:cxnLst/>
              <a:rect l="l" t="t" r="r" b="b"/>
              <a:pathLst>
                <a:path w="226" h="1517" extrusionOk="0">
                  <a:moveTo>
                    <a:pt x="1" y="0"/>
                  </a:moveTo>
                  <a:lnTo>
                    <a:pt x="1" y="1405"/>
                  </a:lnTo>
                  <a:cubicBezTo>
                    <a:pt x="1" y="1461"/>
                    <a:pt x="57" y="1517"/>
                    <a:pt x="113" y="1517"/>
                  </a:cubicBezTo>
                  <a:cubicBezTo>
                    <a:pt x="169" y="1517"/>
                    <a:pt x="226" y="1461"/>
                    <a:pt x="226" y="1405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15"/>
            <p:cNvSpPr/>
            <p:nvPr/>
          </p:nvSpPr>
          <p:spPr>
            <a:xfrm>
              <a:off x="3495450" y="2619500"/>
              <a:ext cx="8450" cy="39325"/>
            </a:xfrm>
            <a:custGeom>
              <a:avLst/>
              <a:gdLst/>
              <a:ahLst/>
              <a:cxnLst/>
              <a:rect l="l" t="t" r="r" b="b"/>
              <a:pathLst>
                <a:path w="338" h="1573" extrusionOk="0">
                  <a:moveTo>
                    <a:pt x="113" y="0"/>
                  </a:moveTo>
                  <a:lnTo>
                    <a:pt x="1" y="1460"/>
                  </a:lnTo>
                  <a:cubicBezTo>
                    <a:pt x="1" y="1517"/>
                    <a:pt x="1" y="1517"/>
                    <a:pt x="113" y="1573"/>
                  </a:cubicBezTo>
                  <a:cubicBezTo>
                    <a:pt x="113" y="1573"/>
                    <a:pt x="169" y="1517"/>
                    <a:pt x="169" y="1460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15"/>
            <p:cNvSpPr/>
            <p:nvPr/>
          </p:nvSpPr>
          <p:spPr>
            <a:xfrm>
              <a:off x="3449125" y="261247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281" y="0"/>
                  </a:moveTo>
                  <a:lnTo>
                    <a:pt x="0" y="1404"/>
                  </a:lnTo>
                  <a:cubicBezTo>
                    <a:pt x="0" y="1461"/>
                    <a:pt x="0" y="1517"/>
                    <a:pt x="56" y="1573"/>
                  </a:cubicBezTo>
                  <a:cubicBezTo>
                    <a:pt x="113" y="1573"/>
                    <a:pt x="169" y="1517"/>
                    <a:pt x="169" y="1461"/>
                  </a:cubicBezTo>
                  <a:lnTo>
                    <a:pt x="450" y="56"/>
                  </a:lnTo>
                  <a:cubicBezTo>
                    <a:pt x="393" y="56"/>
                    <a:pt x="337" y="56"/>
                    <a:pt x="28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15"/>
            <p:cNvSpPr/>
            <p:nvPr/>
          </p:nvSpPr>
          <p:spPr>
            <a:xfrm>
              <a:off x="3244125" y="2522600"/>
              <a:ext cx="28100" cy="31975"/>
            </a:xfrm>
            <a:custGeom>
              <a:avLst/>
              <a:gdLst/>
              <a:ahLst/>
              <a:cxnLst/>
              <a:rect l="l" t="t" r="r" b="b"/>
              <a:pathLst>
                <a:path w="1124" h="1279" extrusionOk="0">
                  <a:moveTo>
                    <a:pt x="955" y="1"/>
                  </a:moveTo>
                  <a:lnTo>
                    <a:pt x="56" y="1068"/>
                  </a:lnTo>
                  <a:cubicBezTo>
                    <a:pt x="0" y="1124"/>
                    <a:pt x="0" y="1180"/>
                    <a:pt x="56" y="1236"/>
                  </a:cubicBezTo>
                  <a:cubicBezTo>
                    <a:pt x="56" y="1264"/>
                    <a:pt x="84" y="1278"/>
                    <a:pt x="113" y="1278"/>
                  </a:cubicBezTo>
                  <a:cubicBezTo>
                    <a:pt x="141" y="1278"/>
                    <a:pt x="169" y="1264"/>
                    <a:pt x="169" y="1236"/>
                  </a:cubicBezTo>
                  <a:lnTo>
                    <a:pt x="1124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15"/>
            <p:cNvSpPr/>
            <p:nvPr/>
          </p:nvSpPr>
          <p:spPr>
            <a:xfrm>
              <a:off x="3583925" y="2619500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0" y="0"/>
                  </a:moveTo>
                  <a:lnTo>
                    <a:pt x="112" y="1404"/>
                  </a:lnTo>
                  <a:cubicBezTo>
                    <a:pt x="112" y="1460"/>
                    <a:pt x="169" y="1517"/>
                    <a:pt x="225" y="1517"/>
                  </a:cubicBezTo>
                  <a:cubicBezTo>
                    <a:pt x="281" y="1517"/>
                    <a:pt x="337" y="1460"/>
                    <a:pt x="337" y="14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15"/>
            <p:cNvSpPr/>
            <p:nvPr/>
          </p:nvSpPr>
          <p:spPr>
            <a:xfrm>
              <a:off x="3279225" y="25464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899" y="1"/>
                  </a:moveTo>
                  <a:lnTo>
                    <a:pt x="57" y="1180"/>
                  </a:lnTo>
                  <a:cubicBezTo>
                    <a:pt x="0" y="1236"/>
                    <a:pt x="0" y="1292"/>
                    <a:pt x="57" y="1349"/>
                  </a:cubicBezTo>
                  <a:lnTo>
                    <a:pt x="113" y="1349"/>
                  </a:lnTo>
                  <a:cubicBezTo>
                    <a:pt x="169" y="1349"/>
                    <a:pt x="225" y="1349"/>
                    <a:pt x="225" y="1292"/>
                  </a:cubicBezTo>
                  <a:lnTo>
                    <a:pt x="1011" y="113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15"/>
            <p:cNvSpPr/>
            <p:nvPr/>
          </p:nvSpPr>
          <p:spPr>
            <a:xfrm>
              <a:off x="3405600" y="2601225"/>
              <a:ext cx="14050" cy="39350"/>
            </a:xfrm>
            <a:custGeom>
              <a:avLst/>
              <a:gdLst/>
              <a:ahLst/>
              <a:cxnLst/>
              <a:rect l="l" t="t" r="r" b="b"/>
              <a:pathLst>
                <a:path w="562" h="1574" extrusionOk="0">
                  <a:moveTo>
                    <a:pt x="393" y="1"/>
                  </a:moveTo>
                  <a:lnTo>
                    <a:pt x="0" y="1405"/>
                  </a:lnTo>
                  <a:cubicBezTo>
                    <a:pt x="0" y="1461"/>
                    <a:pt x="0" y="1517"/>
                    <a:pt x="56" y="1574"/>
                  </a:cubicBezTo>
                  <a:cubicBezTo>
                    <a:pt x="112" y="1574"/>
                    <a:pt x="169" y="1517"/>
                    <a:pt x="169" y="1461"/>
                  </a:cubicBez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15"/>
            <p:cNvSpPr/>
            <p:nvPr/>
          </p:nvSpPr>
          <p:spPr>
            <a:xfrm>
              <a:off x="3360650" y="2587200"/>
              <a:ext cx="19700" cy="36525"/>
            </a:xfrm>
            <a:custGeom>
              <a:avLst/>
              <a:gdLst/>
              <a:ahLst/>
              <a:cxnLst/>
              <a:rect l="l" t="t" r="r" b="b"/>
              <a:pathLst>
                <a:path w="788" h="1461" extrusionOk="0">
                  <a:moveTo>
                    <a:pt x="563" y="0"/>
                  </a:moveTo>
                  <a:lnTo>
                    <a:pt x="1" y="1348"/>
                  </a:lnTo>
                  <a:cubicBezTo>
                    <a:pt x="1" y="1404"/>
                    <a:pt x="57" y="1461"/>
                    <a:pt x="113" y="1461"/>
                  </a:cubicBezTo>
                  <a:cubicBezTo>
                    <a:pt x="169" y="1461"/>
                    <a:pt x="226" y="1461"/>
                    <a:pt x="226" y="1404"/>
                  </a:cubicBezTo>
                  <a:lnTo>
                    <a:pt x="787" y="5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15"/>
            <p:cNvSpPr/>
            <p:nvPr/>
          </p:nvSpPr>
          <p:spPr>
            <a:xfrm>
              <a:off x="3301675" y="1786275"/>
              <a:ext cx="40750" cy="62375"/>
            </a:xfrm>
            <a:custGeom>
              <a:avLst/>
              <a:gdLst/>
              <a:ahLst/>
              <a:cxnLst/>
              <a:rect l="l" t="t" r="r" b="b"/>
              <a:pathLst>
                <a:path w="1630" h="2495" extrusionOk="0">
                  <a:moveTo>
                    <a:pt x="106" y="0"/>
                  </a:moveTo>
                  <a:cubicBezTo>
                    <a:pt x="90" y="0"/>
                    <a:pt x="74" y="7"/>
                    <a:pt x="57" y="24"/>
                  </a:cubicBezTo>
                  <a:cubicBezTo>
                    <a:pt x="1" y="24"/>
                    <a:pt x="1" y="136"/>
                    <a:pt x="57" y="192"/>
                  </a:cubicBezTo>
                  <a:lnTo>
                    <a:pt x="1461" y="2495"/>
                  </a:lnTo>
                  <a:lnTo>
                    <a:pt x="1630" y="2382"/>
                  </a:lnTo>
                  <a:lnTo>
                    <a:pt x="226" y="80"/>
                  </a:lnTo>
                  <a:cubicBezTo>
                    <a:pt x="186" y="40"/>
                    <a:pt x="146" y="0"/>
                    <a:pt x="1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15"/>
            <p:cNvSpPr/>
            <p:nvPr/>
          </p:nvSpPr>
          <p:spPr>
            <a:xfrm>
              <a:off x="3261650" y="1812575"/>
              <a:ext cx="47075" cy="58550"/>
            </a:xfrm>
            <a:custGeom>
              <a:avLst/>
              <a:gdLst/>
              <a:ahLst/>
              <a:cxnLst/>
              <a:rect l="l" t="t" r="r" b="b"/>
              <a:pathLst>
                <a:path w="1883" h="2342" extrusionOk="0">
                  <a:moveTo>
                    <a:pt x="191" y="1"/>
                  </a:moveTo>
                  <a:cubicBezTo>
                    <a:pt x="109" y="1"/>
                    <a:pt x="0" y="108"/>
                    <a:pt x="86" y="151"/>
                  </a:cubicBezTo>
                  <a:lnTo>
                    <a:pt x="1714" y="2341"/>
                  </a:lnTo>
                  <a:lnTo>
                    <a:pt x="1883" y="2229"/>
                  </a:lnTo>
                  <a:lnTo>
                    <a:pt x="254" y="39"/>
                  </a:lnTo>
                  <a:cubicBezTo>
                    <a:pt x="241" y="12"/>
                    <a:pt x="217" y="1"/>
                    <a:pt x="19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15"/>
            <p:cNvSpPr/>
            <p:nvPr/>
          </p:nvSpPr>
          <p:spPr>
            <a:xfrm>
              <a:off x="3341000" y="1765800"/>
              <a:ext cx="35125" cy="64600"/>
            </a:xfrm>
            <a:custGeom>
              <a:avLst/>
              <a:gdLst/>
              <a:ahLst/>
              <a:cxnLst/>
              <a:rect l="l" t="t" r="r" b="b"/>
              <a:pathLst>
                <a:path w="1405" h="2584" extrusionOk="0">
                  <a:moveTo>
                    <a:pt x="113" y="0"/>
                  </a:moveTo>
                  <a:cubicBezTo>
                    <a:pt x="57" y="0"/>
                    <a:pt x="1" y="112"/>
                    <a:pt x="57" y="169"/>
                  </a:cubicBezTo>
                  <a:lnTo>
                    <a:pt x="1236" y="2584"/>
                  </a:lnTo>
                  <a:lnTo>
                    <a:pt x="1405" y="2471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15"/>
            <p:cNvSpPr/>
            <p:nvPr/>
          </p:nvSpPr>
          <p:spPr>
            <a:xfrm>
              <a:off x="3226525" y="1840675"/>
              <a:ext cx="52725" cy="55725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95" y="1"/>
                  </a:moveTo>
                  <a:cubicBezTo>
                    <a:pt x="113" y="1"/>
                    <a:pt x="0" y="120"/>
                    <a:pt x="86" y="206"/>
                  </a:cubicBezTo>
                  <a:lnTo>
                    <a:pt x="1940" y="2228"/>
                  </a:lnTo>
                  <a:lnTo>
                    <a:pt x="2108" y="2060"/>
                  </a:lnTo>
                  <a:lnTo>
                    <a:pt x="255" y="38"/>
                  </a:lnTo>
                  <a:cubicBezTo>
                    <a:pt x="242" y="12"/>
                    <a:pt x="220" y="1"/>
                    <a:pt x="1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15"/>
            <p:cNvSpPr/>
            <p:nvPr/>
          </p:nvSpPr>
          <p:spPr>
            <a:xfrm>
              <a:off x="3384525" y="1747525"/>
              <a:ext cx="29525" cy="68825"/>
            </a:xfrm>
            <a:custGeom>
              <a:avLst/>
              <a:gdLst/>
              <a:ahLst/>
              <a:cxnLst/>
              <a:rect l="l" t="t" r="r" b="b"/>
              <a:pathLst>
                <a:path w="1181" h="2753" extrusionOk="0">
                  <a:moveTo>
                    <a:pt x="113" y="1"/>
                  </a:moveTo>
                  <a:cubicBezTo>
                    <a:pt x="57" y="57"/>
                    <a:pt x="1" y="113"/>
                    <a:pt x="57" y="169"/>
                  </a:cubicBezTo>
                  <a:lnTo>
                    <a:pt x="955" y="2753"/>
                  </a:lnTo>
                  <a:lnTo>
                    <a:pt x="1180" y="2641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15"/>
            <p:cNvSpPr/>
            <p:nvPr/>
          </p:nvSpPr>
          <p:spPr>
            <a:xfrm>
              <a:off x="3519325" y="1720850"/>
              <a:ext cx="8450" cy="71650"/>
            </a:xfrm>
            <a:custGeom>
              <a:avLst/>
              <a:gdLst/>
              <a:ahLst/>
              <a:cxnLst/>
              <a:rect l="l" t="t" r="r" b="b"/>
              <a:pathLst>
                <a:path w="338" h="2866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lnTo>
                    <a:pt x="113" y="2865"/>
                  </a:lnTo>
                  <a:lnTo>
                    <a:pt x="337" y="2809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15"/>
            <p:cNvSpPr/>
            <p:nvPr/>
          </p:nvSpPr>
          <p:spPr>
            <a:xfrm>
              <a:off x="3428050" y="1734325"/>
              <a:ext cx="22500" cy="69400"/>
            </a:xfrm>
            <a:custGeom>
              <a:avLst/>
              <a:gdLst/>
              <a:ahLst/>
              <a:cxnLst/>
              <a:rect l="l" t="t" r="r" b="b"/>
              <a:pathLst>
                <a:path w="900" h="2776" extrusionOk="0">
                  <a:moveTo>
                    <a:pt x="141" y="0"/>
                  </a:moveTo>
                  <a:cubicBezTo>
                    <a:pt x="118" y="0"/>
                    <a:pt x="90" y="7"/>
                    <a:pt x="57" y="23"/>
                  </a:cubicBezTo>
                  <a:cubicBezTo>
                    <a:pt x="1" y="23"/>
                    <a:pt x="1" y="80"/>
                    <a:pt x="1" y="136"/>
                  </a:cubicBezTo>
                  <a:lnTo>
                    <a:pt x="675" y="2775"/>
                  </a:lnTo>
                  <a:lnTo>
                    <a:pt x="899" y="2719"/>
                  </a:lnTo>
                  <a:lnTo>
                    <a:pt x="225" y="80"/>
                  </a:lnTo>
                  <a:cubicBezTo>
                    <a:pt x="225" y="40"/>
                    <a:pt x="197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15"/>
            <p:cNvSpPr/>
            <p:nvPr/>
          </p:nvSpPr>
          <p:spPr>
            <a:xfrm>
              <a:off x="3474400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113" y="0"/>
                  </a:moveTo>
                  <a:cubicBezTo>
                    <a:pt x="0" y="0"/>
                    <a:pt x="0" y="56"/>
                    <a:pt x="0" y="113"/>
                  </a:cubicBezTo>
                  <a:lnTo>
                    <a:pt x="393" y="2809"/>
                  </a:lnTo>
                  <a:lnTo>
                    <a:pt x="618" y="2809"/>
                  </a:lnTo>
                  <a:lnTo>
                    <a:pt x="225" y="113"/>
                  </a:lnTo>
                  <a:cubicBezTo>
                    <a:pt x="169" y="56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15"/>
            <p:cNvSpPr/>
            <p:nvPr/>
          </p:nvSpPr>
          <p:spPr>
            <a:xfrm>
              <a:off x="3100900" y="2030575"/>
              <a:ext cx="68825" cy="27300"/>
            </a:xfrm>
            <a:custGeom>
              <a:avLst/>
              <a:gdLst/>
              <a:ahLst/>
              <a:cxnLst/>
              <a:rect l="l" t="t" r="r" b="b"/>
              <a:pathLst>
                <a:path w="2753" h="109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0" y="136"/>
                    <a:pt x="57" y="193"/>
                    <a:pt x="113" y="193"/>
                  </a:cubicBezTo>
                  <a:lnTo>
                    <a:pt x="2696" y="1091"/>
                  </a:lnTo>
                  <a:lnTo>
                    <a:pt x="2753" y="923"/>
                  </a:lnTo>
                  <a:lnTo>
                    <a:pt x="169" y="24"/>
                  </a:lnTo>
                  <a:cubicBezTo>
                    <a:pt x="152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15"/>
            <p:cNvSpPr/>
            <p:nvPr/>
          </p:nvSpPr>
          <p:spPr>
            <a:xfrm>
              <a:off x="3194975" y="1874250"/>
              <a:ext cx="56200" cy="51625"/>
            </a:xfrm>
            <a:custGeom>
              <a:avLst/>
              <a:gdLst/>
              <a:ahLst/>
              <a:cxnLst/>
              <a:rect l="l" t="t" r="r" b="b"/>
              <a:pathLst>
                <a:path w="2248" h="2065" extrusionOk="0">
                  <a:moveTo>
                    <a:pt x="120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2079" y="2065"/>
                  </a:lnTo>
                  <a:lnTo>
                    <a:pt x="2247" y="1896"/>
                  </a:lnTo>
                  <a:lnTo>
                    <a:pt x="225" y="43"/>
                  </a:lnTo>
                  <a:cubicBezTo>
                    <a:pt x="197" y="15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15"/>
            <p:cNvSpPr/>
            <p:nvPr/>
          </p:nvSpPr>
          <p:spPr>
            <a:xfrm>
              <a:off x="3078425" y="2118225"/>
              <a:ext cx="70250" cy="16875"/>
            </a:xfrm>
            <a:custGeom>
              <a:avLst/>
              <a:gdLst/>
              <a:ahLst/>
              <a:cxnLst/>
              <a:rect l="l" t="t" r="r" b="b"/>
              <a:pathLst>
                <a:path w="2810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81"/>
                  </a:cubicBezTo>
                  <a:lnTo>
                    <a:pt x="2809" y="674"/>
                  </a:lnTo>
                  <a:lnTo>
                    <a:pt x="2809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15"/>
            <p:cNvSpPr/>
            <p:nvPr/>
          </p:nvSpPr>
          <p:spPr>
            <a:xfrm>
              <a:off x="3088250" y="2074100"/>
              <a:ext cx="70250" cy="21675"/>
            </a:xfrm>
            <a:custGeom>
              <a:avLst/>
              <a:gdLst/>
              <a:ahLst/>
              <a:cxnLst/>
              <a:rect l="l" t="t" r="r" b="b"/>
              <a:pathLst>
                <a:path w="2810" h="867" extrusionOk="0">
                  <a:moveTo>
                    <a:pt x="110" y="1"/>
                  </a:moveTo>
                  <a:cubicBezTo>
                    <a:pt x="57" y="1"/>
                    <a:pt x="1" y="41"/>
                    <a:pt x="1" y="80"/>
                  </a:cubicBezTo>
                  <a:cubicBezTo>
                    <a:pt x="1" y="137"/>
                    <a:pt x="57" y="137"/>
                    <a:pt x="113" y="193"/>
                  </a:cubicBezTo>
                  <a:lnTo>
                    <a:pt x="2753" y="867"/>
                  </a:lnTo>
                  <a:cubicBezTo>
                    <a:pt x="2753" y="811"/>
                    <a:pt x="2753" y="754"/>
                    <a:pt x="2809" y="642"/>
                  </a:cubicBezTo>
                  <a:lnTo>
                    <a:pt x="169" y="24"/>
                  </a:lnTo>
                  <a:cubicBezTo>
                    <a:pt x="153" y="8"/>
                    <a:pt x="132" y="1"/>
                    <a:pt x="11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15"/>
            <p:cNvSpPr/>
            <p:nvPr/>
          </p:nvSpPr>
          <p:spPr>
            <a:xfrm>
              <a:off x="3119150" y="1987050"/>
              <a:ext cx="66025" cy="34300"/>
            </a:xfrm>
            <a:custGeom>
              <a:avLst/>
              <a:gdLst/>
              <a:ahLst/>
              <a:cxnLst/>
              <a:rect l="l" t="t" r="r" b="b"/>
              <a:pathLst>
                <a:path w="2641" h="137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1" y="80"/>
                    <a:pt x="1" y="193"/>
                    <a:pt x="57" y="193"/>
                  </a:cubicBezTo>
                  <a:lnTo>
                    <a:pt x="2528" y="1372"/>
                  </a:lnTo>
                  <a:cubicBezTo>
                    <a:pt x="2584" y="1316"/>
                    <a:pt x="2584" y="1260"/>
                    <a:pt x="2640" y="1204"/>
                  </a:cubicBezTo>
                  <a:lnTo>
                    <a:pt x="169" y="24"/>
                  </a:lnTo>
                  <a:cubicBezTo>
                    <a:pt x="153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15"/>
            <p:cNvSpPr/>
            <p:nvPr/>
          </p:nvSpPr>
          <p:spPr>
            <a:xfrm>
              <a:off x="3166900" y="19079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84" y="1"/>
                  </a:moveTo>
                  <a:cubicBezTo>
                    <a:pt x="56" y="1"/>
                    <a:pt x="28" y="15"/>
                    <a:pt x="0" y="43"/>
                  </a:cubicBezTo>
                  <a:cubicBezTo>
                    <a:pt x="0" y="99"/>
                    <a:pt x="0" y="155"/>
                    <a:pt x="0" y="211"/>
                  </a:cubicBezTo>
                  <a:lnTo>
                    <a:pt x="2247" y="1840"/>
                  </a:lnTo>
                  <a:lnTo>
                    <a:pt x="2359" y="1672"/>
                  </a:lnTo>
                  <a:lnTo>
                    <a:pt x="169" y="43"/>
                  </a:lnTo>
                  <a:cubicBezTo>
                    <a:pt x="141" y="15"/>
                    <a:pt x="113" y="1"/>
                    <a:pt x="8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15"/>
            <p:cNvSpPr/>
            <p:nvPr/>
          </p:nvSpPr>
          <p:spPr>
            <a:xfrm>
              <a:off x="3140225" y="1947275"/>
              <a:ext cx="63200" cy="40400"/>
            </a:xfrm>
            <a:custGeom>
              <a:avLst/>
              <a:gdLst/>
              <a:ahLst/>
              <a:cxnLst/>
              <a:rect l="l" t="t" r="r" b="b"/>
              <a:pathLst>
                <a:path w="2528" h="1616" extrusionOk="0">
                  <a:moveTo>
                    <a:pt x="112" y="0"/>
                  </a:moveTo>
                  <a:cubicBezTo>
                    <a:pt x="84" y="0"/>
                    <a:pt x="56" y="14"/>
                    <a:pt x="56" y="42"/>
                  </a:cubicBezTo>
                  <a:cubicBezTo>
                    <a:pt x="0" y="42"/>
                    <a:pt x="0" y="155"/>
                    <a:pt x="56" y="155"/>
                  </a:cubicBezTo>
                  <a:lnTo>
                    <a:pt x="2415" y="1615"/>
                  </a:lnTo>
                  <a:lnTo>
                    <a:pt x="2527" y="1447"/>
                  </a:lnTo>
                  <a:lnTo>
                    <a:pt x="169" y="42"/>
                  </a:lnTo>
                  <a:cubicBezTo>
                    <a:pt x="169" y="14"/>
                    <a:pt x="140" y="0"/>
                    <a:pt x="1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15"/>
            <p:cNvSpPr/>
            <p:nvPr/>
          </p:nvSpPr>
          <p:spPr>
            <a:xfrm>
              <a:off x="3676575" y="1747525"/>
              <a:ext cx="28125" cy="67425"/>
            </a:xfrm>
            <a:custGeom>
              <a:avLst/>
              <a:gdLst/>
              <a:ahLst/>
              <a:cxnLst/>
              <a:rect l="l" t="t" r="r" b="b"/>
              <a:pathLst>
                <a:path w="1125" h="2697" extrusionOk="0">
                  <a:moveTo>
                    <a:pt x="1068" y="1"/>
                  </a:moveTo>
                  <a:cubicBezTo>
                    <a:pt x="1012" y="1"/>
                    <a:pt x="956" y="1"/>
                    <a:pt x="900" y="57"/>
                  </a:cubicBezTo>
                  <a:lnTo>
                    <a:pt x="1" y="2641"/>
                  </a:lnTo>
                  <a:lnTo>
                    <a:pt x="226" y="2697"/>
                  </a:lnTo>
                  <a:lnTo>
                    <a:pt x="1124" y="169"/>
                  </a:lnTo>
                  <a:cubicBezTo>
                    <a:pt x="1124" y="113"/>
                    <a:pt x="1124" y="57"/>
                    <a:pt x="1068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15"/>
            <p:cNvSpPr/>
            <p:nvPr/>
          </p:nvSpPr>
          <p:spPr>
            <a:xfrm>
              <a:off x="3919500" y="2031175"/>
              <a:ext cx="68825" cy="28100"/>
            </a:xfrm>
            <a:custGeom>
              <a:avLst/>
              <a:gdLst/>
              <a:ahLst/>
              <a:cxnLst/>
              <a:rect l="l" t="t" r="r" b="b"/>
              <a:pathLst>
                <a:path w="2753" h="1124" extrusionOk="0">
                  <a:moveTo>
                    <a:pt x="2584" y="0"/>
                  </a:moveTo>
                  <a:lnTo>
                    <a:pt x="0" y="899"/>
                  </a:lnTo>
                  <a:cubicBezTo>
                    <a:pt x="56" y="1011"/>
                    <a:pt x="56" y="1067"/>
                    <a:pt x="113" y="1123"/>
                  </a:cubicBezTo>
                  <a:lnTo>
                    <a:pt x="2640" y="225"/>
                  </a:lnTo>
                  <a:cubicBezTo>
                    <a:pt x="2696" y="169"/>
                    <a:pt x="2752" y="112"/>
                    <a:pt x="2696" y="56"/>
                  </a:cubicBezTo>
                  <a:cubicBezTo>
                    <a:pt x="2696" y="0"/>
                    <a:pt x="2640" y="0"/>
                    <a:pt x="258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15"/>
            <p:cNvSpPr/>
            <p:nvPr/>
          </p:nvSpPr>
          <p:spPr>
            <a:xfrm>
              <a:off x="3904050" y="1987650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472" y="0"/>
                  </a:moveTo>
                  <a:lnTo>
                    <a:pt x="1" y="1180"/>
                  </a:lnTo>
                  <a:lnTo>
                    <a:pt x="113" y="1404"/>
                  </a:lnTo>
                  <a:lnTo>
                    <a:pt x="2584" y="225"/>
                  </a:lnTo>
                  <a:cubicBezTo>
                    <a:pt x="2640" y="169"/>
                    <a:pt x="2640" y="112"/>
                    <a:pt x="2640" y="56"/>
                  </a:cubicBezTo>
                  <a:cubicBezTo>
                    <a:pt x="2584" y="0"/>
                    <a:pt x="2528" y="0"/>
                    <a:pt x="24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15"/>
            <p:cNvSpPr/>
            <p:nvPr/>
          </p:nvSpPr>
          <p:spPr>
            <a:xfrm>
              <a:off x="3885800" y="1948325"/>
              <a:ext cx="63200" cy="39350"/>
            </a:xfrm>
            <a:custGeom>
              <a:avLst/>
              <a:gdLst/>
              <a:ahLst/>
              <a:cxnLst/>
              <a:rect l="l" t="t" r="r" b="b"/>
              <a:pathLst>
                <a:path w="2528" h="1574" extrusionOk="0">
                  <a:moveTo>
                    <a:pt x="2359" y="0"/>
                  </a:moveTo>
                  <a:lnTo>
                    <a:pt x="0" y="1405"/>
                  </a:lnTo>
                  <a:lnTo>
                    <a:pt x="113" y="1573"/>
                  </a:lnTo>
                  <a:lnTo>
                    <a:pt x="2472" y="169"/>
                  </a:lnTo>
                  <a:cubicBezTo>
                    <a:pt x="2528" y="169"/>
                    <a:pt x="2528" y="113"/>
                    <a:pt x="2528" y="57"/>
                  </a:cubicBezTo>
                  <a:cubicBezTo>
                    <a:pt x="2472" y="0"/>
                    <a:pt x="2415" y="0"/>
                    <a:pt x="235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15"/>
            <p:cNvSpPr/>
            <p:nvPr/>
          </p:nvSpPr>
          <p:spPr>
            <a:xfrm>
              <a:off x="3863325" y="19093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2254" y="1"/>
                  </a:moveTo>
                  <a:cubicBezTo>
                    <a:pt x="2219" y="1"/>
                    <a:pt x="2191" y="15"/>
                    <a:pt x="2191" y="43"/>
                  </a:cubicBezTo>
                  <a:lnTo>
                    <a:pt x="1" y="1672"/>
                  </a:lnTo>
                  <a:cubicBezTo>
                    <a:pt x="57" y="1728"/>
                    <a:pt x="113" y="1784"/>
                    <a:pt x="169" y="1840"/>
                  </a:cubicBezTo>
                  <a:lnTo>
                    <a:pt x="2360" y="211"/>
                  </a:lnTo>
                  <a:cubicBezTo>
                    <a:pt x="2360" y="155"/>
                    <a:pt x="2360" y="99"/>
                    <a:pt x="2360" y="43"/>
                  </a:cubicBezTo>
                  <a:cubicBezTo>
                    <a:pt x="2332" y="15"/>
                    <a:pt x="2289" y="1"/>
                    <a:pt x="225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15"/>
            <p:cNvSpPr/>
            <p:nvPr/>
          </p:nvSpPr>
          <p:spPr>
            <a:xfrm>
              <a:off x="3941950" y="2164550"/>
              <a:ext cx="71650" cy="9850"/>
            </a:xfrm>
            <a:custGeom>
              <a:avLst/>
              <a:gdLst/>
              <a:ahLst/>
              <a:cxnLst/>
              <a:rect l="l" t="t" r="r" b="b"/>
              <a:pathLst>
                <a:path w="2866" h="394" extrusionOk="0">
                  <a:moveTo>
                    <a:pt x="2753" y="1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2753" y="225"/>
                  </a:lnTo>
                  <a:cubicBezTo>
                    <a:pt x="2809" y="225"/>
                    <a:pt x="2865" y="169"/>
                    <a:pt x="2865" y="113"/>
                  </a:cubicBezTo>
                  <a:cubicBezTo>
                    <a:pt x="2865" y="57"/>
                    <a:pt x="2809" y="1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15"/>
            <p:cNvSpPr/>
            <p:nvPr/>
          </p:nvSpPr>
          <p:spPr>
            <a:xfrm>
              <a:off x="3839450" y="1874250"/>
              <a:ext cx="54800" cy="51625"/>
            </a:xfrm>
            <a:custGeom>
              <a:avLst/>
              <a:gdLst/>
              <a:ahLst/>
              <a:cxnLst/>
              <a:rect l="l" t="t" r="r" b="b"/>
              <a:pathLst>
                <a:path w="2192" h="2065" extrusionOk="0">
                  <a:moveTo>
                    <a:pt x="2079" y="1"/>
                  </a:moveTo>
                  <a:cubicBezTo>
                    <a:pt x="2051" y="1"/>
                    <a:pt x="2023" y="15"/>
                    <a:pt x="2023" y="43"/>
                  </a:cubicBezTo>
                  <a:lnTo>
                    <a:pt x="1" y="1896"/>
                  </a:lnTo>
                  <a:lnTo>
                    <a:pt x="113" y="2065"/>
                  </a:lnTo>
                  <a:lnTo>
                    <a:pt x="2135" y="211"/>
                  </a:lnTo>
                  <a:cubicBezTo>
                    <a:pt x="2191" y="155"/>
                    <a:pt x="2191" y="99"/>
                    <a:pt x="2135" y="43"/>
                  </a:cubicBezTo>
                  <a:cubicBezTo>
                    <a:pt x="2135" y="15"/>
                    <a:pt x="2107" y="1"/>
                    <a:pt x="20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15"/>
            <p:cNvSpPr/>
            <p:nvPr/>
          </p:nvSpPr>
          <p:spPr>
            <a:xfrm>
              <a:off x="3930725" y="2074475"/>
              <a:ext cx="70200" cy="21300"/>
            </a:xfrm>
            <a:custGeom>
              <a:avLst/>
              <a:gdLst/>
              <a:ahLst/>
              <a:cxnLst/>
              <a:rect l="l" t="t" r="r" b="b"/>
              <a:pathLst>
                <a:path w="2808" h="852" extrusionOk="0">
                  <a:moveTo>
                    <a:pt x="2690" y="0"/>
                  </a:moveTo>
                  <a:cubicBezTo>
                    <a:pt x="2675" y="0"/>
                    <a:pt x="2659" y="3"/>
                    <a:pt x="2640" y="9"/>
                  </a:cubicBezTo>
                  <a:lnTo>
                    <a:pt x="1" y="627"/>
                  </a:lnTo>
                  <a:cubicBezTo>
                    <a:pt x="57" y="739"/>
                    <a:pt x="57" y="796"/>
                    <a:pt x="57" y="852"/>
                  </a:cubicBezTo>
                  <a:lnTo>
                    <a:pt x="2697" y="234"/>
                  </a:lnTo>
                  <a:cubicBezTo>
                    <a:pt x="2797" y="184"/>
                    <a:pt x="2808" y="0"/>
                    <a:pt x="26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15"/>
            <p:cNvSpPr/>
            <p:nvPr/>
          </p:nvSpPr>
          <p:spPr>
            <a:xfrm>
              <a:off x="3939150" y="2120450"/>
              <a:ext cx="71650" cy="16050"/>
            </a:xfrm>
            <a:custGeom>
              <a:avLst/>
              <a:gdLst/>
              <a:ahLst/>
              <a:cxnLst/>
              <a:rect l="l" t="t" r="r" b="b"/>
              <a:pathLst>
                <a:path w="2866" h="642" extrusionOk="0">
                  <a:moveTo>
                    <a:pt x="2746" y="0"/>
                  </a:moveTo>
                  <a:cubicBezTo>
                    <a:pt x="2729" y="0"/>
                    <a:pt x="2713" y="7"/>
                    <a:pt x="2697" y="24"/>
                  </a:cubicBezTo>
                  <a:lnTo>
                    <a:pt x="1" y="417"/>
                  </a:lnTo>
                  <a:cubicBezTo>
                    <a:pt x="1" y="473"/>
                    <a:pt x="57" y="529"/>
                    <a:pt x="57" y="641"/>
                  </a:cubicBezTo>
                  <a:lnTo>
                    <a:pt x="2753" y="248"/>
                  </a:lnTo>
                  <a:cubicBezTo>
                    <a:pt x="2809" y="192"/>
                    <a:pt x="2865" y="136"/>
                    <a:pt x="2865" y="80"/>
                  </a:cubicBezTo>
                  <a:cubicBezTo>
                    <a:pt x="2825" y="40"/>
                    <a:pt x="2786" y="0"/>
                    <a:pt x="274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15"/>
            <p:cNvSpPr/>
            <p:nvPr/>
          </p:nvSpPr>
          <p:spPr>
            <a:xfrm>
              <a:off x="3748200" y="1786850"/>
              <a:ext cx="39325" cy="63200"/>
            </a:xfrm>
            <a:custGeom>
              <a:avLst/>
              <a:gdLst/>
              <a:ahLst/>
              <a:cxnLst/>
              <a:rect l="l" t="t" r="r" b="b"/>
              <a:pathLst>
                <a:path w="1573" h="2528" extrusionOk="0">
                  <a:moveTo>
                    <a:pt x="1573" y="1"/>
                  </a:moveTo>
                  <a:cubicBezTo>
                    <a:pt x="1517" y="1"/>
                    <a:pt x="1461" y="1"/>
                    <a:pt x="1404" y="57"/>
                  </a:cubicBezTo>
                  <a:lnTo>
                    <a:pt x="0" y="2416"/>
                  </a:lnTo>
                  <a:lnTo>
                    <a:pt x="169" y="2528"/>
                  </a:lnTo>
                  <a:lnTo>
                    <a:pt x="1573" y="169"/>
                  </a:lnTo>
                  <a:cubicBezTo>
                    <a:pt x="1573" y="113"/>
                    <a:pt x="1573" y="57"/>
                    <a:pt x="157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15"/>
            <p:cNvSpPr/>
            <p:nvPr/>
          </p:nvSpPr>
          <p:spPr>
            <a:xfrm>
              <a:off x="3640075" y="1734900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843" y="0"/>
                  </a:moveTo>
                  <a:cubicBezTo>
                    <a:pt x="731" y="0"/>
                    <a:pt x="675" y="0"/>
                    <a:pt x="675" y="57"/>
                  </a:cubicBezTo>
                  <a:lnTo>
                    <a:pt x="1" y="2696"/>
                  </a:lnTo>
                  <a:lnTo>
                    <a:pt x="225" y="2752"/>
                  </a:lnTo>
                  <a:lnTo>
                    <a:pt x="899" y="113"/>
                  </a:lnTo>
                  <a:cubicBezTo>
                    <a:pt x="899" y="57"/>
                    <a:pt x="899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15"/>
            <p:cNvSpPr/>
            <p:nvPr/>
          </p:nvSpPr>
          <p:spPr>
            <a:xfrm>
              <a:off x="3600775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505" y="0"/>
                  </a:moveTo>
                  <a:cubicBezTo>
                    <a:pt x="449" y="0"/>
                    <a:pt x="393" y="56"/>
                    <a:pt x="393" y="113"/>
                  </a:cubicBezTo>
                  <a:lnTo>
                    <a:pt x="0" y="2809"/>
                  </a:lnTo>
                  <a:lnTo>
                    <a:pt x="225" y="2809"/>
                  </a:lnTo>
                  <a:lnTo>
                    <a:pt x="618" y="113"/>
                  </a:lnTo>
                  <a:cubicBezTo>
                    <a:pt x="618" y="56"/>
                    <a:pt x="562" y="0"/>
                    <a:pt x="5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15"/>
            <p:cNvSpPr/>
            <p:nvPr/>
          </p:nvSpPr>
          <p:spPr>
            <a:xfrm>
              <a:off x="3074225" y="2163150"/>
              <a:ext cx="71625" cy="9850"/>
            </a:xfrm>
            <a:custGeom>
              <a:avLst/>
              <a:gdLst/>
              <a:ahLst/>
              <a:cxnLst/>
              <a:rect l="l" t="t" r="r" b="b"/>
              <a:pathLst>
                <a:path w="2865" h="394" extrusionOk="0">
                  <a:moveTo>
                    <a:pt x="113" y="1"/>
                  </a:moveTo>
                  <a:cubicBezTo>
                    <a:pt x="56" y="1"/>
                    <a:pt x="0" y="57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2865" y="394"/>
                  </a:lnTo>
                  <a:lnTo>
                    <a:pt x="2865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15"/>
            <p:cNvSpPr/>
            <p:nvPr/>
          </p:nvSpPr>
          <p:spPr>
            <a:xfrm>
              <a:off x="3781900" y="181352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29" y="1"/>
                  </a:moveTo>
                  <a:lnTo>
                    <a:pt x="0" y="2191"/>
                  </a:lnTo>
                  <a:lnTo>
                    <a:pt x="113" y="2360"/>
                  </a:lnTo>
                  <a:lnTo>
                    <a:pt x="1741" y="169"/>
                  </a:lnTo>
                  <a:cubicBezTo>
                    <a:pt x="1797" y="113"/>
                    <a:pt x="1797" y="57"/>
                    <a:pt x="17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15"/>
            <p:cNvSpPr/>
            <p:nvPr/>
          </p:nvSpPr>
          <p:spPr>
            <a:xfrm>
              <a:off x="3811375" y="1841600"/>
              <a:ext cx="50575" cy="54800"/>
            </a:xfrm>
            <a:custGeom>
              <a:avLst/>
              <a:gdLst/>
              <a:ahLst/>
              <a:cxnLst/>
              <a:rect l="l" t="t" r="r" b="b"/>
              <a:pathLst>
                <a:path w="2023" h="2192" extrusionOk="0">
                  <a:moveTo>
                    <a:pt x="1798" y="1"/>
                  </a:moveTo>
                  <a:lnTo>
                    <a:pt x="1" y="2023"/>
                  </a:lnTo>
                  <a:lnTo>
                    <a:pt x="113" y="2191"/>
                  </a:lnTo>
                  <a:lnTo>
                    <a:pt x="1966" y="169"/>
                  </a:lnTo>
                  <a:cubicBezTo>
                    <a:pt x="2023" y="113"/>
                    <a:pt x="2023" y="57"/>
                    <a:pt x="196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15"/>
            <p:cNvSpPr/>
            <p:nvPr/>
          </p:nvSpPr>
          <p:spPr>
            <a:xfrm>
              <a:off x="3713100" y="1765200"/>
              <a:ext cx="35125" cy="65200"/>
            </a:xfrm>
            <a:custGeom>
              <a:avLst/>
              <a:gdLst/>
              <a:ahLst/>
              <a:cxnLst/>
              <a:rect l="l" t="t" r="r" b="b"/>
              <a:pathLst>
                <a:path w="1405" h="2608" extrusionOk="0">
                  <a:moveTo>
                    <a:pt x="1299" y="1"/>
                  </a:moveTo>
                  <a:cubicBezTo>
                    <a:pt x="1259" y="1"/>
                    <a:pt x="1219" y="41"/>
                    <a:pt x="1180" y="80"/>
                  </a:cubicBezTo>
                  <a:lnTo>
                    <a:pt x="0" y="2551"/>
                  </a:lnTo>
                  <a:lnTo>
                    <a:pt x="225" y="2608"/>
                  </a:lnTo>
                  <a:lnTo>
                    <a:pt x="1404" y="193"/>
                  </a:lnTo>
                  <a:cubicBezTo>
                    <a:pt x="1404" y="136"/>
                    <a:pt x="1404" y="24"/>
                    <a:pt x="1348" y="24"/>
                  </a:cubicBezTo>
                  <a:cubicBezTo>
                    <a:pt x="1332" y="8"/>
                    <a:pt x="1315" y="1"/>
                    <a:pt x="12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15"/>
            <p:cNvSpPr/>
            <p:nvPr/>
          </p:nvSpPr>
          <p:spPr>
            <a:xfrm>
              <a:off x="3562850" y="1720850"/>
              <a:ext cx="9850" cy="70250"/>
            </a:xfrm>
            <a:custGeom>
              <a:avLst/>
              <a:gdLst/>
              <a:ahLst/>
              <a:cxnLst/>
              <a:rect l="l" t="t" r="r" b="b"/>
              <a:pathLst>
                <a:path w="394" h="2810" extrusionOk="0">
                  <a:moveTo>
                    <a:pt x="281" y="1"/>
                  </a:moveTo>
                  <a:cubicBezTo>
                    <a:pt x="169" y="1"/>
                    <a:pt x="169" y="57"/>
                    <a:pt x="169" y="113"/>
                  </a:cubicBezTo>
                  <a:lnTo>
                    <a:pt x="1" y="2809"/>
                  </a:lnTo>
                  <a:lnTo>
                    <a:pt x="225" y="2809"/>
                  </a:lnTo>
                  <a:lnTo>
                    <a:pt x="338" y="113"/>
                  </a:lnTo>
                  <a:cubicBezTo>
                    <a:pt x="394" y="57"/>
                    <a:pt x="338" y="1"/>
                    <a:pt x="28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15"/>
            <p:cNvSpPr/>
            <p:nvPr/>
          </p:nvSpPr>
          <p:spPr>
            <a:xfrm>
              <a:off x="3473000" y="2585800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393" y="0"/>
                  </a:moveTo>
                  <a:lnTo>
                    <a:pt x="0" y="2640"/>
                  </a:lnTo>
                  <a:cubicBezTo>
                    <a:pt x="0" y="2696"/>
                    <a:pt x="56" y="2752"/>
                    <a:pt x="112" y="2808"/>
                  </a:cubicBezTo>
                  <a:cubicBezTo>
                    <a:pt x="169" y="2808"/>
                    <a:pt x="225" y="2752"/>
                    <a:pt x="225" y="2696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15"/>
            <p:cNvSpPr/>
            <p:nvPr/>
          </p:nvSpPr>
          <p:spPr>
            <a:xfrm>
              <a:off x="3780500" y="250997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9" y="0"/>
                  </a:moveTo>
                  <a:lnTo>
                    <a:pt x="0" y="113"/>
                  </a:lnTo>
                  <a:lnTo>
                    <a:pt x="1629" y="2303"/>
                  </a:lnTo>
                  <a:cubicBezTo>
                    <a:pt x="1629" y="2303"/>
                    <a:pt x="1685" y="2359"/>
                    <a:pt x="1685" y="2359"/>
                  </a:cubicBezTo>
                  <a:lnTo>
                    <a:pt x="1741" y="2359"/>
                  </a:lnTo>
                  <a:cubicBezTo>
                    <a:pt x="1797" y="2303"/>
                    <a:pt x="1797" y="2247"/>
                    <a:pt x="1741" y="219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15"/>
            <p:cNvSpPr/>
            <p:nvPr/>
          </p:nvSpPr>
          <p:spPr>
            <a:xfrm>
              <a:off x="3746800" y="2532425"/>
              <a:ext cx="40725" cy="61825"/>
            </a:xfrm>
            <a:custGeom>
              <a:avLst/>
              <a:gdLst/>
              <a:ahLst/>
              <a:cxnLst/>
              <a:rect l="l" t="t" r="r" b="b"/>
              <a:pathLst>
                <a:path w="1629" h="2473" extrusionOk="0">
                  <a:moveTo>
                    <a:pt x="169" y="1"/>
                  </a:moveTo>
                  <a:lnTo>
                    <a:pt x="0" y="113"/>
                  </a:lnTo>
                  <a:lnTo>
                    <a:pt x="1404" y="2416"/>
                  </a:lnTo>
                  <a:cubicBezTo>
                    <a:pt x="1404" y="2472"/>
                    <a:pt x="1460" y="2472"/>
                    <a:pt x="1517" y="2472"/>
                  </a:cubicBezTo>
                  <a:lnTo>
                    <a:pt x="1573" y="2472"/>
                  </a:lnTo>
                  <a:cubicBezTo>
                    <a:pt x="1573" y="2472"/>
                    <a:pt x="1629" y="2360"/>
                    <a:pt x="1573" y="236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15"/>
            <p:cNvSpPr/>
            <p:nvPr/>
          </p:nvSpPr>
          <p:spPr>
            <a:xfrm>
              <a:off x="38099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69" y="0"/>
                  </a:moveTo>
                  <a:lnTo>
                    <a:pt x="1" y="169"/>
                  </a:lnTo>
                  <a:lnTo>
                    <a:pt x="1798" y="2191"/>
                  </a:lnTo>
                  <a:lnTo>
                    <a:pt x="1966" y="2191"/>
                  </a:lnTo>
                  <a:cubicBezTo>
                    <a:pt x="2022" y="2135"/>
                    <a:pt x="2022" y="2078"/>
                    <a:pt x="1966" y="202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15"/>
            <p:cNvSpPr/>
            <p:nvPr/>
          </p:nvSpPr>
          <p:spPr>
            <a:xfrm>
              <a:off x="3713100" y="2550700"/>
              <a:ext cx="33725" cy="64600"/>
            </a:xfrm>
            <a:custGeom>
              <a:avLst/>
              <a:gdLst/>
              <a:ahLst/>
              <a:cxnLst/>
              <a:rect l="l" t="t" r="r" b="b"/>
              <a:pathLst>
                <a:path w="1349" h="2584" extrusionOk="0">
                  <a:moveTo>
                    <a:pt x="169" y="0"/>
                  </a:moveTo>
                  <a:lnTo>
                    <a:pt x="0" y="56"/>
                  </a:lnTo>
                  <a:lnTo>
                    <a:pt x="1123" y="2527"/>
                  </a:lnTo>
                  <a:cubicBezTo>
                    <a:pt x="1180" y="2584"/>
                    <a:pt x="1180" y="2584"/>
                    <a:pt x="1236" y="2584"/>
                  </a:cubicBezTo>
                  <a:lnTo>
                    <a:pt x="1292" y="2584"/>
                  </a:lnTo>
                  <a:cubicBezTo>
                    <a:pt x="1348" y="2584"/>
                    <a:pt x="1348" y="2527"/>
                    <a:pt x="1348" y="247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15"/>
            <p:cNvSpPr/>
            <p:nvPr/>
          </p:nvSpPr>
          <p:spPr>
            <a:xfrm>
              <a:off x="3838050" y="2456625"/>
              <a:ext cx="56200" cy="50550"/>
            </a:xfrm>
            <a:custGeom>
              <a:avLst/>
              <a:gdLst/>
              <a:ahLst/>
              <a:cxnLst/>
              <a:rect l="l" t="t" r="r" b="b"/>
              <a:pathLst>
                <a:path w="2248" h="2022" extrusionOk="0">
                  <a:moveTo>
                    <a:pt x="169" y="0"/>
                  </a:moveTo>
                  <a:lnTo>
                    <a:pt x="1" y="169"/>
                  </a:lnTo>
                  <a:lnTo>
                    <a:pt x="2023" y="2022"/>
                  </a:lnTo>
                  <a:lnTo>
                    <a:pt x="2135" y="2022"/>
                  </a:lnTo>
                  <a:cubicBezTo>
                    <a:pt x="2191" y="2022"/>
                    <a:pt x="2247" y="1853"/>
                    <a:pt x="2191" y="179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15"/>
            <p:cNvSpPr/>
            <p:nvPr/>
          </p:nvSpPr>
          <p:spPr>
            <a:xfrm>
              <a:off x="3638675" y="2577375"/>
              <a:ext cx="21075" cy="68825"/>
            </a:xfrm>
            <a:custGeom>
              <a:avLst/>
              <a:gdLst/>
              <a:ahLst/>
              <a:cxnLst/>
              <a:rect l="l" t="t" r="r" b="b"/>
              <a:pathLst>
                <a:path w="843" h="2753" extrusionOk="0">
                  <a:moveTo>
                    <a:pt x="169" y="0"/>
                  </a:moveTo>
                  <a:lnTo>
                    <a:pt x="0" y="56"/>
                  </a:lnTo>
                  <a:lnTo>
                    <a:pt x="674" y="2696"/>
                  </a:lnTo>
                  <a:cubicBezTo>
                    <a:pt x="674" y="2752"/>
                    <a:pt x="731" y="2752"/>
                    <a:pt x="787" y="2752"/>
                  </a:cubicBezTo>
                  <a:cubicBezTo>
                    <a:pt x="843" y="2752"/>
                    <a:pt x="843" y="2696"/>
                    <a:pt x="843" y="264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15"/>
            <p:cNvSpPr/>
            <p:nvPr/>
          </p:nvSpPr>
          <p:spPr>
            <a:xfrm>
              <a:off x="3675175" y="2566125"/>
              <a:ext cx="28100" cy="67425"/>
            </a:xfrm>
            <a:custGeom>
              <a:avLst/>
              <a:gdLst/>
              <a:ahLst/>
              <a:cxnLst/>
              <a:rect l="l" t="t" r="r" b="b"/>
              <a:pathLst>
                <a:path w="1124" h="2697" extrusionOk="0">
                  <a:moveTo>
                    <a:pt x="169" y="1"/>
                  </a:moveTo>
                  <a:lnTo>
                    <a:pt x="1" y="57"/>
                  </a:lnTo>
                  <a:lnTo>
                    <a:pt x="956" y="2641"/>
                  </a:lnTo>
                  <a:cubicBezTo>
                    <a:pt x="956" y="2697"/>
                    <a:pt x="1012" y="2697"/>
                    <a:pt x="1012" y="2697"/>
                  </a:cubicBezTo>
                  <a:cubicBezTo>
                    <a:pt x="1068" y="2697"/>
                    <a:pt x="1124" y="2584"/>
                    <a:pt x="1124" y="252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15"/>
            <p:cNvSpPr/>
            <p:nvPr/>
          </p:nvSpPr>
          <p:spPr>
            <a:xfrm>
              <a:off x="3863325" y="2427125"/>
              <a:ext cx="59000" cy="44950"/>
            </a:xfrm>
            <a:custGeom>
              <a:avLst/>
              <a:gdLst/>
              <a:ahLst/>
              <a:cxnLst/>
              <a:rect l="l" t="t" r="r" b="b"/>
              <a:pathLst>
                <a:path w="2360" h="1798" extrusionOk="0">
                  <a:moveTo>
                    <a:pt x="113" y="1"/>
                  </a:moveTo>
                  <a:cubicBezTo>
                    <a:pt x="57" y="57"/>
                    <a:pt x="57" y="113"/>
                    <a:pt x="1" y="169"/>
                  </a:cubicBezTo>
                  <a:lnTo>
                    <a:pt x="2191" y="1798"/>
                  </a:lnTo>
                  <a:lnTo>
                    <a:pt x="2247" y="1798"/>
                  </a:lnTo>
                  <a:cubicBezTo>
                    <a:pt x="2247" y="1798"/>
                    <a:pt x="2303" y="1798"/>
                    <a:pt x="2303" y="1742"/>
                  </a:cubicBezTo>
                  <a:cubicBezTo>
                    <a:pt x="2360" y="1686"/>
                    <a:pt x="2360" y="1629"/>
                    <a:pt x="2303" y="157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15"/>
            <p:cNvSpPr/>
            <p:nvPr/>
          </p:nvSpPr>
          <p:spPr>
            <a:xfrm>
              <a:off x="3930725" y="2285300"/>
              <a:ext cx="68825" cy="22500"/>
            </a:xfrm>
            <a:custGeom>
              <a:avLst/>
              <a:gdLst/>
              <a:ahLst/>
              <a:cxnLst/>
              <a:rect l="l" t="t" r="r" b="b"/>
              <a:pathLst>
                <a:path w="2753" h="900" extrusionOk="0">
                  <a:moveTo>
                    <a:pt x="57" y="1"/>
                  </a:moveTo>
                  <a:cubicBezTo>
                    <a:pt x="57" y="113"/>
                    <a:pt x="1" y="169"/>
                    <a:pt x="1" y="226"/>
                  </a:cubicBezTo>
                  <a:lnTo>
                    <a:pt x="2640" y="900"/>
                  </a:lnTo>
                  <a:cubicBezTo>
                    <a:pt x="2697" y="900"/>
                    <a:pt x="2753" y="843"/>
                    <a:pt x="2753" y="787"/>
                  </a:cubicBezTo>
                  <a:cubicBezTo>
                    <a:pt x="2753" y="731"/>
                    <a:pt x="2753" y="731"/>
                    <a:pt x="2697" y="67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15"/>
            <p:cNvSpPr/>
            <p:nvPr/>
          </p:nvSpPr>
          <p:spPr>
            <a:xfrm>
              <a:off x="3940550" y="2246000"/>
              <a:ext cx="70250" cy="15475"/>
            </a:xfrm>
            <a:custGeom>
              <a:avLst/>
              <a:gdLst/>
              <a:ahLst/>
              <a:cxnLst/>
              <a:rect l="l" t="t" r="r" b="b"/>
              <a:pathLst>
                <a:path w="2810" h="619" extrusionOk="0">
                  <a:moveTo>
                    <a:pt x="1" y="0"/>
                  </a:moveTo>
                  <a:cubicBezTo>
                    <a:pt x="1" y="113"/>
                    <a:pt x="1" y="169"/>
                    <a:pt x="1" y="225"/>
                  </a:cubicBezTo>
                  <a:lnTo>
                    <a:pt x="2697" y="618"/>
                  </a:lnTo>
                  <a:cubicBezTo>
                    <a:pt x="2753" y="618"/>
                    <a:pt x="2809" y="618"/>
                    <a:pt x="2809" y="562"/>
                  </a:cubicBezTo>
                  <a:cubicBezTo>
                    <a:pt x="2809" y="450"/>
                    <a:pt x="2753" y="393"/>
                    <a:pt x="2697" y="39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15"/>
            <p:cNvSpPr/>
            <p:nvPr/>
          </p:nvSpPr>
          <p:spPr>
            <a:xfrm>
              <a:off x="3943375" y="2208075"/>
              <a:ext cx="70225" cy="8450"/>
            </a:xfrm>
            <a:custGeom>
              <a:avLst/>
              <a:gdLst/>
              <a:ahLst/>
              <a:cxnLst/>
              <a:rect l="l" t="t" r="r" b="b"/>
              <a:pathLst>
                <a:path w="2809" h="338" extrusionOk="0">
                  <a:moveTo>
                    <a:pt x="0" y="1"/>
                  </a:moveTo>
                  <a:lnTo>
                    <a:pt x="0" y="226"/>
                  </a:lnTo>
                  <a:lnTo>
                    <a:pt x="2696" y="338"/>
                  </a:lnTo>
                  <a:cubicBezTo>
                    <a:pt x="2808" y="338"/>
                    <a:pt x="2808" y="169"/>
                    <a:pt x="2696" y="169"/>
                  </a:cubicBezTo>
                  <a:lnTo>
                    <a:pt x="2752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15"/>
            <p:cNvSpPr/>
            <p:nvPr/>
          </p:nvSpPr>
          <p:spPr>
            <a:xfrm>
              <a:off x="3919500" y="2321825"/>
              <a:ext cx="68825" cy="29500"/>
            </a:xfrm>
            <a:custGeom>
              <a:avLst/>
              <a:gdLst/>
              <a:ahLst/>
              <a:cxnLst/>
              <a:rect l="l" t="t" r="r" b="b"/>
              <a:pathLst>
                <a:path w="2753" h="1180" extrusionOk="0">
                  <a:moveTo>
                    <a:pt x="56" y="0"/>
                  </a:moveTo>
                  <a:cubicBezTo>
                    <a:pt x="56" y="113"/>
                    <a:pt x="0" y="169"/>
                    <a:pt x="0" y="225"/>
                  </a:cubicBezTo>
                  <a:lnTo>
                    <a:pt x="2584" y="1180"/>
                  </a:lnTo>
                  <a:cubicBezTo>
                    <a:pt x="2696" y="1124"/>
                    <a:pt x="2752" y="1011"/>
                    <a:pt x="2640" y="955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15"/>
            <p:cNvSpPr/>
            <p:nvPr/>
          </p:nvSpPr>
          <p:spPr>
            <a:xfrm>
              <a:off x="3884400" y="2393425"/>
              <a:ext cx="64300" cy="39575"/>
            </a:xfrm>
            <a:custGeom>
              <a:avLst/>
              <a:gdLst/>
              <a:ahLst/>
              <a:cxnLst/>
              <a:rect l="l" t="t" r="r" b="b"/>
              <a:pathLst>
                <a:path w="2572" h="1583" extrusionOk="0">
                  <a:moveTo>
                    <a:pt x="113" y="1"/>
                  </a:moveTo>
                  <a:cubicBezTo>
                    <a:pt x="113" y="57"/>
                    <a:pt x="56" y="113"/>
                    <a:pt x="0" y="169"/>
                  </a:cubicBezTo>
                  <a:lnTo>
                    <a:pt x="2359" y="1573"/>
                  </a:lnTo>
                  <a:lnTo>
                    <a:pt x="2415" y="1573"/>
                  </a:lnTo>
                  <a:cubicBezTo>
                    <a:pt x="2428" y="1579"/>
                    <a:pt x="2440" y="1582"/>
                    <a:pt x="2451" y="1582"/>
                  </a:cubicBezTo>
                  <a:cubicBezTo>
                    <a:pt x="2538" y="1582"/>
                    <a:pt x="2571" y="1405"/>
                    <a:pt x="2471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15"/>
            <p:cNvSpPr/>
            <p:nvPr/>
          </p:nvSpPr>
          <p:spPr>
            <a:xfrm>
              <a:off x="3599350" y="2585800"/>
              <a:ext cx="15475" cy="70225"/>
            </a:xfrm>
            <a:custGeom>
              <a:avLst/>
              <a:gdLst/>
              <a:ahLst/>
              <a:cxnLst/>
              <a:rect l="l" t="t" r="r" b="b"/>
              <a:pathLst>
                <a:path w="619" h="2809" extrusionOk="0">
                  <a:moveTo>
                    <a:pt x="1" y="0"/>
                  </a:moveTo>
                  <a:lnTo>
                    <a:pt x="394" y="2696"/>
                  </a:lnTo>
                  <a:cubicBezTo>
                    <a:pt x="394" y="2752"/>
                    <a:pt x="450" y="2808"/>
                    <a:pt x="506" y="2808"/>
                  </a:cubicBezTo>
                  <a:cubicBezTo>
                    <a:pt x="562" y="2808"/>
                    <a:pt x="619" y="2752"/>
                    <a:pt x="619" y="2696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15"/>
            <p:cNvSpPr/>
            <p:nvPr/>
          </p:nvSpPr>
          <p:spPr>
            <a:xfrm>
              <a:off x="3904050" y="2359725"/>
              <a:ext cx="66025" cy="33725"/>
            </a:xfrm>
            <a:custGeom>
              <a:avLst/>
              <a:gdLst/>
              <a:ahLst/>
              <a:cxnLst/>
              <a:rect l="l" t="t" r="r" b="b"/>
              <a:pathLst>
                <a:path w="2641" h="1349" extrusionOk="0">
                  <a:moveTo>
                    <a:pt x="113" y="1"/>
                  </a:moveTo>
                  <a:cubicBezTo>
                    <a:pt x="113" y="57"/>
                    <a:pt x="1" y="113"/>
                    <a:pt x="1" y="169"/>
                  </a:cubicBezTo>
                  <a:lnTo>
                    <a:pt x="2472" y="1349"/>
                  </a:lnTo>
                  <a:cubicBezTo>
                    <a:pt x="2528" y="1349"/>
                    <a:pt x="2584" y="1349"/>
                    <a:pt x="2584" y="1292"/>
                  </a:cubicBezTo>
                  <a:cubicBezTo>
                    <a:pt x="2640" y="1236"/>
                    <a:pt x="2584" y="1180"/>
                    <a:pt x="2528" y="1124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15"/>
            <p:cNvSpPr/>
            <p:nvPr/>
          </p:nvSpPr>
          <p:spPr>
            <a:xfrm>
              <a:off x="3100900" y="2321825"/>
              <a:ext cx="67425" cy="28100"/>
            </a:xfrm>
            <a:custGeom>
              <a:avLst/>
              <a:gdLst/>
              <a:ahLst/>
              <a:cxnLst/>
              <a:rect l="l" t="t" r="r" b="b"/>
              <a:pathLst>
                <a:path w="2697" h="1124" extrusionOk="0">
                  <a:moveTo>
                    <a:pt x="2640" y="0"/>
                  </a:moveTo>
                  <a:lnTo>
                    <a:pt x="113" y="899"/>
                  </a:lnTo>
                  <a:cubicBezTo>
                    <a:pt x="57" y="899"/>
                    <a:pt x="0" y="1011"/>
                    <a:pt x="0" y="1067"/>
                  </a:cubicBezTo>
                  <a:cubicBezTo>
                    <a:pt x="57" y="1067"/>
                    <a:pt x="57" y="1124"/>
                    <a:pt x="113" y="1124"/>
                  </a:cubicBezTo>
                  <a:lnTo>
                    <a:pt x="169" y="1124"/>
                  </a:lnTo>
                  <a:lnTo>
                    <a:pt x="2696" y="225"/>
                  </a:lnTo>
                  <a:cubicBezTo>
                    <a:pt x="2696" y="113"/>
                    <a:pt x="2696" y="56"/>
                    <a:pt x="264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15"/>
            <p:cNvSpPr/>
            <p:nvPr/>
          </p:nvSpPr>
          <p:spPr>
            <a:xfrm>
              <a:off x="3140225" y="2392025"/>
              <a:ext cx="63200" cy="40750"/>
            </a:xfrm>
            <a:custGeom>
              <a:avLst/>
              <a:gdLst/>
              <a:ahLst/>
              <a:cxnLst/>
              <a:rect l="l" t="t" r="r" b="b"/>
              <a:pathLst>
                <a:path w="2528" h="1630" extrusionOk="0">
                  <a:moveTo>
                    <a:pt x="2415" y="0"/>
                  </a:moveTo>
                  <a:lnTo>
                    <a:pt x="56" y="1405"/>
                  </a:lnTo>
                  <a:cubicBezTo>
                    <a:pt x="0" y="1461"/>
                    <a:pt x="0" y="1517"/>
                    <a:pt x="0" y="1573"/>
                  </a:cubicBezTo>
                  <a:cubicBezTo>
                    <a:pt x="56" y="1629"/>
                    <a:pt x="56" y="1629"/>
                    <a:pt x="112" y="1629"/>
                  </a:cubicBezTo>
                  <a:lnTo>
                    <a:pt x="169" y="1629"/>
                  </a:lnTo>
                  <a:lnTo>
                    <a:pt x="2527" y="225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15"/>
            <p:cNvSpPr/>
            <p:nvPr/>
          </p:nvSpPr>
          <p:spPr>
            <a:xfrm>
              <a:off x="3119150" y="2358325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528" y="1"/>
                  </a:moveTo>
                  <a:lnTo>
                    <a:pt x="57" y="1180"/>
                  </a:lnTo>
                  <a:cubicBezTo>
                    <a:pt x="1" y="1180"/>
                    <a:pt x="1" y="1236"/>
                    <a:pt x="1" y="1348"/>
                  </a:cubicBezTo>
                  <a:cubicBezTo>
                    <a:pt x="1" y="1348"/>
                    <a:pt x="57" y="1405"/>
                    <a:pt x="113" y="1405"/>
                  </a:cubicBezTo>
                  <a:lnTo>
                    <a:pt x="169" y="1405"/>
                  </a:lnTo>
                  <a:lnTo>
                    <a:pt x="2640" y="22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15"/>
            <p:cNvSpPr/>
            <p:nvPr/>
          </p:nvSpPr>
          <p:spPr>
            <a:xfrm>
              <a:off x="3166900" y="2425725"/>
              <a:ext cx="60400" cy="46350"/>
            </a:xfrm>
            <a:custGeom>
              <a:avLst/>
              <a:gdLst/>
              <a:ahLst/>
              <a:cxnLst/>
              <a:rect l="l" t="t" r="r" b="b"/>
              <a:pathLst>
                <a:path w="2416" h="1854" extrusionOk="0">
                  <a:moveTo>
                    <a:pt x="2191" y="0"/>
                  </a:moveTo>
                  <a:lnTo>
                    <a:pt x="56" y="1629"/>
                  </a:lnTo>
                  <a:cubicBezTo>
                    <a:pt x="0" y="1685"/>
                    <a:pt x="0" y="1742"/>
                    <a:pt x="56" y="1798"/>
                  </a:cubicBezTo>
                  <a:cubicBezTo>
                    <a:pt x="56" y="1798"/>
                    <a:pt x="113" y="1854"/>
                    <a:pt x="169" y="1854"/>
                  </a:cubicBezTo>
                  <a:lnTo>
                    <a:pt x="225" y="1854"/>
                  </a:lnTo>
                  <a:lnTo>
                    <a:pt x="2415" y="22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15"/>
            <p:cNvSpPr/>
            <p:nvPr/>
          </p:nvSpPr>
          <p:spPr>
            <a:xfrm>
              <a:off x="3078425" y="2246000"/>
              <a:ext cx="71650" cy="15475"/>
            </a:xfrm>
            <a:custGeom>
              <a:avLst/>
              <a:gdLst/>
              <a:ahLst/>
              <a:cxnLst/>
              <a:rect l="l" t="t" r="r" b="b"/>
              <a:pathLst>
                <a:path w="2866" h="619" extrusionOk="0">
                  <a:moveTo>
                    <a:pt x="2809" y="0"/>
                  </a:moveTo>
                  <a:lnTo>
                    <a:pt x="113" y="393"/>
                  </a:lnTo>
                  <a:cubicBezTo>
                    <a:pt x="57" y="393"/>
                    <a:pt x="1" y="450"/>
                    <a:pt x="57" y="506"/>
                  </a:cubicBezTo>
                  <a:cubicBezTo>
                    <a:pt x="57" y="562"/>
                    <a:pt x="57" y="618"/>
                    <a:pt x="169" y="618"/>
                  </a:cubicBezTo>
                  <a:lnTo>
                    <a:pt x="2865" y="225"/>
                  </a:lnTo>
                  <a:cubicBezTo>
                    <a:pt x="2865" y="113"/>
                    <a:pt x="2809" y="56"/>
                    <a:pt x="28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15"/>
            <p:cNvSpPr/>
            <p:nvPr/>
          </p:nvSpPr>
          <p:spPr>
            <a:xfrm>
              <a:off x="3194975" y="2455200"/>
              <a:ext cx="54775" cy="50575"/>
            </a:xfrm>
            <a:custGeom>
              <a:avLst/>
              <a:gdLst/>
              <a:ahLst/>
              <a:cxnLst/>
              <a:rect l="l" t="t" r="r" b="b"/>
              <a:pathLst>
                <a:path w="2191" h="2023" extrusionOk="0">
                  <a:moveTo>
                    <a:pt x="2022" y="1"/>
                  </a:moveTo>
                  <a:lnTo>
                    <a:pt x="0" y="1854"/>
                  </a:lnTo>
                  <a:cubicBezTo>
                    <a:pt x="0" y="1910"/>
                    <a:pt x="0" y="1967"/>
                    <a:pt x="0" y="2023"/>
                  </a:cubicBezTo>
                  <a:lnTo>
                    <a:pt x="169" y="2023"/>
                  </a:lnTo>
                  <a:lnTo>
                    <a:pt x="2191" y="169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15"/>
            <p:cNvSpPr/>
            <p:nvPr/>
          </p:nvSpPr>
          <p:spPr>
            <a:xfrm>
              <a:off x="3088250" y="2285300"/>
              <a:ext cx="68850" cy="22500"/>
            </a:xfrm>
            <a:custGeom>
              <a:avLst/>
              <a:gdLst/>
              <a:ahLst/>
              <a:cxnLst/>
              <a:rect l="l" t="t" r="r" b="b"/>
              <a:pathLst>
                <a:path w="2754" h="900" extrusionOk="0">
                  <a:moveTo>
                    <a:pt x="2753" y="1"/>
                  </a:moveTo>
                  <a:lnTo>
                    <a:pt x="113" y="675"/>
                  </a:lnTo>
                  <a:cubicBezTo>
                    <a:pt x="1" y="675"/>
                    <a:pt x="1" y="731"/>
                    <a:pt x="1" y="787"/>
                  </a:cubicBezTo>
                  <a:cubicBezTo>
                    <a:pt x="1" y="843"/>
                    <a:pt x="57" y="900"/>
                    <a:pt x="113" y="900"/>
                  </a:cubicBezTo>
                  <a:lnTo>
                    <a:pt x="2753" y="226"/>
                  </a:lnTo>
                  <a:cubicBezTo>
                    <a:pt x="2753" y="169"/>
                    <a:pt x="2753" y="57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15"/>
            <p:cNvSpPr/>
            <p:nvPr/>
          </p:nvSpPr>
          <p:spPr>
            <a:xfrm>
              <a:off x="3561450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225" y="0"/>
                  </a:moveTo>
                  <a:lnTo>
                    <a:pt x="0" y="57"/>
                  </a:lnTo>
                  <a:lnTo>
                    <a:pt x="113" y="2753"/>
                  </a:lnTo>
                  <a:cubicBezTo>
                    <a:pt x="113" y="2809"/>
                    <a:pt x="169" y="2865"/>
                    <a:pt x="225" y="2865"/>
                  </a:cubicBezTo>
                  <a:cubicBezTo>
                    <a:pt x="281" y="2865"/>
                    <a:pt x="337" y="2809"/>
                    <a:pt x="337" y="275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15"/>
            <p:cNvSpPr/>
            <p:nvPr/>
          </p:nvSpPr>
          <p:spPr>
            <a:xfrm>
              <a:off x="3075625" y="2206675"/>
              <a:ext cx="70225" cy="9850"/>
            </a:xfrm>
            <a:custGeom>
              <a:avLst/>
              <a:gdLst/>
              <a:ahLst/>
              <a:cxnLst/>
              <a:rect l="l" t="t" r="r" b="b"/>
              <a:pathLst>
                <a:path w="2809" h="394" extrusionOk="0">
                  <a:moveTo>
                    <a:pt x="2809" y="1"/>
                  </a:moveTo>
                  <a:lnTo>
                    <a:pt x="113" y="169"/>
                  </a:lnTo>
                  <a:cubicBezTo>
                    <a:pt x="0" y="169"/>
                    <a:pt x="0" y="225"/>
                    <a:pt x="0" y="282"/>
                  </a:cubicBezTo>
                  <a:cubicBezTo>
                    <a:pt x="0" y="338"/>
                    <a:pt x="57" y="394"/>
                    <a:pt x="113" y="394"/>
                  </a:cubicBezTo>
                  <a:lnTo>
                    <a:pt x="2809" y="225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15"/>
            <p:cNvSpPr/>
            <p:nvPr/>
          </p:nvSpPr>
          <p:spPr>
            <a:xfrm>
              <a:off x="3426650" y="2577375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675" y="0"/>
                  </a:moveTo>
                  <a:lnTo>
                    <a:pt x="1" y="2640"/>
                  </a:lnTo>
                  <a:cubicBezTo>
                    <a:pt x="1" y="2696"/>
                    <a:pt x="57" y="2752"/>
                    <a:pt x="113" y="2752"/>
                  </a:cubicBezTo>
                  <a:cubicBezTo>
                    <a:pt x="169" y="2752"/>
                    <a:pt x="169" y="2696"/>
                    <a:pt x="225" y="2696"/>
                  </a:cubicBezTo>
                  <a:lnTo>
                    <a:pt x="899" y="56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15"/>
            <p:cNvSpPr/>
            <p:nvPr/>
          </p:nvSpPr>
          <p:spPr>
            <a:xfrm>
              <a:off x="3384525" y="2566125"/>
              <a:ext cx="26700" cy="67425"/>
            </a:xfrm>
            <a:custGeom>
              <a:avLst/>
              <a:gdLst/>
              <a:ahLst/>
              <a:cxnLst/>
              <a:rect l="l" t="t" r="r" b="b"/>
              <a:pathLst>
                <a:path w="1068" h="2697" extrusionOk="0">
                  <a:moveTo>
                    <a:pt x="899" y="1"/>
                  </a:moveTo>
                  <a:lnTo>
                    <a:pt x="1" y="2528"/>
                  </a:lnTo>
                  <a:cubicBezTo>
                    <a:pt x="1" y="2584"/>
                    <a:pt x="1" y="2641"/>
                    <a:pt x="57" y="2697"/>
                  </a:cubicBezTo>
                  <a:cubicBezTo>
                    <a:pt x="113" y="2697"/>
                    <a:pt x="169" y="2641"/>
                    <a:pt x="169" y="2584"/>
                  </a:cubicBezTo>
                  <a:lnTo>
                    <a:pt x="1068" y="57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15"/>
            <p:cNvSpPr/>
            <p:nvPr/>
          </p:nvSpPr>
          <p:spPr>
            <a:xfrm>
              <a:off x="32272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854" y="0"/>
                  </a:moveTo>
                  <a:lnTo>
                    <a:pt x="0" y="2022"/>
                  </a:lnTo>
                  <a:cubicBezTo>
                    <a:pt x="0" y="2078"/>
                    <a:pt x="0" y="2135"/>
                    <a:pt x="0" y="2191"/>
                  </a:cubicBezTo>
                  <a:lnTo>
                    <a:pt x="169" y="2191"/>
                  </a:lnTo>
                  <a:lnTo>
                    <a:pt x="2022" y="113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15"/>
            <p:cNvSpPr/>
            <p:nvPr/>
          </p:nvSpPr>
          <p:spPr>
            <a:xfrm>
              <a:off x="3517925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113" y="0"/>
                  </a:moveTo>
                  <a:lnTo>
                    <a:pt x="0" y="2753"/>
                  </a:lnTo>
                  <a:cubicBezTo>
                    <a:pt x="0" y="2809"/>
                    <a:pt x="56" y="2865"/>
                    <a:pt x="113" y="2865"/>
                  </a:cubicBezTo>
                  <a:cubicBezTo>
                    <a:pt x="169" y="2865"/>
                    <a:pt x="225" y="2809"/>
                    <a:pt x="225" y="2753"/>
                  </a:cubicBez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15"/>
            <p:cNvSpPr/>
            <p:nvPr/>
          </p:nvSpPr>
          <p:spPr>
            <a:xfrm>
              <a:off x="3341000" y="2549275"/>
              <a:ext cx="33725" cy="66025"/>
            </a:xfrm>
            <a:custGeom>
              <a:avLst/>
              <a:gdLst/>
              <a:ahLst/>
              <a:cxnLst/>
              <a:rect l="l" t="t" r="r" b="b"/>
              <a:pathLst>
                <a:path w="1349" h="2641" extrusionOk="0">
                  <a:moveTo>
                    <a:pt x="1180" y="1"/>
                  </a:moveTo>
                  <a:lnTo>
                    <a:pt x="1" y="2472"/>
                  </a:lnTo>
                  <a:cubicBezTo>
                    <a:pt x="1" y="2528"/>
                    <a:pt x="1" y="2584"/>
                    <a:pt x="57" y="2641"/>
                  </a:cubicBezTo>
                  <a:lnTo>
                    <a:pt x="113" y="2641"/>
                  </a:lnTo>
                  <a:cubicBezTo>
                    <a:pt x="169" y="2641"/>
                    <a:pt x="169" y="2584"/>
                    <a:pt x="225" y="2584"/>
                  </a:cubicBez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15"/>
            <p:cNvSpPr/>
            <p:nvPr/>
          </p:nvSpPr>
          <p:spPr>
            <a:xfrm>
              <a:off x="3262375" y="2508575"/>
              <a:ext cx="46350" cy="59000"/>
            </a:xfrm>
            <a:custGeom>
              <a:avLst/>
              <a:gdLst/>
              <a:ahLst/>
              <a:cxnLst/>
              <a:rect l="l" t="t" r="r" b="b"/>
              <a:pathLst>
                <a:path w="1854" h="2360" extrusionOk="0">
                  <a:moveTo>
                    <a:pt x="1629" y="0"/>
                  </a:moveTo>
                  <a:lnTo>
                    <a:pt x="0" y="2191"/>
                  </a:lnTo>
                  <a:cubicBezTo>
                    <a:pt x="0" y="2247"/>
                    <a:pt x="0" y="2303"/>
                    <a:pt x="0" y="2359"/>
                  </a:cubicBezTo>
                  <a:lnTo>
                    <a:pt x="113" y="2359"/>
                  </a:lnTo>
                  <a:cubicBezTo>
                    <a:pt x="113" y="2359"/>
                    <a:pt x="169" y="2359"/>
                    <a:pt x="169" y="2303"/>
                  </a:cubicBezTo>
                  <a:lnTo>
                    <a:pt x="1854" y="169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15"/>
            <p:cNvSpPr/>
            <p:nvPr/>
          </p:nvSpPr>
          <p:spPr>
            <a:xfrm>
              <a:off x="3300275" y="2531025"/>
              <a:ext cx="40750" cy="63225"/>
            </a:xfrm>
            <a:custGeom>
              <a:avLst/>
              <a:gdLst/>
              <a:ahLst/>
              <a:cxnLst/>
              <a:rect l="l" t="t" r="r" b="b"/>
              <a:pathLst>
                <a:path w="1630" h="2529" extrusionOk="0">
                  <a:moveTo>
                    <a:pt x="1461" y="1"/>
                  </a:moveTo>
                  <a:lnTo>
                    <a:pt x="57" y="2360"/>
                  </a:lnTo>
                  <a:cubicBezTo>
                    <a:pt x="1" y="2416"/>
                    <a:pt x="1" y="2472"/>
                    <a:pt x="57" y="2528"/>
                  </a:cubicBezTo>
                  <a:lnTo>
                    <a:pt x="113" y="2528"/>
                  </a:lnTo>
                  <a:cubicBezTo>
                    <a:pt x="169" y="2528"/>
                    <a:pt x="169" y="2472"/>
                    <a:pt x="225" y="2472"/>
                  </a:cubicBezTo>
                  <a:lnTo>
                    <a:pt x="1630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15"/>
            <p:cNvSpPr/>
            <p:nvPr/>
          </p:nvSpPr>
          <p:spPr>
            <a:xfrm>
              <a:off x="3065800" y="1831775"/>
              <a:ext cx="836875" cy="718050"/>
            </a:xfrm>
            <a:custGeom>
              <a:avLst/>
              <a:gdLst/>
              <a:ahLst/>
              <a:cxnLst/>
              <a:rect l="l" t="t" r="r" b="b"/>
              <a:pathLst>
                <a:path w="33475" h="28722" extrusionOk="0">
                  <a:moveTo>
                    <a:pt x="19038" y="344"/>
                  </a:moveTo>
                  <a:cubicBezTo>
                    <a:pt x="26234" y="344"/>
                    <a:pt x="33137" y="5917"/>
                    <a:pt x="33137" y="14323"/>
                  </a:cubicBezTo>
                  <a:cubicBezTo>
                    <a:pt x="33081" y="22073"/>
                    <a:pt x="26847" y="28308"/>
                    <a:pt x="19152" y="28308"/>
                  </a:cubicBezTo>
                  <a:cubicBezTo>
                    <a:pt x="6684" y="28308"/>
                    <a:pt x="450" y="13256"/>
                    <a:pt x="9267" y="4438"/>
                  </a:cubicBezTo>
                  <a:cubicBezTo>
                    <a:pt x="12114" y="1610"/>
                    <a:pt x="15609" y="344"/>
                    <a:pt x="19038" y="344"/>
                  </a:cubicBezTo>
                  <a:close/>
                  <a:moveTo>
                    <a:pt x="19152" y="1"/>
                  </a:moveTo>
                  <a:cubicBezTo>
                    <a:pt x="6347" y="1"/>
                    <a:pt x="0" y="15446"/>
                    <a:pt x="8987" y="24489"/>
                  </a:cubicBezTo>
                  <a:cubicBezTo>
                    <a:pt x="11910" y="27412"/>
                    <a:pt x="15503" y="28721"/>
                    <a:pt x="19027" y="28721"/>
                  </a:cubicBezTo>
                  <a:cubicBezTo>
                    <a:pt x="26402" y="28721"/>
                    <a:pt x="33474" y="22988"/>
                    <a:pt x="33474" y="14323"/>
                  </a:cubicBezTo>
                  <a:cubicBezTo>
                    <a:pt x="33474" y="6404"/>
                    <a:pt x="27072" y="1"/>
                    <a:pt x="1915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15"/>
            <p:cNvSpPr/>
            <p:nvPr/>
          </p:nvSpPr>
          <p:spPr>
            <a:xfrm>
              <a:off x="3427300" y="2075175"/>
              <a:ext cx="42900" cy="41675"/>
            </a:xfrm>
            <a:custGeom>
              <a:avLst/>
              <a:gdLst/>
              <a:ahLst/>
              <a:cxnLst/>
              <a:rect l="l" t="t" r="r" b="b"/>
              <a:pathLst>
                <a:path w="1716" h="1667" extrusionOk="0">
                  <a:moveTo>
                    <a:pt x="172" y="0"/>
                  </a:moveTo>
                  <a:cubicBezTo>
                    <a:pt x="80" y="0"/>
                    <a:pt x="1" y="120"/>
                    <a:pt x="87" y="206"/>
                  </a:cubicBezTo>
                  <a:lnTo>
                    <a:pt x="1547" y="1666"/>
                  </a:lnTo>
                  <a:lnTo>
                    <a:pt x="1716" y="1498"/>
                  </a:lnTo>
                  <a:lnTo>
                    <a:pt x="255" y="37"/>
                  </a:lnTo>
                  <a:cubicBezTo>
                    <a:pt x="229" y="11"/>
                    <a:pt x="200" y="0"/>
                    <a:pt x="1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15"/>
            <p:cNvSpPr/>
            <p:nvPr/>
          </p:nvSpPr>
          <p:spPr>
            <a:xfrm>
              <a:off x="3329775" y="2185625"/>
              <a:ext cx="106725" cy="5625"/>
            </a:xfrm>
            <a:custGeom>
              <a:avLst/>
              <a:gdLst/>
              <a:ahLst/>
              <a:cxnLst/>
              <a:rect l="l" t="t" r="r" b="b"/>
              <a:pathLst>
                <a:path w="4269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4269" y="225"/>
                  </a:lnTo>
                  <a:lnTo>
                    <a:pt x="4269" y="169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15"/>
            <p:cNvSpPr/>
            <p:nvPr/>
          </p:nvSpPr>
          <p:spPr>
            <a:xfrm>
              <a:off x="3539675" y="1977100"/>
              <a:ext cx="6350" cy="106050"/>
            </a:xfrm>
            <a:custGeom>
              <a:avLst/>
              <a:gdLst/>
              <a:ahLst/>
              <a:cxnLst/>
              <a:rect l="l" t="t" r="r" b="b"/>
              <a:pathLst>
                <a:path w="254" h="4242" extrusionOk="0">
                  <a:moveTo>
                    <a:pt x="120" y="1"/>
                  </a:moveTo>
                  <a:cubicBezTo>
                    <a:pt x="57" y="1"/>
                    <a:pt x="1" y="29"/>
                    <a:pt x="29" y="85"/>
                  </a:cubicBezTo>
                  <a:lnTo>
                    <a:pt x="29" y="4241"/>
                  </a:lnTo>
                  <a:lnTo>
                    <a:pt x="254" y="4241"/>
                  </a:lnTo>
                  <a:lnTo>
                    <a:pt x="254" y="85"/>
                  </a:lnTo>
                  <a:cubicBezTo>
                    <a:pt x="254" y="29"/>
                    <a:pt x="183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15"/>
            <p:cNvSpPr/>
            <p:nvPr/>
          </p:nvSpPr>
          <p:spPr>
            <a:xfrm>
              <a:off x="3390150" y="2036775"/>
              <a:ext cx="366500" cy="365100"/>
            </a:xfrm>
            <a:custGeom>
              <a:avLst/>
              <a:gdLst/>
              <a:ahLst/>
              <a:cxnLst/>
              <a:rect l="l" t="t" r="r" b="b"/>
              <a:pathLst>
                <a:path w="14660" h="14604" extrusionOk="0">
                  <a:moveTo>
                    <a:pt x="7976" y="1"/>
                  </a:moveTo>
                  <a:lnTo>
                    <a:pt x="7751" y="731"/>
                  </a:lnTo>
                  <a:cubicBezTo>
                    <a:pt x="8593" y="1012"/>
                    <a:pt x="9324" y="1461"/>
                    <a:pt x="9998" y="2079"/>
                  </a:cubicBezTo>
                  <a:lnTo>
                    <a:pt x="9099" y="2978"/>
                  </a:lnTo>
                  <a:cubicBezTo>
                    <a:pt x="9155" y="2978"/>
                    <a:pt x="9211" y="3034"/>
                    <a:pt x="9267" y="3090"/>
                  </a:cubicBezTo>
                  <a:lnTo>
                    <a:pt x="10166" y="2247"/>
                  </a:lnTo>
                  <a:cubicBezTo>
                    <a:pt x="11121" y="3258"/>
                    <a:pt x="11683" y="4550"/>
                    <a:pt x="11739" y="5954"/>
                  </a:cubicBezTo>
                  <a:lnTo>
                    <a:pt x="10503" y="5954"/>
                  </a:lnTo>
                  <a:lnTo>
                    <a:pt x="10503" y="6123"/>
                  </a:lnTo>
                  <a:lnTo>
                    <a:pt x="10503" y="6179"/>
                  </a:lnTo>
                  <a:lnTo>
                    <a:pt x="11739" y="6179"/>
                  </a:lnTo>
                  <a:cubicBezTo>
                    <a:pt x="11683" y="7583"/>
                    <a:pt x="11121" y="8931"/>
                    <a:pt x="10166" y="9998"/>
                  </a:cubicBezTo>
                  <a:lnTo>
                    <a:pt x="9324" y="9099"/>
                  </a:lnTo>
                  <a:lnTo>
                    <a:pt x="9155" y="9268"/>
                  </a:lnTo>
                  <a:lnTo>
                    <a:pt x="9998" y="10110"/>
                  </a:lnTo>
                  <a:cubicBezTo>
                    <a:pt x="8987" y="11121"/>
                    <a:pt x="7639" y="11683"/>
                    <a:pt x="6235" y="11683"/>
                  </a:cubicBezTo>
                  <a:lnTo>
                    <a:pt x="6235" y="10447"/>
                  </a:lnTo>
                  <a:lnTo>
                    <a:pt x="6010" y="10447"/>
                  </a:lnTo>
                  <a:lnTo>
                    <a:pt x="6010" y="11683"/>
                  </a:lnTo>
                  <a:cubicBezTo>
                    <a:pt x="4550" y="11683"/>
                    <a:pt x="3202" y="11121"/>
                    <a:pt x="2191" y="10110"/>
                  </a:cubicBezTo>
                  <a:lnTo>
                    <a:pt x="3146" y="9212"/>
                  </a:lnTo>
                  <a:lnTo>
                    <a:pt x="2977" y="9043"/>
                  </a:lnTo>
                  <a:lnTo>
                    <a:pt x="2022" y="9942"/>
                  </a:lnTo>
                  <a:cubicBezTo>
                    <a:pt x="1461" y="9324"/>
                    <a:pt x="1011" y="8594"/>
                    <a:pt x="730" y="7752"/>
                  </a:cubicBezTo>
                  <a:lnTo>
                    <a:pt x="0" y="7976"/>
                  </a:lnTo>
                  <a:cubicBezTo>
                    <a:pt x="787" y="10616"/>
                    <a:pt x="3202" y="12469"/>
                    <a:pt x="6010" y="12469"/>
                  </a:cubicBezTo>
                  <a:lnTo>
                    <a:pt x="6010" y="14491"/>
                  </a:lnTo>
                  <a:cubicBezTo>
                    <a:pt x="6010" y="14547"/>
                    <a:pt x="6066" y="14547"/>
                    <a:pt x="6122" y="14604"/>
                  </a:cubicBezTo>
                  <a:cubicBezTo>
                    <a:pt x="6178" y="14604"/>
                    <a:pt x="6178" y="14547"/>
                    <a:pt x="6235" y="14491"/>
                  </a:cubicBezTo>
                  <a:lnTo>
                    <a:pt x="6235" y="12526"/>
                  </a:lnTo>
                  <a:cubicBezTo>
                    <a:pt x="9661" y="12469"/>
                    <a:pt x="12469" y="9661"/>
                    <a:pt x="12525" y="6179"/>
                  </a:cubicBezTo>
                  <a:lnTo>
                    <a:pt x="14547" y="6179"/>
                  </a:lnTo>
                  <a:cubicBezTo>
                    <a:pt x="14603" y="6179"/>
                    <a:pt x="14659" y="6123"/>
                    <a:pt x="14659" y="6067"/>
                  </a:cubicBezTo>
                  <a:cubicBezTo>
                    <a:pt x="14659" y="6010"/>
                    <a:pt x="14603" y="5954"/>
                    <a:pt x="14547" y="5954"/>
                  </a:cubicBezTo>
                  <a:lnTo>
                    <a:pt x="12525" y="5954"/>
                  </a:lnTo>
                  <a:cubicBezTo>
                    <a:pt x="12469" y="4325"/>
                    <a:pt x="11795" y="2753"/>
                    <a:pt x="10672" y="1630"/>
                  </a:cubicBezTo>
                  <a:lnTo>
                    <a:pt x="10672" y="1573"/>
                  </a:lnTo>
                  <a:cubicBezTo>
                    <a:pt x="9885" y="843"/>
                    <a:pt x="8987" y="282"/>
                    <a:pt x="797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15"/>
            <p:cNvSpPr/>
            <p:nvPr/>
          </p:nvSpPr>
          <p:spPr>
            <a:xfrm>
              <a:off x="3238500" y="1894975"/>
              <a:ext cx="659950" cy="590600"/>
            </a:xfrm>
            <a:custGeom>
              <a:avLst/>
              <a:gdLst/>
              <a:ahLst/>
              <a:cxnLst/>
              <a:rect l="l" t="t" r="r" b="b"/>
              <a:pathLst>
                <a:path w="26398" h="23624" extrusionOk="0">
                  <a:moveTo>
                    <a:pt x="12244" y="0"/>
                  </a:moveTo>
                  <a:lnTo>
                    <a:pt x="12244" y="1067"/>
                  </a:lnTo>
                  <a:lnTo>
                    <a:pt x="12076" y="1067"/>
                  </a:lnTo>
                  <a:cubicBezTo>
                    <a:pt x="11177" y="1067"/>
                    <a:pt x="10223" y="1180"/>
                    <a:pt x="9380" y="1404"/>
                  </a:cubicBezTo>
                  <a:lnTo>
                    <a:pt x="9436" y="1685"/>
                  </a:lnTo>
                  <a:cubicBezTo>
                    <a:pt x="8706" y="1854"/>
                    <a:pt x="7976" y="2134"/>
                    <a:pt x="7302" y="2471"/>
                  </a:cubicBezTo>
                  <a:lnTo>
                    <a:pt x="7190" y="2191"/>
                  </a:lnTo>
                  <a:cubicBezTo>
                    <a:pt x="2303" y="4662"/>
                    <a:pt x="1" y="10334"/>
                    <a:pt x="1798" y="15445"/>
                  </a:cubicBezTo>
                  <a:lnTo>
                    <a:pt x="2079" y="15389"/>
                  </a:lnTo>
                  <a:cubicBezTo>
                    <a:pt x="3580" y="19561"/>
                    <a:pt x="7506" y="22411"/>
                    <a:pt x="11946" y="22411"/>
                  </a:cubicBezTo>
                  <a:cubicBezTo>
                    <a:pt x="11989" y="22411"/>
                    <a:pt x="12033" y="22410"/>
                    <a:pt x="12076" y="22410"/>
                  </a:cubicBezTo>
                  <a:lnTo>
                    <a:pt x="12076" y="20837"/>
                  </a:lnTo>
                  <a:cubicBezTo>
                    <a:pt x="7807" y="20837"/>
                    <a:pt x="4157" y="17861"/>
                    <a:pt x="3314" y="13704"/>
                  </a:cubicBezTo>
                  <a:cubicBezTo>
                    <a:pt x="3202" y="13087"/>
                    <a:pt x="3146" y="12469"/>
                    <a:pt x="3146" y="11907"/>
                  </a:cubicBezTo>
                  <a:lnTo>
                    <a:pt x="2416" y="11907"/>
                  </a:lnTo>
                  <a:cubicBezTo>
                    <a:pt x="2416" y="9380"/>
                    <a:pt x="3427" y="6965"/>
                    <a:pt x="5168" y="5167"/>
                  </a:cubicBezTo>
                  <a:lnTo>
                    <a:pt x="5673" y="5617"/>
                  </a:lnTo>
                  <a:cubicBezTo>
                    <a:pt x="7419" y="3871"/>
                    <a:pt x="9729" y="2952"/>
                    <a:pt x="12141" y="2952"/>
                  </a:cubicBezTo>
                  <a:cubicBezTo>
                    <a:pt x="12677" y="2952"/>
                    <a:pt x="13219" y="2997"/>
                    <a:pt x="13761" y="3089"/>
                  </a:cubicBezTo>
                  <a:lnTo>
                    <a:pt x="13873" y="2415"/>
                  </a:lnTo>
                  <a:cubicBezTo>
                    <a:pt x="14659" y="2528"/>
                    <a:pt x="15390" y="2808"/>
                    <a:pt x="16120" y="3089"/>
                  </a:cubicBezTo>
                  <a:lnTo>
                    <a:pt x="15839" y="3763"/>
                  </a:lnTo>
                  <a:cubicBezTo>
                    <a:pt x="16569" y="4100"/>
                    <a:pt x="17299" y="4550"/>
                    <a:pt x="17917" y="5167"/>
                  </a:cubicBezTo>
                  <a:lnTo>
                    <a:pt x="18366" y="4606"/>
                  </a:lnTo>
                  <a:cubicBezTo>
                    <a:pt x="21624" y="7414"/>
                    <a:pt x="22635" y="12076"/>
                    <a:pt x="20838" y="15951"/>
                  </a:cubicBezTo>
                  <a:lnTo>
                    <a:pt x="21905" y="16456"/>
                  </a:lnTo>
                  <a:cubicBezTo>
                    <a:pt x="22579" y="15052"/>
                    <a:pt x="22916" y="13480"/>
                    <a:pt x="22916" y="11907"/>
                  </a:cubicBezTo>
                  <a:cubicBezTo>
                    <a:pt x="22916" y="6571"/>
                    <a:pt x="19040" y="2078"/>
                    <a:pt x="13817" y="1236"/>
                  </a:cubicBezTo>
                  <a:lnTo>
                    <a:pt x="13817" y="1236"/>
                  </a:lnTo>
                  <a:cubicBezTo>
                    <a:pt x="21006" y="2247"/>
                    <a:pt x="25106" y="10110"/>
                    <a:pt x="21849" y="16625"/>
                  </a:cubicBezTo>
                  <a:cubicBezTo>
                    <a:pt x="19925" y="20505"/>
                    <a:pt x="16083" y="22583"/>
                    <a:pt x="12195" y="22583"/>
                  </a:cubicBezTo>
                  <a:cubicBezTo>
                    <a:pt x="9498" y="22583"/>
                    <a:pt x="6779" y="21583"/>
                    <a:pt x="4662" y="19489"/>
                  </a:cubicBezTo>
                  <a:lnTo>
                    <a:pt x="3876" y="20163"/>
                  </a:lnTo>
                  <a:cubicBezTo>
                    <a:pt x="6229" y="22516"/>
                    <a:pt x="9231" y="23623"/>
                    <a:pt x="12200" y="23623"/>
                  </a:cubicBezTo>
                  <a:cubicBezTo>
                    <a:pt x="16742" y="23623"/>
                    <a:pt x="21204" y="21031"/>
                    <a:pt x="23140" y="16344"/>
                  </a:cubicBezTo>
                  <a:cubicBezTo>
                    <a:pt x="26398" y="8537"/>
                    <a:pt x="20669" y="0"/>
                    <a:pt x="1224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15"/>
            <p:cNvSpPr/>
            <p:nvPr/>
          </p:nvSpPr>
          <p:spPr>
            <a:xfrm>
              <a:off x="3560050" y="2137875"/>
              <a:ext cx="33725" cy="33725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067" y="1"/>
                  </a:moveTo>
                  <a:lnTo>
                    <a:pt x="0" y="1068"/>
                  </a:lnTo>
                  <a:cubicBezTo>
                    <a:pt x="113" y="1124"/>
                    <a:pt x="225" y="1236"/>
                    <a:pt x="281" y="1349"/>
                  </a:cubicBezTo>
                  <a:lnTo>
                    <a:pt x="1348" y="28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15"/>
            <p:cNvSpPr/>
            <p:nvPr/>
          </p:nvSpPr>
          <p:spPr>
            <a:xfrm>
              <a:off x="3489850" y="2208075"/>
              <a:ext cx="32300" cy="33725"/>
            </a:xfrm>
            <a:custGeom>
              <a:avLst/>
              <a:gdLst/>
              <a:ahLst/>
              <a:cxnLst/>
              <a:rect l="l" t="t" r="r" b="b"/>
              <a:pathLst>
                <a:path w="1292" h="1349" extrusionOk="0">
                  <a:moveTo>
                    <a:pt x="1011" y="1"/>
                  </a:moveTo>
                  <a:lnTo>
                    <a:pt x="0" y="1068"/>
                  </a:lnTo>
                  <a:lnTo>
                    <a:pt x="281" y="1349"/>
                  </a:lnTo>
                  <a:lnTo>
                    <a:pt x="1292" y="282"/>
                  </a:lnTo>
                  <a:cubicBezTo>
                    <a:pt x="1179" y="226"/>
                    <a:pt x="1067" y="113"/>
                    <a:pt x="101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15"/>
            <p:cNvSpPr/>
            <p:nvPr/>
          </p:nvSpPr>
          <p:spPr>
            <a:xfrm>
              <a:off x="3561450" y="2208075"/>
              <a:ext cx="32325" cy="33725"/>
            </a:xfrm>
            <a:custGeom>
              <a:avLst/>
              <a:gdLst/>
              <a:ahLst/>
              <a:cxnLst/>
              <a:rect l="l" t="t" r="r" b="b"/>
              <a:pathLst>
                <a:path w="1293" h="1349" extrusionOk="0">
                  <a:moveTo>
                    <a:pt x="281" y="1"/>
                  </a:moveTo>
                  <a:cubicBezTo>
                    <a:pt x="169" y="113"/>
                    <a:pt x="57" y="226"/>
                    <a:pt x="0" y="338"/>
                  </a:cubicBezTo>
                  <a:lnTo>
                    <a:pt x="1011" y="1349"/>
                  </a:lnTo>
                  <a:lnTo>
                    <a:pt x="1292" y="1068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15"/>
            <p:cNvSpPr/>
            <p:nvPr/>
          </p:nvSpPr>
          <p:spPr>
            <a:xfrm>
              <a:off x="3489850" y="2137875"/>
              <a:ext cx="33700" cy="33725"/>
            </a:xfrm>
            <a:custGeom>
              <a:avLst/>
              <a:gdLst/>
              <a:ahLst/>
              <a:cxnLst/>
              <a:rect l="l" t="t" r="r" b="b"/>
              <a:pathLst>
                <a:path w="1348" h="1349" extrusionOk="0">
                  <a:moveTo>
                    <a:pt x="281" y="1"/>
                  </a:moveTo>
                  <a:lnTo>
                    <a:pt x="0" y="281"/>
                  </a:lnTo>
                  <a:lnTo>
                    <a:pt x="1067" y="1349"/>
                  </a:lnTo>
                  <a:cubicBezTo>
                    <a:pt x="1123" y="1236"/>
                    <a:pt x="1236" y="1124"/>
                    <a:pt x="1348" y="1068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15"/>
            <p:cNvSpPr/>
            <p:nvPr/>
          </p:nvSpPr>
          <p:spPr>
            <a:xfrm>
              <a:off x="3519325" y="2168775"/>
              <a:ext cx="51975" cy="44500"/>
            </a:xfrm>
            <a:custGeom>
              <a:avLst/>
              <a:gdLst/>
              <a:ahLst/>
              <a:cxnLst/>
              <a:rect l="l" t="t" r="r" b="b"/>
              <a:pathLst>
                <a:path w="2079" h="1780" extrusionOk="0">
                  <a:moveTo>
                    <a:pt x="899" y="0"/>
                  </a:moveTo>
                  <a:cubicBezTo>
                    <a:pt x="394" y="0"/>
                    <a:pt x="0" y="393"/>
                    <a:pt x="0" y="843"/>
                  </a:cubicBezTo>
                  <a:cubicBezTo>
                    <a:pt x="0" y="1414"/>
                    <a:pt x="440" y="1779"/>
                    <a:pt x="898" y="1779"/>
                  </a:cubicBezTo>
                  <a:cubicBezTo>
                    <a:pt x="1115" y="1779"/>
                    <a:pt x="1336" y="1697"/>
                    <a:pt x="1517" y="1517"/>
                  </a:cubicBezTo>
                  <a:cubicBezTo>
                    <a:pt x="2079" y="955"/>
                    <a:pt x="1685" y="0"/>
                    <a:pt x="89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15"/>
            <p:cNvSpPr/>
            <p:nvPr/>
          </p:nvSpPr>
          <p:spPr>
            <a:xfrm>
              <a:off x="2634725" y="2247400"/>
              <a:ext cx="370725" cy="209250"/>
            </a:xfrm>
            <a:custGeom>
              <a:avLst/>
              <a:gdLst/>
              <a:ahLst/>
              <a:cxnLst/>
              <a:rect l="l" t="t" r="r" b="b"/>
              <a:pathLst>
                <a:path w="14829" h="8370" extrusionOk="0">
                  <a:moveTo>
                    <a:pt x="11627" y="0"/>
                  </a:moveTo>
                  <a:lnTo>
                    <a:pt x="6965" y="8201"/>
                  </a:lnTo>
                  <a:lnTo>
                    <a:pt x="1" y="8201"/>
                  </a:lnTo>
                  <a:lnTo>
                    <a:pt x="1" y="8369"/>
                  </a:lnTo>
                  <a:lnTo>
                    <a:pt x="7078" y="8369"/>
                  </a:lnTo>
                  <a:lnTo>
                    <a:pt x="11739" y="169"/>
                  </a:lnTo>
                  <a:lnTo>
                    <a:pt x="14828" y="169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15"/>
            <p:cNvSpPr/>
            <p:nvPr/>
          </p:nvSpPr>
          <p:spPr>
            <a:xfrm>
              <a:off x="2624900" y="2438350"/>
              <a:ext cx="28100" cy="28125"/>
            </a:xfrm>
            <a:custGeom>
              <a:avLst/>
              <a:gdLst/>
              <a:ahLst/>
              <a:cxnLst/>
              <a:rect l="l" t="t" r="r" b="b"/>
              <a:pathLst>
                <a:path w="1124" h="1125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15"/>
            <p:cNvSpPr/>
            <p:nvPr/>
          </p:nvSpPr>
          <p:spPr>
            <a:xfrm>
              <a:off x="2997000" y="223617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0" y="0"/>
                  </a:moveTo>
                  <a:lnTo>
                    <a:pt x="0" y="1067"/>
                  </a:lnTo>
                  <a:lnTo>
                    <a:pt x="1067" y="1067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15"/>
            <p:cNvSpPr/>
            <p:nvPr/>
          </p:nvSpPr>
          <p:spPr>
            <a:xfrm>
              <a:off x="4052875" y="1882325"/>
              <a:ext cx="754050" cy="563075"/>
            </a:xfrm>
            <a:custGeom>
              <a:avLst/>
              <a:gdLst/>
              <a:ahLst/>
              <a:cxnLst/>
              <a:rect l="l" t="t" r="r" b="b"/>
              <a:pathLst>
                <a:path w="30162" h="22523" extrusionOk="0">
                  <a:moveTo>
                    <a:pt x="26960" y="1"/>
                  </a:moveTo>
                  <a:lnTo>
                    <a:pt x="12750" y="22354"/>
                  </a:lnTo>
                  <a:lnTo>
                    <a:pt x="1" y="22354"/>
                  </a:lnTo>
                  <a:lnTo>
                    <a:pt x="1" y="22523"/>
                  </a:lnTo>
                  <a:lnTo>
                    <a:pt x="12863" y="22523"/>
                  </a:lnTo>
                  <a:lnTo>
                    <a:pt x="27072" y="225"/>
                  </a:lnTo>
                  <a:lnTo>
                    <a:pt x="30161" y="225"/>
                  </a:lnTo>
                  <a:lnTo>
                    <a:pt x="301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15"/>
            <p:cNvSpPr/>
            <p:nvPr/>
          </p:nvSpPr>
          <p:spPr>
            <a:xfrm>
              <a:off x="4044450" y="2427125"/>
              <a:ext cx="26725" cy="28100"/>
            </a:xfrm>
            <a:custGeom>
              <a:avLst/>
              <a:gdLst/>
              <a:ahLst/>
              <a:cxnLst/>
              <a:rect l="l" t="t" r="r" b="b"/>
              <a:pathLst>
                <a:path w="1069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068" y="112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15"/>
            <p:cNvSpPr/>
            <p:nvPr/>
          </p:nvSpPr>
          <p:spPr>
            <a:xfrm>
              <a:off x="4798475" y="187110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0" y="0"/>
                  </a:moveTo>
                  <a:lnTo>
                    <a:pt x="0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15"/>
            <p:cNvSpPr/>
            <p:nvPr/>
          </p:nvSpPr>
          <p:spPr>
            <a:xfrm>
              <a:off x="2660000" y="1812125"/>
              <a:ext cx="91300" cy="636100"/>
            </a:xfrm>
            <a:custGeom>
              <a:avLst/>
              <a:gdLst/>
              <a:ahLst/>
              <a:cxnLst/>
              <a:rect l="l" t="t" r="r" b="b"/>
              <a:pathLst>
                <a:path w="3652" h="25444" extrusionOk="0">
                  <a:moveTo>
                    <a:pt x="1" y="0"/>
                  </a:moveTo>
                  <a:lnTo>
                    <a:pt x="1" y="14322"/>
                  </a:lnTo>
                  <a:lnTo>
                    <a:pt x="3483" y="18085"/>
                  </a:lnTo>
                  <a:lnTo>
                    <a:pt x="3483" y="25443"/>
                  </a:lnTo>
                  <a:lnTo>
                    <a:pt x="3652" y="25443"/>
                  </a:lnTo>
                  <a:lnTo>
                    <a:pt x="3652" y="18029"/>
                  </a:lnTo>
                  <a:lnTo>
                    <a:pt x="169" y="1421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15"/>
            <p:cNvSpPr/>
            <p:nvPr/>
          </p:nvSpPr>
          <p:spPr>
            <a:xfrm>
              <a:off x="2735825" y="243695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15"/>
            <p:cNvSpPr/>
            <p:nvPr/>
          </p:nvSpPr>
          <p:spPr>
            <a:xfrm>
              <a:off x="4229800" y="1924450"/>
              <a:ext cx="61800" cy="520950"/>
            </a:xfrm>
            <a:custGeom>
              <a:avLst/>
              <a:gdLst/>
              <a:ahLst/>
              <a:cxnLst/>
              <a:rect l="l" t="t" r="r" b="b"/>
              <a:pathLst>
                <a:path w="2472" h="20838" extrusionOk="0">
                  <a:moveTo>
                    <a:pt x="1" y="1"/>
                  </a:moveTo>
                  <a:lnTo>
                    <a:pt x="1" y="169"/>
                  </a:lnTo>
                  <a:lnTo>
                    <a:pt x="2303" y="169"/>
                  </a:lnTo>
                  <a:lnTo>
                    <a:pt x="2303" y="20838"/>
                  </a:lnTo>
                  <a:lnTo>
                    <a:pt x="2472" y="20838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15"/>
            <p:cNvSpPr/>
            <p:nvPr/>
          </p:nvSpPr>
          <p:spPr>
            <a:xfrm>
              <a:off x="4205925" y="19104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3"/>
                  </a:lnTo>
                  <a:lnTo>
                    <a:pt x="1124" y="1123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15"/>
            <p:cNvSpPr/>
            <p:nvPr/>
          </p:nvSpPr>
          <p:spPr>
            <a:xfrm>
              <a:off x="4274725" y="24257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15"/>
            <p:cNvSpPr/>
            <p:nvPr/>
          </p:nvSpPr>
          <p:spPr>
            <a:xfrm>
              <a:off x="3641475" y="2257225"/>
              <a:ext cx="35125" cy="47775"/>
            </a:xfrm>
            <a:custGeom>
              <a:avLst/>
              <a:gdLst/>
              <a:ahLst/>
              <a:cxnLst/>
              <a:rect l="l" t="t" r="r" b="b"/>
              <a:pathLst>
                <a:path w="1405" h="1911" extrusionOk="0">
                  <a:moveTo>
                    <a:pt x="1405" y="955"/>
                  </a:moveTo>
                  <a:cubicBezTo>
                    <a:pt x="1405" y="1910"/>
                    <a:pt x="1" y="1910"/>
                    <a:pt x="1" y="955"/>
                  </a:cubicBezTo>
                  <a:cubicBezTo>
                    <a:pt x="1" y="1"/>
                    <a:pt x="1405" y="1"/>
                    <a:pt x="1405" y="955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15"/>
            <p:cNvSpPr/>
            <p:nvPr/>
          </p:nvSpPr>
          <p:spPr>
            <a:xfrm>
              <a:off x="3645700" y="2272675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899" y="337"/>
                  </a:moveTo>
                  <a:cubicBezTo>
                    <a:pt x="899" y="899"/>
                    <a:pt x="0" y="0"/>
                    <a:pt x="562" y="0"/>
                  </a:cubicBezTo>
                  <a:cubicBezTo>
                    <a:pt x="730" y="0"/>
                    <a:pt x="899" y="169"/>
                    <a:pt x="899" y="337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15"/>
            <p:cNvSpPr/>
            <p:nvPr/>
          </p:nvSpPr>
          <p:spPr>
            <a:xfrm>
              <a:off x="3238500" y="2196850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extrusionOk="0">
                  <a:moveTo>
                    <a:pt x="2640" y="1686"/>
                  </a:moveTo>
                  <a:cubicBezTo>
                    <a:pt x="2753" y="675"/>
                    <a:pt x="1573" y="1"/>
                    <a:pt x="787" y="675"/>
                  </a:cubicBezTo>
                  <a:cubicBezTo>
                    <a:pt x="1" y="1292"/>
                    <a:pt x="394" y="2584"/>
                    <a:pt x="1405" y="2696"/>
                  </a:cubicBezTo>
                  <a:cubicBezTo>
                    <a:pt x="2022" y="2753"/>
                    <a:pt x="2584" y="2303"/>
                    <a:pt x="2696" y="1686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15"/>
            <p:cNvSpPr/>
            <p:nvPr/>
          </p:nvSpPr>
          <p:spPr>
            <a:xfrm>
              <a:off x="3253950" y="2216500"/>
              <a:ext cx="42150" cy="37950"/>
            </a:xfrm>
            <a:custGeom>
              <a:avLst/>
              <a:gdLst/>
              <a:ahLst/>
              <a:cxnLst/>
              <a:rect l="l" t="t" r="r" b="b"/>
              <a:pathLst>
                <a:path w="1686" h="1518" extrusionOk="0">
                  <a:moveTo>
                    <a:pt x="1629" y="843"/>
                  </a:moveTo>
                  <a:cubicBezTo>
                    <a:pt x="1685" y="394"/>
                    <a:pt x="1404" y="57"/>
                    <a:pt x="955" y="1"/>
                  </a:cubicBezTo>
                  <a:lnTo>
                    <a:pt x="899" y="1"/>
                  </a:lnTo>
                  <a:cubicBezTo>
                    <a:pt x="0" y="113"/>
                    <a:pt x="0" y="1405"/>
                    <a:pt x="899" y="1517"/>
                  </a:cubicBezTo>
                  <a:lnTo>
                    <a:pt x="955" y="1517"/>
                  </a:lnTo>
                  <a:cubicBezTo>
                    <a:pt x="1292" y="1461"/>
                    <a:pt x="1573" y="1180"/>
                    <a:pt x="1629" y="843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15"/>
            <p:cNvSpPr/>
            <p:nvPr/>
          </p:nvSpPr>
          <p:spPr>
            <a:xfrm>
              <a:off x="3266575" y="2224925"/>
              <a:ext cx="19700" cy="21100"/>
            </a:xfrm>
            <a:custGeom>
              <a:avLst/>
              <a:gdLst/>
              <a:ahLst/>
              <a:cxnLst/>
              <a:rect l="l" t="t" r="r" b="b"/>
              <a:pathLst>
                <a:path w="788" h="844" extrusionOk="0">
                  <a:moveTo>
                    <a:pt x="787" y="450"/>
                  </a:moveTo>
                  <a:cubicBezTo>
                    <a:pt x="787" y="226"/>
                    <a:pt x="619" y="57"/>
                    <a:pt x="450" y="57"/>
                  </a:cubicBezTo>
                  <a:cubicBezTo>
                    <a:pt x="226" y="1"/>
                    <a:pt x="1" y="169"/>
                    <a:pt x="1" y="394"/>
                  </a:cubicBezTo>
                  <a:cubicBezTo>
                    <a:pt x="1" y="619"/>
                    <a:pt x="113" y="787"/>
                    <a:pt x="338" y="787"/>
                  </a:cubicBezTo>
                  <a:cubicBezTo>
                    <a:pt x="563" y="843"/>
                    <a:pt x="731" y="675"/>
                    <a:pt x="787" y="45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15"/>
            <p:cNvSpPr/>
            <p:nvPr/>
          </p:nvSpPr>
          <p:spPr>
            <a:xfrm>
              <a:off x="3269400" y="2234775"/>
              <a:ext cx="5625" cy="7025"/>
            </a:xfrm>
            <a:custGeom>
              <a:avLst/>
              <a:gdLst/>
              <a:ahLst/>
              <a:cxnLst/>
              <a:rect l="l" t="t" r="r" b="b"/>
              <a:pathLst>
                <a:path w="225" h="281" extrusionOk="0">
                  <a:moveTo>
                    <a:pt x="225" y="112"/>
                  </a:moveTo>
                  <a:cubicBezTo>
                    <a:pt x="169" y="0"/>
                    <a:pt x="0" y="0"/>
                    <a:pt x="0" y="112"/>
                  </a:cubicBezTo>
                  <a:cubicBezTo>
                    <a:pt x="0" y="225"/>
                    <a:pt x="0" y="281"/>
                    <a:pt x="113" y="281"/>
                  </a:cubicBezTo>
                  <a:cubicBezTo>
                    <a:pt x="169" y="281"/>
                    <a:pt x="225" y="225"/>
                    <a:pt x="225" y="169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4" name="Google Shape;6414;p15"/>
          <p:cNvGrpSpPr/>
          <p:nvPr/>
        </p:nvGrpSpPr>
        <p:grpSpPr>
          <a:xfrm>
            <a:off x="13" y="56"/>
            <a:ext cx="9143721" cy="2251922"/>
            <a:chOff x="-347225" y="-1310325"/>
            <a:chExt cx="7672194" cy="1889514"/>
          </a:xfrm>
        </p:grpSpPr>
        <p:sp>
          <p:nvSpPr>
            <p:cNvPr id="6415" name="Google Shape;6415;p15"/>
            <p:cNvSpPr/>
            <p:nvPr/>
          </p:nvSpPr>
          <p:spPr>
            <a:xfrm>
              <a:off x="1908395" y="18533"/>
              <a:ext cx="98243" cy="116656"/>
            </a:xfrm>
            <a:custGeom>
              <a:avLst/>
              <a:gdLst/>
              <a:ahLst/>
              <a:cxnLst/>
              <a:rect l="l" t="t" r="r" b="b"/>
              <a:pathLst>
                <a:path w="179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797" y="2134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15"/>
            <p:cNvSpPr/>
            <p:nvPr/>
          </p:nvSpPr>
          <p:spPr>
            <a:xfrm>
              <a:off x="2046472" y="18533"/>
              <a:ext cx="92123" cy="116656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85" y="213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15"/>
            <p:cNvSpPr/>
            <p:nvPr/>
          </p:nvSpPr>
          <p:spPr>
            <a:xfrm>
              <a:off x="2184549" y="18533"/>
              <a:ext cx="89063" cy="116656"/>
            </a:xfrm>
            <a:custGeom>
              <a:avLst/>
              <a:gdLst/>
              <a:ahLst/>
              <a:cxnLst/>
              <a:rect l="l" t="t" r="r" b="b"/>
              <a:pathLst>
                <a:path w="1630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630" y="2134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15"/>
            <p:cNvSpPr/>
            <p:nvPr/>
          </p:nvSpPr>
          <p:spPr>
            <a:xfrm>
              <a:off x="2319620" y="18533"/>
              <a:ext cx="89009" cy="116656"/>
            </a:xfrm>
            <a:custGeom>
              <a:avLst/>
              <a:gdLst/>
              <a:ahLst/>
              <a:cxnLst/>
              <a:rect l="l" t="t" r="r" b="b"/>
              <a:pathLst>
                <a:path w="1629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29" y="213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15"/>
            <p:cNvSpPr/>
            <p:nvPr/>
          </p:nvSpPr>
          <p:spPr>
            <a:xfrm>
              <a:off x="2457697" y="18533"/>
              <a:ext cx="82889" cy="116656"/>
            </a:xfrm>
            <a:custGeom>
              <a:avLst/>
              <a:gdLst/>
              <a:ahLst/>
              <a:cxnLst/>
              <a:rect l="l" t="t" r="r" b="b"/>
              <a:pathLst>
                <a:path w="1517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517" y="213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15"/>
            <p:cNvSpPr/>
            <p:nvPr/>
          </p:nvSpPr>
          <p:spPr>
            <a:xfrm>
              <a:off x="2595774" y="18533"/>
              <a:ext cx="79884" cy="116656"/>
            </a:xfrm>
            <a:custGeom>
              <a:avLst/>
              <a:gdLst/>
              <a:ahLst/>
              <a:cxnLst/>
              <a:rect l="l" t="t" r="r" b="b"/>
              <a:pathLst>
                <a:path w="146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461" y="2134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15"/>
            <p:cNvSpPr/>
            <p:nvPr/>
          </p:nvSpPr>
          <p:spPr>
            <a:xfrm>
              <a:off x="2730846" y="18533"/>
              <a:ext cx="76769" cy="116656"/>
            </a:xfrm>
            <a:custGeom>
              <a:avLst/>
              <a:gdLst/>
              <a:ahLst/>
              <a:cxnLst/>
              <a:rect l="l" t="t" r="r" b="b"/>
              <a:pathLst>
                <a:path w="1405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404" y="2134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15"/>
            <p:cNvSpPr/>
            <p:nvPr/>
          </p:nvSpPr>
          <p:spPr>
            <a:xfrm>
              <a:off x="2868922" y="18533"/>
              <a:ext cx="73709" cy="116656"/>
            </a:xfrm>
            <a:custGeom>
              <a:avLst/>
              <a:gdLst/>
              <a:ahLst/>
              <a:cxnLst/>
              <a:rect l="l" t="t" r="r" b="b"/>
              <a:pathLst>
                <a:path w="1349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348" y="213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15"/>
            <p:cNvSpPr/>
            <p:nvPr/>
          </p:nvSpPr>
          <p:spPr>
            <a:xfrm>
              <a:off x="3003939" y="18533"/>
              <a:ext cx="70650" cy="116656"/>
            </a:xfrm>
            <a:custGeom>
              <a:avLst/>
              <a:gdLst/>
              <a:ahLst/>
              <a:cxnLst/>
              <a:rect l="l" t="t" r="r" b="b"/>
              <a:pathLst>
                <a:path w="1293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293" y="2134"/>
                  </a:lnTo>
                  <a:lnTo>
                    <a:pt x="129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15"/>
            <p:cNvSpPr/>
            <p:nvPr/>
          </p:nvSpPr>
          <p:spPr>
            <a:xfrm>
              <a:off x="3142071" y="18533"/>
              <a:ext cx="67535" cy="116656"/>
            </a:xfrm>
            <a:custGeom>
              <a:avLst/>
              <a:gdLst/>
              <a:ahLst/>
              <a:cxnLst/>
              <a:rect l="l" t="t" r="r" b="b"/>
              <a:pathLst>
                <a:path w="123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236" y="2134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15"/>
            <p:cNvSpPr/>
            <p:nvPr/>
          </p:nvSpPr>
          <p:spPr>
            <a:xfrm>
              <a:off x="3280148" y="18533"/>
              <a:ext cx="61415" cy="116656"/>
            </a:xfrm>
            <a:custGeom>
              <a:avLst/>
              <a:gdLst/>
              <a:ahLst/>
              <a:cxnLst/>
              <a:rect l="l" t="t" r="r" b="b"/>
              <a:pathLst>
                <a:path w="1124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15"/>
            <p:cNvSpPr/>
            <p:nvPr/>
          </p:nvSpPr>
          <p:spPr>
            <a:xfrm>
              <a:off x="3415165" y="18533"/>
              <a:ext cx="61470" cy="116656"/>
            </a:xfrm>
            <a:custGeom>
              <a:avLst/>
              <a:gdLst/>
              <a:ahLst/>
              <a:cxnLst/>
              <a:rect l="l" t="t" r="r" b="b"/>
              <a:pathLst>
                <a:path w="1125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15"/>
            <p:cNvSpPr/>
            <p:nvPr/>
          </p:nvSpPr>
          <p:spPr>
            <a:xfrm>
              <a:off x="3553296" y="18533"/>
              <a:ext cx="58356" cy="116656"/>
            </a:xfrm>
            <a:custGeom>
              <a:avLst/>
              <a:gdLst/>
              <a:ahLst/>
              <a:cxnLst/>
              <a:rect l="l" t="t" r="r" b="b"/>
              <a:pathLst>
                <a:path w="106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067" y="213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15"/>
            <p:cNvSpPr/>
            <p:nvPr/>
          </p:nvSpPr>
          <p:spPr>
            <a:xfrm>
              <a:off x="3691373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5" y="2134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15"/>
            <p:cNvSpPr/>
            <p:nvPr/>
          </p:nvSpPr>
          <p:spPr>
            <a:xfrm>
              <a:off x="3826390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6" y="2134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15"/>
            <p:cNvSpPr/>
            <p:nvPr/>
          </p:nvSpPr>
          <p:spPr>
            <a:xfrm>
              <a:off x="3964522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15"/>
            <p:cNvSpPr/>
            <p:nvPr/>
          </p:nvSpPr>
          <p:spPr>
            <a:xfrm>
              <a:off x="4099539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15"/>
            <p:cNvSpPr/>
            <p:nvPr/>
          </p:nvSpPr>
          <p:spPr>
            <a:xfrm>
              <a:off x="4237616" y="18533"/>
              <a:ext cx="39996" cy="116656"/>
            </a:xfrm>
            <a:custGeom>
              <a:avLst/>
              <a:gdLst/>
              <a:ahLst/>
              <a:cxnLst/>
              <a:rect l="l" t="t" r="r" b="b"/>
              <a:pathLst>
                <a:path w="73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731" y="2134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15"/>
            <p:cNvSpPr/>
            <p:nvPr/>
          </p:nvSpPr>
          <p:spPr>
            <a:xfrm>
              <a:off x="2362568" y="-1307210"/>
              <a:ext cx="15408" cy="6174"/>
            </a:xfrm>
            <a:custGeom>
              <a:avLst/>
              <a:gdLst/>
              <a:ahLst/>
              <a:cxnLst/>
              <a:rect l="l" t="t" r="r" b="b"/>
              <a:pathLst>
                <a:path w="282" h="113" extrusionOk="0">
                  <a:moveTo>
                    <a:pt x="0" y="0"/>
                  </a:moveTo>
                  <a:lnTo>
                    <a:pt x="169" y="112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15"/>
            <p:cNvSpPr/>
            <p:nvPr/>
          </p:nvSpPr>
          <p:spPr>
            <a:xfrm>
              <a:off x="2221376" y="-1294971"/>
              <a:ext cx="95183" cy="73709"/>
            </a:xfrm>
            <a:custGeom>
              <a:avLst/>
              <a:gdLst/>
              <a:ahLst/>
              <a:cxnLst/>
              <a:rect l="l" t="t" r="r" b="b"/>
              <a:pathLst>
                <a:path w="1742" h="1349" extrusionOk="0">
                  <a:moveTo>
                    <a:pt x="169" y="1"/>
                  </a:moveTo>
                  <a:cubicBezTo>
                    <a:pt x="113" y="113"/>
                    <a:pt x="57" y="169"/>
                    <a:pt x="1" y="282"/>
                  </a:cubicBezTo>
                  <a:lnTo>
                    <a:pt x="1573" y="1349"/>
                  </a:lnTo>
                  <a:cubicBezTo>
                    <a:pt x="1630" y="1236"/>
                    <a:pt x="1686" y="1124"/>
                    <a:pt x="1742" y="106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15"/>
            <p:cNvSpPr/>
            <p:nvPr/>
          </p:nvSpPr>
          <p:spPr>
            <a:xfrm>
              <a:off x="2132421" y="-1080124"/>
              <a:ext cx="104362" cy="36882"/>
            </a:xfrm>
            <a:custGeom>
              <a:avLst/>
              <a:gdLst/>
              <a:ahLst/>
              <a:cxnLst/>
              <a:rect l="l" t="t" r="r" b="b"/>
              <a:pathLst>
                <a:path w="1910" h="675" extrusionOk="0">
                  <a:moveTo>
                    <a:pt x="56" y="0"/>
                  </a:moveTo>
                  <a:cubicBezTo>
                    <a:pt x="0" y="113"/>
                    <a:pt x="0" y="169"/>
                    <a:pt x="0" y="281"/>
                  </a:cubicBezTo>
                  <a:lnTo>
                    <a:pt x="1854" y="674"/>
                  </a:lnTo>
                  <a:cubicBezTo>
                    <a:pt x="1854" y="618"/>
                    <a:pt x="1910" y="562"/>
                    <a:pt x="1910" y="506"/>
                  </a:cubicBezTo>
                  <a:lnTo>
                    <a:pt x="1910" y="39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15"/>
            <p:cNvSpPr/>
            <p:nvPr/>
          </p:nvSpPr>
          <p:spPr>
            <a:xfrm>
              <a:off x="2147721" y="-1135366"/>
              <a:ext cx="104417" cy="46062"/>
            </a:xfrm>
            <a:custGeom>
              <a:avLst/>
              <a:gdLst/>
              <a:ahLst/>
              <a:cxnLst/>
              <a:rect l="l" t="t" r="r" b="b"/>
              <a:pathLst>
                <a:path w="1911" h="843" extrusionOk="0">
                  <a:moveTo>
                    <a:pt x="57" y="0"/>
                  </a:moveTo>
                  <a:lnTo>
                    <a:pt x="57" y="56"/>
                  </a:lnTo>
                  <a:cubicBezTo>
                    <a:pt x="57" y="113"/>
                    <a:pt x="57" y="225"/>
                    <a:pt x="1" y="281"/>
                  </a:cubicBezTo>
                  <a:lnTo>
                    <a:pt x="1854" y="843"/>
                  </a:lnTo>
                  <a:cubicBezTo>
                    <a:pt x="1854" y="730"/>
                    <a:pt x="1854" y="618"/>
                    <a:pt x="1910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15"/>
            <p:cNvSpPr/>
            <p:nvPr/>
          </p:nvSpPr>
          <p:spPr>
            <a:xfrm>
              <a:off x="2282792" y="-1307210"/>
              <a:ext cx="64475" cy="43002"/>
            </a:xfrm>
            <a:custGeom>
              <a:avLst/>
              <a:gdLst/>
              <a:ahLst/>
              <a:cxnLst/>
              <a:rect l="l" t="t" r="r" b="b"/>
              <a:pathLst>
                <a:path w="1180" h="787" extrusionOk="0">
                  <a:moveTo>
                    <a:pt x="0" y="0"/>
                  </a:moveTo>
                  <a:lnTo>
                    <a:pt x="955" y="786"/>
                  </a:lnTo>
                  <a:lnTo>
                    <a:pt x="1180" y="56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15"/>
            <p:cNvSpPr/>
            <p:nvPr/>
          </p:nvSpPr>
          <p:spPr>
            <a:xfrm>
              <a:off x="2126247" y="-1021823"/>
              <a:ext cx="104417" cy="27648"/>
            </a:xfrm>
            <a:custGeom>
              <a:avLst/>
              <a:gdLst/>
              <a:ahLst/>
              <a:cxnLst/>
              <a:rect l="l" t="t" r="r" b="b"/>
              <a:pathLst>
                <a:path w="1911" h="506" extrusionOk="0">
                  <a:moveTo>
                    <a:pt x="1" y="0"/>
                  </a:moveTo>
                  <a:lnTo>
                    <a:pt x="1" y="337"/>
                  </a:lnTo>
                  <a:lnTo>
                    <a:pt x="1910" y="506"/>
                  </a:lnTo>
                  <a:cubicBezTo>
                    <a:pt x="1910" y="394"/>
                    <a:pt x="1910" y="337"/>
                    <a:pt x="1910" y="2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15"/>
            <p:cNvSpPr/>
            <p:nvPr/>
          </p:nvSpPr>
          <p:spPr>
            <a:xfrm>
              <a:off x="2166135" y="-1193667"/>
              <a:ext cx="101357" cy="55296"/>
            </a:xfrm>
            <a:custGeom>
              <a:avLst/>
              <a:gdLst/>
              <a:ahLst/>
              <a:cxnLst/>
              <a:rect l="l" t="t" r="r" b="b"/>
              <a:pathLst>
                <a:path w="1855" h="1012" extrusionOk="0">
                  <a:moveTo>
                    <a:pt x="113" y="0"/>
                  </a:moveTo>
                  <a:cubicBezTo>
                    <a:pt x="57" y="113"/>
                    <a:pt x="57" y="225"/>
                    <a:pt x="1" y="281"/>
                  </a:cubicBezTo>
                  <a:lnTo>
                    <a:pt x="1742" y="1011"/>
                  </a:lnTo>
                  <a:cubicBezTo>
                    <a:pt x="1798" y="955"/>
                    <a:pt x="1854" y="843"/>
                    <a:pt x="1854" y="73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15"/>
            <p:cNvSpPr/>
            <p:nvPr/>
          </p:nvSpPr>
          <p:spPr>
            <a:xfrm>
              <a:off x="2190723" y="-1245849"/>
              <a:ext cx="98243" cy="67535"/>
            </a:xfrm>
            <a:custGeom>
              <a:avLst/>
              <a:gdLst/>
              <a:ahLst/>
              <a:cxnLst/>
              <a:rect l="l" t="t" r="r" b="b"/>
              <a:pathLst>
                <a:path w="1798" h="1236" extrusionOk="0">
                  <a:moveTo>
                    <a:pt x="113" y="0"/>
                  </a:moveTo>
                  <a:lnTo>
                    <a:pt x="0" y="281"/>
                  </a:lnTo>
                  <a:lnTo>
                    <a:pt x="1685" y="1236"/>
                  </a:lnTo>
                  <a:lnTo>
                    <a:pt x="1797" y="89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15"/>
            <p:cNvSpPr/>
            <p:nvPr/>
          </p:nvSpPr>
          <p:spPr>
            <a:xfrm>
              <a:off x="2123187" y="-1307210"/>
              <a:ext cx="1206123" cy="957511"/>
            </a:xfrm>
            <a:custGeom>
              <a:avLst/>
              <a:gdLst/>
              <a:ahLst/>
              <a:cxnLst/>
              <a:rect l="l" t="t" r="r" b="b"/>
              <a:pathLst>
                <a:path w="22074" h="17524" extrusionOk="0">
                  <a:moveTo>
                    <a:pt x="18310" y="0"/>
                  </a:moveTo>
                  <a:cubicBezTo>
                    <a:pt x="18366" y="56"/>
                    <a:pt x="18423" y="112"/>
                    <a:pt x="18479" y="225"/>
                  </a:cubicBezTo>
                  <a:lnTo>
                    <a:pt x="18029" y="618"/>
                  </a:lnTo>
                  <a:cubicBezTo>
                    <a:pt x="18086" y="674"/>
                    <a:pt x="18142" y="786"/>
                    <a:pt x="18198" y="843"/>
                  </a:cubicBezTo>
                  <a:lnTo>
                    <a:pt x="18703" y="449"/>
                  </a:lnTo>
                  <a:cubicBezTo>
                    <a:pt x="18816" y="618"/>
                    <a:pt x="18928" y="843"/>
                    <a:pt x="19097" y="1011"/>
                  </a:cubicBezTo>
                  <a:lnTo>
                    <a:pt x="18591" y="1348"/>
                  </a:lnTo>
                  <a:lnTo>
                    <a:pt x="18760" y="1573"/>
                  </a:lnTo>
                  <a:lnTo>
                    <a:pt x="19265" y="1236"/>
                  </a:lnTo>
                  <a:cubicBezTo>
                    <a:pt x="19377" y="1460"/>
                    <a:pt x="19490" y="1629"/>
                    <a:pt x="19546" y="1797"/>
                  </a:cubicBezTo>
                  <a:lnTo>
                    <a:pt x="19040" y="2078"/>
                  </a:lnTo>
                  <a:lnTo>
                    <a:pt x="19153" y="2359"/>
                  </a:lnTo>
                  <a:lnTo>
                    <a:pt x="19714" y="2078"/>
                  </a:lnTo>
                  <a:cubicBezTo>
                    <a:pt x="19827" y="2247"/>
                    <a:pt x="19939" y="2471"/>
                    <a:pt x="19995" y="2696"/>
                  </a:cubicBezTo>
                  <a:lnTo>
                    <a:pt x="19433" y="2921"/>
                  </a:lnTo>
                  <a:cubicBezTo>
                    <a:pt x="19433" y="2977"/>
                    <a:pt x="19546" y="3089"/>
                    <a:pt x="19546" y="3201"/>
                  </a:cubicBezTo>
                  <a:lnTo>
                    <a:pt x="20107" y="2977"/>
                  </a:lnTo>
                  <a:cubicBezTo>
                    <a:pt x="20164" y="3145"/>
                    <a:pt x="20276" y="3370"/>
                    <a:pt x="20332" y="3538"/>
                  </a:cubicBezTo>
                  <a:lnTo>
                    <a:pt x="19770" y="3707"/>
                  </a:lnTo>
                  <a:lnTo>
                    <a:pt x="19827" y="4044"/>
                  </a:lnTo>
                  <a:lnTo>
                    <a:pt x="20388" y="3819"/>
                  </a:lnTo>
                  <a:cubicBezTo>
                    <a:pt x="20501" y="4044"/>
                    <a:pt x="20557" y="4269"/>
                    <a:pt x="20557" y="4493"/>
                  </a:cubicBezTo>
                  <a:lnTo>
                    <a:pt x="19995" y="4606"/>
                  </a:lnTo>
                  <a:cubicBezTo>
                    <a:pt x="19995" y="4718"/>
                    <a:pt x="20051" y="4830"/>
                    <a:pt x="20051" y="4886"/>
                  </a:cubicBezTo>
                  <a:lnTo>
                    <a:pt x="20613" y="4774"/>
                  </a:lnTo>
                  <a:cubicBezTo>
                    <a:pt x="20613" y="4999"/>
                    <a:pt x="20725" y="5223"/>
                    <a:pt x="20725" y="5392"/>
                  </a:cubicBezTo>
                  <a:lnTo>
                    <a:pt x="20107" y="5448"/>
                  </a:lnTo>
                  <a:lnTo>
                    <a:pt x="20107" y="5785"/>
                  </a:lnTo>
                  <a:lnTo>
                    <a:pt x="20725" y="5729"/>
                  </a:lnTo>
                  <a:lnTo>
                    <a:pt x="20725" y="6403"/>
                  </a:lnTo>
                  <a:lnTo>
                    <a:pt x="20107" y="6403"/>
                  </a:lnTo>
                  <a:lnTo>
                    <a:pt x="20107" y="6684"/>
                  </a:lnTo>
                  <a:lnTo>
                    <a:pt x="20781" y="6684"/>
                  </a:lnTo>
                  <a:lnTo>
                    <a:pt x="20781" y="7301"/>
                  </a:lnTo>
                  <a:lnTo>
                    <a:pt x="20220" y="7245"/>
                  </a:lnTo>
                  <a:lnTo>
                    <a:pt x="20220" y="7582"/>
                  </a:lnTo>
                  <a:lnTo>
                    <a:pt x="20838" y="7638"/>
                  </a:lnTo>
                  <a:cubicBezTo>
                    <a:pt x="20838" y="7863"/>
                    <a:pt x="20725" y="8088"/>
                    <a:pt x="20725" y="8312"/>
                  </a:cubicBezTo>
                  <a:lnTo>
                    <a:pt x="20107" y="8144"/>
                  </a:lnTo>
                  <a:cubicBezTo>
                    <a:pt x="20107" y="8200"/>
                    <a:pt x="20107" y="8256"/>
                    <a:pt x="20107" y="8312"/>
                  </a:cubicBezTo>
                  <a:lnTo>
                    <a:pt x="20107" y="8481"/>
                  </a:lnTo>
                  <a:lnTo>
                    <a:pt x="20725" y="8593"/>
                  </a:lnTo>
                  <a:cubicBezTo>
                    <a:pt x="20669" y="8818"/>
                    <a:pt x="20613" y="8986"/>
                    <a:pt x="20557" y="9211"/>
                  </a:cubicBezTo>
                  <a:lnTo>
                    <a:pt x="19995" y="9043"/>
                  </a:lnTo>
                  <a:cubicBezTo>
                    <a:pt x="19995" y="9099"/>
                    <a:pt x="19939" y="9211"/>
                    <a:pt x="19883" y="9323"/>
                  </a:cubicBezTo>
                  <a:lnTo>
                    <a:pt x="20444" y="9492"/>
                  </a:lnTo>
                  <a:cubicBezTo>
                    <a:pt x="20388" y="9717"/>
                    <a:pt x="20332" y="9941"/>
                    <a:pt x="20220" y="10110"/>
                  </a:cubicBezTo>
                  <a:lnTo>
                    <a:pt x="19658" y="9885"/>
                  </a:lnTo>
                  <a:cubicBezTo>
                    <a:pt x="19658" y="9997"/>
                    <a:pt x="19602" y="10110"/>
                    <a:pt x="19546" y="10166"/>
                  </a:cubicBezTo>
                  <a:lnTo>
                    <a:pt x="20107" y="10391"/>
                  </a:lnTo>
                  <a:cubicBezTo>
                    <a:pt x="20051" y="10615"/>
                    <a:pt x="19939" y="10784"/>
                    <a:pt x="19827" y="10952"/>
                  </a:cubicBezTo>
                  <a:lnTo>
                    <a:pt x="19321" y="10671"/>
                  </a:lnTo>
                  <a:cubicBezTo>
                    <a:pt x="19265" y="10784"/>
                    <a:pt x="19209" y="10896"/>
                    <a:pt x="19153" y="10952"/>
                  </a:cubicBezTo>
                  <a:lnTo>
                    <a:pt x="19714" y="11233"/>
                  </a:lnTo>
                  <a:cubicBezTo>
                    <a:pt x="19602" y="11458"/>
                    <a:pt x="19490" y="11626"/>
                    <a:pt x="19377" y="11795"/>
                  </a:cubicBezTo>
                  <a:lnTo>
                    <a:pt x="18703" y="11458"/>
                  </a:lnTo>
                  <a:cubicBezTo>
                    <a:pt x="18647" y="11570"/>
                    <a:pt x="18591" y="11626"/>
                    <a:pt x="18535" y="11738"/>
                  </a:cubicBezTo>
                  <a:lnTo>
                    <a:pt x="19040" y="12075"/>
                  </a:lnTo>
                  <a:cubicBezTo>
                    <a:pt x="18928" y="12244"/>
                    <a:pt x="18760" y="12412"/>
                    <a:pt x="18647" y="12581"/>
                  </a:cubicBezTo>
                  <a:lnTo>
                    <a:pt x="18198" y="12188"/>
                  </a:lnTo>
                  <a:lnTo>
                    <a:pt x="17973" y="12412"/>
                  </a:lnTo>
                  <a:lnTo>
                    <a:pt x="18479" y="12806"/>
                  </a:lnTo>
                  <a:cubicBezTo>
                    <a:pt x="18310" y="12974"/>
                    <a:pt x="18142" y="13143"/>
                    <a:pt x="18029" y="13311"/>
                  </a:cubicBezTo>
                  <a:lnTo>
                    <a:pt x="17580" y="12862"/>
                  </a:lnTo>
                  <a:lnTo>
                    <a:pt x="17355" y="13086"/>
                  </a:lnTo>
                  <a:lnTo>
                    <a:pt x="17805" y="13480"/>
                  </a:lnTo>
                  <a:cubicBezTo>
                    <a:pt x="17636" y="13648"/>
                    <a:pt x="17468" y="13760"/>
                    <a:pt x="17299" y="13929"/>
                  </a:cubicBezTo>
                  <a:lnTo>
                    <a:pt x="16906" y="13480"/>
                  </a:lnTo>
                  <a:lnTo>
                    <a:pt x="16681" y="13648"/>
                  </a:lnTo>
                  <a:lnTo>
                    <a:pt x="17075" y="14097"/>
                  </a:lnTo>
                  <a:cubicBezTo>
                    <a:pt x="16906" y="14266"/>
                    <a:pt x="16738" y="14378"/>
                    <a:pt x="16569" y="14547"/>
                  </a:cubicBezTo>
                  <a:lnTo>
                    <a:pt x="16232" y="14041"/>
                  </a:lnTo>
                  <a:lnTo>
                    <a:pt x="15951" y="14210"/>
                  </a:lnTo>
                  <a:lnTo>
                    <a:pt x="16288" y="14715"/>
                  </a:lnTo>
                  <a:cubicBezTo>
                    <a:pt x="16120" y="14828"/>
                    <a:pt x="15951" y="14940"/>
                    <a:pt x="15727" y="14996"/>
                  </a:cubicBezTo>
                  <a:lnTo>
                    <a:pt x="15446" y="14491"/>
                  </a:lnTo>
                  <a:lnTo>
                    <a:pt x="15165" y="14603"/>
                  </a:lnTo>
                  <a:lnTo>
                    <a:pt x="15502" y="15165"/>
                  </a:lnTo>
                  <a:cubicBezTo>
                    <a:pt x="15277" y="15277"/>
                    <a:pt x="15109" y="15333"/>
                    <a:pt x="14884" y="15445"/>
                  </a:cubicBezTo>
                  <a:lnTo>
                    <a:pt x="14660" y="14884"/>
                  </a:lnTo>
                  <a:lnTo>
                    <a:pt x="14379" y="14996"/>
                  </a:lnTo>
                  <a:lnTo>
                    <a:pt x="14603" y="15558"/>
                  </a:lnTo>
                  <a:cubicBezTo>
                    <a:pt x="14379" y="15614"/>
                    <a:pt x="14210" y="15726"/>
                    <a:pt x="13986" y="15782"/>
                  </a:cubicBezTo>
                  <a:lnTo>
                    <a:pt x="13817" y="15165"/>
                  </a:lnTo>
                  <a:lnTo>
                    <a:pt x="13536" y="15277"/>
                  </a:lnTo>
                  <a:lnTo>
                    <a:pt x="13705" y="15839"/>
                  </a:lnTo>
                  <a:cubicBezTo>
                    <a:pt x="13480" y="15895"/>
                    <a:pt x="13255" y="15951"/>
                    <a:pt x="13031" y="16007"/>
                  </a:cubicBezTo>
                  <a:lnTo>
                    <a:pt x="12918" y="15445"/>
                  </a:lnTo>
                  <a:lnTo>
                    <a:pt x="12638" y="15502"/>
                  </a:lnTo>
                  <a:lnTo>
                    <a:pt x="12750" y="16063"/>
                  </a:lnTo>
                  <a:cubicBezTo>
                    <a:pt x="12525" y="16063"/>
                    <a:pt x="12357" y="16119"/>
                    <a:pt x="12132" y="16175"/>
                  </a:cubicBezTo>
                  <a:lnTo>
                    <a:pt x="12076" y="15558"/>
                  </a:lnTo>
                  <a:lnTo>
                    <a:pt x="11739" y="15558"/>
                  </a:lnTo>
                  <a:lnTo>
                    <a:pt x="11851" y="16175"/>
                  </a:lnTo>
                  <a:lnTo>
                    <a:pt x="11121" y="16175"/>
                  </a:lnTo>
                  <a:lnTo>
                    <a:pt x="11121" y="15670"/>
                  </a:lnTo>
                  <a:lnTo>
                    <a:pt x="10840" y="15670"/>
                  </a:lnTo>
                  <a:lnTo>
                    <a:pt x="10840" y="16288"/>
                  </a:lnTo>
                  <a:lnTo>
                    <a:pt x="10166" y="16288"/>
                  </a:lnTo>
                  <a:lnTo>
                    <a:pt x="10223" y="15670"/>
                  </a:lnTo>
                  <a:lnTo>
                    <a:pt x="9942" y="15670"/>
                  </a:lnTo>
                  <a:lnTo>
                    <a:pt x="9886" y="16288"/>
                  </a:lnTo>
                  <a:cubicBezTo>
                    <a:pt x="9661" y="16288"/>
                    <a:pt x="9436" y="16232"/>
                    <a:pt x="9155" y="16175"/>
                  </a:cubicBezTo>
                  <a:lnTo>
                    <a:pt x="9324" y="15558"/>
                  </a:lnTo>
                  <a:lnTo>
                    <a:pt x="8987" y="15558"/>
                  </a:lnTo>
                  <a:lnTo>
                    <a:pt x="8875" y="16119"/>
                  </a:lnTo>
                  <a:cubicBezTo>
                    <a:pt x="8650" y="16119"/>
                    <a:pt x="8481" y="16063"/>
                    <a:pt x="8257" y="16007"/>
                  </a:cubicBezTo>
                  <a:lnTo>
                    <a:pt x="8425" y="15389"/>
                  </a:lnTo>
                  <a:cubicBezTo>
                    <a:pt x="8369" y="15389"/>
                    <a:pt x="8257" y="15333"/>
                    <a:pt x="8144" y="15333"/>
                  </a:cubicBezTo>
                  <a:lnTo>
                    <a:pt x="7976" y="15895"/>
                  </a:lnTo>
                  <a:cubicBezTo>
                    <a:pt x="7751" y="15839"/>
                    <a:pt x="7527" y="15726"/>
                    <a:pt x="7358" y="15670"/>
                  </a:cubicBezTo>
                  <a:lnTo>
                    <a:pt x="7583" y="15108"/>
                  </a:lnTo>
                  <a:lnTo>
                    <a:pt x="7302" y="14996"/>
                  </a:lnTo>
                  <a:lnTo>
                    <a:pt x="7077" y="15558"/>
                  </a:lnTo>
                  <a:cubicBezTo>
                    <a:pt x="6853" y="15445"/>
                    <a:pt x="6684" y="15389"/>
                    <a:pt x="6516" y="15277"/>
                  </a:cubicBezTo>
                  <a:lnTo>
                    <a:pt x="6796" y="14715"/>
                  </a:lnTo>
                  <a:lnTo>
                    <a:pt x="6516" y="14603"/>
                  </a:lnTo>
                  <a:lnTo>
                    <a:pt x="6235" y="15108"/>
                  </a:lnTo>
                  <a:cubicBezTo>
                    <a:pt x="6010" y="14996"/>
                    <a:pt x="5842" y="14884"/>
                    <a:pt x="5673" y="14771"/>
                  </a:cubicBezTo>
                  <a:lnTo>
                    <a:pt x="6010" y="14266"/>
                  </a:lnTo>
                  <a:cubicBezTo>
                    <a:pt x="5898" y="14210"/>
                    <a:pt x="5842" y="14154"/>
                    <a:pt x="5729" y="14097"/>
                  </a:cubicBezTo>
                  <a:lnTo>
                    <a:pt x="5392" y="14603"/>
                  </a:lnTo>
                  <a:cubicBezTo>
                    <a:pt x="5224" y="14491"/>
                    <a:pt x="5055" y="14378"/>
                    <a:pt x="4887" y="14210"/>
                  </a:cubicBezTo>
                  <a:lnTo>
                    <a:pt x="5280" y="13760"/>
                  </a:lnTo>
                  <a:lnTo>
                    <a:pt x="5055" y="13592"/>
                  </a:lnTo>
                  <a:lnTo>
                    <a:pt x="4662" y="14041"/>
                  </a:lnTo>
                  <a:cubicBezTo>
                    <a:pt x="4494" y="13873"/>
                    <a:pt x="4325" y="13760"/>
                    <a:pt x="4157" y="13592"/>
                  </a:cubicBezTo>
                  <a:lnTo>
                    <a:pt x="4606" y="13143"/>
                  </a:lnTo>
                  <a:lnTo>
                    <a:pt x="4438" y="12862"/>
                  </a:lnTo>
                  <a:lnTo>
                    <a:pt x="4044" y="13311"/>
                  </a:lnTo>
                  <a:cubicBezTo>
                    <a:pt x="3876" y="13143"/>
                    <a:pt x="3764" y="12974"/>
                    <a:pt x="3595" y="12806"/>
                  </a:cubicBezTo>
                  <a:lnTo>
                    <a:pt x="4044" y="12412"/>
                  </a:lnTo>
                  <a:lnTo>
                    <a:pt x="3876" y="12188"/>
                  </a:lnTo>
                  <a:lnTo>
                    <a:pt x="3427" y="12581"/>
                  </a:lnTo>
                  <a:cubicBezTo>
                    <a:pt x="3258" y="12412"/>
                    <a:pt x="3146" y="12244"/>
                    <a:pt x="3033" y="12019"/>
                  </a:cubicBezTo>
                  <a:lnTo>
                    <a:pt x="3539" y="11682"/>
                  </a:lnTo>
                  <a:lnTo>
                    <a:pt x="3370" y="11458"/>
                  </a:lnTo>
                  <a:lnTo>
                    <a:pt x="2865" y="11795"/>
                  </a:lnTo>
                  <a:cubicBezTo>
                    <a:pt x="2753" y="11626"/>
                    <a:pt x="2640" y="11402"/>
                    <a:pt x="2528" y="11233"/>
                  </a:cubicBezTo>
                  <a:lnTo>
                    <a:pt x="3033" y="10952"/>
                  </a:lnTo>
                  <a:lnTo>
                    <a:pt x="2921" y="10671"/>
                  </a:lnTo>
                  <a:lnTo>
                    <a:pt x="2359" y="10952"/>
                  </a:lnTo>
                  <a:cubicBezTo>
                    <a:pt x="2247" y="10784"/>
                    <a:pt x="2191" y="10559"/>
                    <a:pt x="2079" y="10391"/>
                  </a:cubicBezTo>
                  <a:lnTo>
                    <a:pt x="2640" y="10110"/>
                  </a:lnTo>
                  <a:cubicBezTo>
                    <a:pt x="2584" y="10054"/>
                    <a:pt x="2584" y="9941"/>
                    <a:pt x="2528" y="9829"/>
                  </a:cubicBezTo>
                  <a:lnTo>
                    <a:pt x="1966" y="10054"/>
                  </a:lnTo>
                  <a:cubicBezTo>
                    <a:pt x="1910" y="9885"/>
                    <a:pt x="1798" y="9717"/>
                    <a:pt x="1742" y="9492"/>
                  </a:cubicBezTo>
                  <a:lnTo>
                    <a:pt x="2359" y="9323"/>
                  </a:lnTo>
                  <a:lnTo>
                    <a:pt x="2247" y="9043"/>
                  </a:lnTo>
                  <a:lnTo>
                    <a:pt x="1686" y="9211"/>
                  </a:lnTo>
                  <a:cubicBezTo>
                    <a:pt x="1629" y="8986"/>
                    <a:pt x="1573" y="8762"/>
                    <a:pt x="1517" y="8537"/>
                  </a:cubicBezTo>
                  <a:lnTo>
                    <a:pt x="2079" y="8425"/>
                  </a:lnTo>
                  <a:cubicBezTo>
                    <a:pt x="2079" y="8312"/>
                    <a:pt x="2079" y="8256"/>
                    <a:pt x="2023" y="8144"/>
                  </a:cubicBezTo>
                  <a:lnTo>
                    <a:pt x="1461" y="8256"/>
                  </a:lnTo>
                  <a:cubicBezTo>
                    <a:pt x="1461" y="8032"/>
                    <a:pt x="1405" y="7807"/>
                    <a:pt x="1349" y="7638"/>
                  </a:cubicBezTo>
                  <a:lnTo>
                    <a:pt x="1966" y="7582"/>
                  </a:lnTo>
                  <a:lnTo>
                    <a:pt x="1966" y="7245"/>
                  </a:lnTo>
                  <a:lnTo>
                    <a:pt x="1349" y="7301"/>
                  </a:lnTo>
                  <a:lnTo>
                    <a:pt x="1349" y="6628"/>
                  </a:lnTo>
                  <a:lnTo>
                    <a:pt x="1966" y="6628"/>
                  </a:lnTo>
                  <a:lnTo>
                    <a:pt x="1966" y="6291"/>
                  </a:lnTo>
                  <a:lnTo>
                    <a:pt x="1" y="6291"/>
                  </a:lnTo>
                  <a:lnTo>
                    <a:pt x="1" y="6571"/>
                  </a:lnTo>
                  <a:cubicBezTo>
                    <a:pt x="1" y="6908"/>
                    <a:pt x="1" y="7245"/>
                    <a:pt x="57" y="7582"/>
                  </a:cubicBezTo>
                  <a:cubicBezTo>
                    <a:pt x="57" y="7638"/>
                    <a:pt x="57" y="7695"/>
                    <a:pt x="57" y="7751"/>
                  </a:cubicBezTo>
                  <a:cubicBezTo>
                    <a:pt x="57" y="7975"/>
                    <a:pt x="113" y="8200"/>
                    <a:pt x="169" y="8481"/>
                  </a:cubicBezTo>
                  <a:cubicBezTo>
                    <a:pt x="169" y="8593"/>
                    <a:pt x="169" y="8649"/>
                    <a:pt x="225" y="8762"/>
                  </a:cubicBezTo>
                  <a:cubicBezTo>
                    <a:pt x="281" y="9043"/>
                    <a:pt x="338" y="9267"/>
                    <a:pt x="394" y="9548"/>
                  </a:cubicBezTo>
                  <a:cubicBezTo>
                    <a:pt x="450" y="9604"/>
                    <a:pt x="450" y="9717"/>
                    <a:pt x="450" y="9773"/>
                  </a:cubicBezTo>
                  <a:cubicBezTo>
                    <a:pt x="562" y="10054"/>
                    <a:pt x="675" y="10278"/>
                    <a:pt x="731" y="10559"/>
                  </a:cubicBezTo>
                  <a:cubicBezTo>
                    <a:pt x="731" y="10559"/>
                    <a:pt x="731" y="10615"/>
                    <a:pt x="731" y="10615"/>
                  </a:cubicBezTo>
                  <a:cubicBezTo>
                    <a:pt x="899" y="11008"/>
                    <a:pt x="1068" y="11402"/>
                    <a:pt x="1292" y="11738"/>
                  </a:cubicBezTo>
                  <a:lnTo>
                    <a:pt x="1349" y="11851"/>
                  </a:lnTo>
                  <a:cubicBezTo>
                    <a:pt x="1461" y="12075"/>
                    <a:pt x="1573" y="12300"/>
                    <a:pt x="1686" y="12469"/>
                  </a:cubicBezTo>
                  <a:lnTo>
                    <a:pt x="1854" y="12749"/>
                  </a:lnTo>
                  <a:cubicBezTo>
                    <a:pt x="2023" y="12974"/>
                    <a:pt x="2191" y="13199"/>
                    <a:pt x="2359" y="13367"/>
                  </a:cubicBezTo>
                  <a:lnTo>
                    <a:pt x="2472" y="13536"/>
                  </a:lnTo>
                  <a:cubicBezTo>
                    <a:pt x="2640" y="13760"/>
                    <a:pt x="2865" y="13985"/>
                    <a:pt x="3033" y="14210"/>
                  </a:cubicBezTo>
                  <a:lnTo>
                    <a:pt x="3146" y="14266"/>
                  </a:lnTo>
                  <a:cubicBezTo>
                    <a:pt x="3370" y="14491"/>
                    <a:pt x="3595" y="14771"/>
                    <a:pt x="3876" y="14996"/>
                  </a:cubicBezTo>
                  <a:lnTo>
                    <a:pt x="3932" y="15052"/>
                  </a:lnTo>
                  <a:cubicBezTo>
                    <a:pt x="4213" y="15221"/>
                    <a:pt x="4438" y="15445"/>
                    <a:pt x="4718" y="15614"/>
                  </a:cubicBezTo>
                  <a:lnTo>
                    <a:pt x="4943" y="15726"/>
                  </a:lnTo>
                  <a:cubicBezTo>
                    <a:pt x="5168" y="15895"/>
                    <a:pt x="5392" y="16063"/>
                    <a:pt x="5673" y="16175"/>
                  </a:cubicBezTo>
                  <a:lnTo>
                    <a:pt x="5842" y="16288"/>
                  </a:lnTo>
                  <a:cubicBezTo>
                    <a:pt x="6066" y="16400"/>
                    <a:pt x="6347" y="16512"/>
                    <a:pt x="6628" y="16625"/>
                  </a:cubicBezTo>
                  <a:lnTo>
                    <a:pt x="6740" y="16681"/>
                  </a:lnTo>
                  <a:cubicBezTo>
                    <a:pt x="7077" y="16849"/>
                    <a:pt x="7414" y="16962"/>
                    <a:pt x="7751" y="17074"/>
                  </a:cubicBezTo>
                  <a:lnTo>
                    <a:pt x="7976" y="17130"/>
                  </a:lnTo>
                  <a:cubicBezTo>
                    <a:pt x="8313" y="17243"/>
                    <a:pt x="8650" y="17299"/>
                    <a:pt x="8987" y="17355"/>
                  </a:cubicBezTo>
                  <a:cubicBezTo>
                    <a:pt x="9212" y="17411"/>
                    <a:pt x="9492" y="17467"/>
                    <a:pt x="9773" y="17467"/>
                  </a:cubicBezTo>
                  <a:lnTo>
                    <a:pt x="9942" y="17467"/>
                  </a:lnTo>
                  <a:cubicBezTo>
                    <a:pt x="10279" y="17467"/>
                    <a:pt x="10672" y="17523"/>
                    <a:pt x="11009" y="17523"/>
                  </a:cubicBezTo>
                  <a:cubicBezTo>
                    <a:pt x="12020" y="17523"/>
                    <a:pt x="13087" y="17411"/>
                    <a:pt x="14042" y="17130"/>
                  </a:cubicBezTo>
                  <a:lnTo>
                    <a:pt x="14323" y="17018"/>
                  </a:lnTo>
                  <a:cubicBezTo>
                    <a:pt x="15277" y="16737"/>
                    <a:pt x="16176" y="16344"/>
                    <a:pt x="17018" y="15782"/>
                  </a:cubicBezTo>
                  <a:lnTo>
                    <a:pt x="17131" y="15726"/>
                  </a:lnTo>
                  <a:cubicBezTo>
                    <a:pt x="17412" y="15502"/>
                    <a:pt x="17636" y="15333"/>
                    <a:pt x="17917" y="15165"/>
                  </a:cubicBezTo>
                  <a:lnTo>
                    <a:pt x="18142" y="14940"/>
                  </a:lnTo>
                  <a:cubicBezTo>
                    <a:pt x="18310" y="14771"/>
                    <a:pt x="18535" y="14603"/>
                    <a:pt x="18703" y="14434"/>
                  </a:cubicBezTo>
                  <a:lnTo>
                    <a:pt x="18928" y="14210"/>
                  </a:lnTo>
                  <a:cubicBezTo>
                    <a:pt x="19097" y="14041"/>
                    <a:pt x="19265" y="13817"/>
                    <a:pt x="19490" y="13648"/>
                  </a:cubicBezTo>
                  <a:cubicBezTo>
                    <a:pt x="19490" y="13592"/>
                    <a:pt x="19546" y="13536"/>
                    <a:pt x="19602" y="13480"/>
                  </a:cubicBezTo>
                  <a:lnTo>
                    <a:pt x="19658" y="13423"/>
                  </a:lnTo>
                  <a:cubicBezTo>
                    <a:pt x="20107" y="12862"/>
                    <a:pt x="20444" y="12300"/>
                    <a:pt x="20781" y="11682"/>
                  </a:cubicBezTo>
                  <a:lnTo>
                    <a:pt x="20894" y="11570"/>
                  </a:lnTo>
                  <a:cubicBezTo>
                    <a:pt x="21006" y="11345"/>
                    <a:pt x="21062" y="11121"/>
                    <a:pt x="21175" y="10896"/>
                  </a:cubicBezTo>
                  <a:cubicBezTo>
                    <a:pt x="21343" y="10503"/>
                    <a:pt x="21512" y="10166"/>
                    <a:pt x="21624" y="9773"/>
                  </a:cubicBezTo>
                  <a:cubicBezTo>
                    <a:pt x="21624" y="9717"/>
                    <a:pt x="21624" y="9660"/>
                    <a:pt x="21680" y="9548"/>
                  </a:cubicBezTo>
                  <a:cubicBezTo>
                    <a:pt x="21736" y="9211"/>
                    <a:pt x="21849" y="8874"/>
                    <a:pt x="21905" y="8537"/>
                  </a:cubicBezTo>
                  <a:cubicBezTo>
                    <a:pt x="21961" y="8144"/>
                    <a:pt x="22017" y="7807"/>
                    <a:pt x="22073" y="7414"/>
                  </a:cubicBezTo>
                  <a:lnTo>
                    <a:pt x="22073" y="6684"/>
                  </a:lnTo>
                  <a:cubicBezTo>
                    <a:pt x="22073" y="5954"/>
                    <a:pt x="22017" y="5223"/>
                    <a:pt x="21905" y="4493"/>
                  </a:cubicBezTo>
                  <a:cubicBezTo>
                    <a:pt x="21849" y="4156"/>
                    <a:pt x="21736" y="3819"/>
                    <a:pt x="21624" y="3426"/>
                  </a:cubicBezTo>
                  <a:cubicBezTo>
                    <a:pt x="21512" y="2977"/>
                    <a:pt x="21343" y="2584"/>
                    <a:pt x="21175" y="2134"/>
                  </a:cubicBezTo>
                  <a:cubicBezTo>
                    <a:pt x="20950" y="1573"/>
                    <a:pt x="20669" y="1011"/>
                    <a:pt x="20332" y="506"/>
                  </a:cubicBezTo>
                  <a:cubicBezTo>
                    <a:pt x="20164" y="337"/>
                    <a:pt x="20051" y="169"/>
                    <a:pt x="199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15"/>
            <p:cNvSpPr/>
            <p:nvPr/>
          </p:nvSpPr>
          <p:spPr>
            <a:xfrm>
              <a:off x="3077595" y="-1307210"/>
              <a:ext cx="18468" cy="9234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lnTo>
                    <a:pt x="169" y="16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15"/>
            <p:cNvSpPr/>
            <p:nvPr/>
          </p:nvSpPr>
          <p:spPr>
            <a:xfrm>
              <a:off x="2334920" y="-1282677"/>
              <a:ext cx="816376" cy="721357"/>
            </a:xfrm>
            <a:custGeom>
              <a:avLst/>
              <a:gdLst/>
              <a:ahLst/>
              <a:cxnLst/>
              <a:rect l="l" t="t" r="r" b="b"/>
              <a:pathLst>
                <a:path w="14941" h="13202" extrusionOk="0">
                  <a:moveTo>
                    <a:pt x="11009" y="0"/>
                  </a:moveTo>
                  <a:lnTo>
                    <a:pt x="10672" y="618"/>
                  </a:lnTo>
                  <a:cubicBezTo>
                    <a:pt x="13031" y="2135"/>
                    <a:pt x="14154" y="5055"/>
                    <a:pt x="13424" y="7807"/>
                  </a:cubicBezTo>
                  <a:cubicBezTo>
                    <a:pt x="12975" y="9492"/>
                    <a:pt x="11852" y="10896"/>
                    <a:pt x="10335" y="11739"/>
                  </a:cubicBezTo>
                  <a:cubicBezTo>
                    <a:pt x="9313" y="12304"/>
                    <a:pt x="8236" y="12563"/>
                    <a:pt x="7187" y="12563"/>
                  </a:cubicBezTo>
                  <a:cubicBezTo>
                    <a:pt x="3855" y="12563"/>
                    <a:pt x="803" y="9951"/>
                    <a:pt x="675" y="6235"/>
                  </a:cubicBezTo>
                  <a:lnTo>
                    <a:pt x="1" y="6235"/>
                  </a:lnTo>
                  <a:cubicBezTo>
                    <a:pt x="113" y="9773"/>
                    <a:pt x="2753" y="12694"/>
                    <a:pt x="6291" y="13143"/>
                  </a:cubicBezTo>
                  <a:cubicBezTo>
                    <a:pt x="6595" y="13182"/>
                    <a:pt x="6897" y="13201"/>
                    <a:pt x="7196" y="13201"/>
                  </a:cubicBezTo>
                  <a:cubicBezTo>
                    <a:pt x="10333" y="13201"/>
                    <a:pt x="13170" y="11103"/>
                    <a:pt x="14042" y="7976"/>
                  </a:cubicBezTo>
                  <a:cubicBezTo>
                    <a:pt x="14941" y="4943"/>
                    <a:pt x="13705" y="1685"/>
                    <a:pt x="110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15"/>
            <p:cNvSpPr/>
            <p:nvPr/>
          </p:nvSpPr>
          <p:spPr>
            <a:xfrm>
              <a:off x="2460757" y="-1150720"/>
              <a:ext cx="463456" cy="395921"/>
            </a:xfrm>
            <a:custGeom>
              <a:avLst/>
              <a:gdLst/>
              <a:ahLst/>
              <a:cxnLst/>
              <a:rect l="l" t="t" r="r" b="b"/>
              <a:pathLst>
                <a:path w="8482" h="7246" extrusionOk="0">
                  <a:moveTo>
                    <a:pt x="4944" y="1009"/>
                  </a:moveTo>
                  <a:cubicBezTo>
                    <a:pt x="7058" y="1009"/>
                    <a:pt x="8481" y="3708"/>
                    <a:pt x="6740" y="5448"/>
                  </a:cubicBezTo>
                  <a:lnTo>
                    <a:pt x="6684" y="5448"/>
                  </a:lnTo>
                  <a:cubicBezTo>
                    <a:pt x="6235" y="5954"/>
                    <a:pt x="5561" y="6235"/>
                    <a:pt x="4887" y="6235"/>
                  </a:cubicBezTo>
                  <a:cubicBezTo>
                    <a:pt x="2023" y="6235"/>
                    <a:pt x="1236" y="2303"/>
                    <a:pt x="3876" y="1236"/>
                  </a:cubicBezTo>
                  <a:cubicBezTo>
                    <a:pt x="4243" y="1080"/>
                    <a:pt x="4603" y="1009"/>
                    <a:pt x="4944" y="1009"/>
                  </a:cubicBezTo>
                  <a:close/>
                  <a:moveTo>
                    <a:pt x="4831" y="0"/>
                  </a:moveTo>
                  <a:cubicBezTo>
                    <a:pt x="1" y="0"/>
                    <a:pt x="1" y="7246"/>
                    <a:pt x="4831" y="7246"/>
                  </a:cubicBezTo>
                  <a:cubicBezTo>
                    <a:pt x="6853" y="7246"/>
                    <a:pt x="8482" y="5617"/>
                    <a:pt x="8482" y="3595"/>
                  </a:cubicBezTo>
                  <a:cubicBezTo>
                    <a:pt x="8482" y="1629"/>
                    <a:pt x="6853" y="0"/>
                    <a:pt x="483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15"/>
            <p:cNvSpPr/>
            <p:nvPr/>
          </p:nvSpPr>
          <p:spPr>
            <a:xfrm>
              <a:off x="6312211" y="-1132306"/>
              <a:ext cx="196431" cy="187251"/>
            </a:xfrm>
            <a:custGeom>
              <a:avLst/>
              <a:gdLst/>
              <a:ahLst/>
              <a:cxnLst/>
              <a:rect l="l" t="t" r="r" b="b"/>
              <a:pathLst>
                <a:path w="3595" h="3427" extrusionOk="0">
                  <a:moveTo>
                    <a:pt x="955" y="0"/>
                  </a:moveTo>
                  <a:lnTo>
                    <a:pt x="0" y="2191"/>
                  </a:lnTo>
                  <a:cubicBezTo>
                    <a:pt x="786" y="2528"/>
                    <a:pt x="1517" y="2977"/>
                    <a:pt x="2247" y="3427"/>
                  </a:cubicBezTo>
                  <a:lnTo>
                    <a:pt x="3595" y="1517"/>
                  </a:lnTo>
                  <a:cubicBezTo>
                    <a:pt x="2752" y="955"/>
                    <a:pt x="1854" y="450"/>
                    <a:pt x="95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15"/>
            <p:cNvSpPr/>
            <p:nvPr/>
          </p:nvSpPr>
          <p:spPr>
            <a:xfrm>
              <a:off x="6115778" y="-1209021"/>
              <a:ext cx="184191" cy="168838"/>
            </a:xfrm>
            <a:custGeom>
              <a:avLst/>
              <a:gdLst/>
              <a:ahLst/>
              <a:cxnLst/>
              <a:rect l="l" t="t" r="r" b="b"/>
              <a:pathLst>
                <a:path w="3371" h="3090" extrusionOk="0">
                  <a:moveTo>
                    <a:pt x="506" y="0"/>
                  </a:moveTo>
                  <a:lnTo>
                    <a:pt x="1" y="2303"/>
                  </a:lnTo>
                  <a:cubicBezTo>
                    <a:pt x="843" y="2528"/>
                    <a:pt x="1629" y="2752"/>
                    <a:pt x="2416" y="3089"/>
                  </a:cubicBezTo>
                  <a:lnTo>
                    <a:pt x="3370" y="899"/>
                  </a:lnTo>
                  <a:cubicBezTo>
                    <a:pt x="2472" y="562"/>
                    <a:pt x="1461" y="225"/>
                    <a:pt x="5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15"/>
            <p:cNvSpPr/>
            <p:nvPr/>
          </p:nvSpPr>
          <p:spPr>
            <a:xfrm>
              <a:off x="6766384" y="-665840"/>
              <a:ext cx="187251" cy="196485"/>
            </a:xfrm>
            <a:custGeom>
              <a:avLst/>
              <a:gdLst/>
              <a:ahLst/>
              <a:cxnLst/>
              <a:rect l="l" t="t" r="r" b="b"/>
              <a:pathLst>
                <a:path w="3427" h="3596" extrusionOk="0">
                  <a:moveTo>
                    <a:pt x="2022" y="0"/>
                  </a:moveTo>
                  <a:lnTo>
                    <a:pt x="0" y="1292"/>
                  </a:lnTo>
                  <a:cubicBezTo>
                    <a:pt x="450" y="2022"/>
                    <a:pt x="899" y="2809"/>
                    <a:pt x="1236" y="3595"/>
                  </a:cubicBezTo>
                  <a:lnTo>
                    <a:pt x="3426" y="2696"/>
                  </a:lnTo>
                  <a:cubicBezTo>
                    <a:pt x="3033" y="1798"/>
                    <a:pt x="2584" y="843"/>
                    <a:pt x="202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15"/>
            <p:cNvSpPr/>
            <p:nvPr/>
          </p:nvSpPr>
          <p:spPr>
            <a:xfrm>
              <a:off x="5910165" y="-1242789"/>
              <a:ext cx="165778" cy="144304"/>
            </a:xfrm>
            <a:custGeom>
              <a:avLst/>
              <a:gdLst/>
              <a:ahLst/>
              <a:cxnLst/>
              <a:rect l="l" t="t" r="r" b="b"/>
              <a:pathLst>
                <a:path w="3034" h="2641" extrusionOk="0">
                  <a:moveTo>
                    <a:pt x="57" y="1"/>
                  </a:moveTo>
                  <a:lnTo>
                    <a:pt x="1" y="2359"/>
                  </a:lnTo>
                  <a:cubicBezTo>
                    <a:pt x="843" y="2416"/>
                    <a:pt x="1685" y="2528"/>
                    <a:pt x="2528" y="2640"/>
                  </a:cubicBezTo>
                  <a:lnTo>
                    <a:pt x="3033" y="338"/>
                  </a:lnTo>
                  <a:cubicBezTo>
                    <a:pt x="2022" y="169"/>
                    <a:pt x="1068" y="57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15"/>
            <p:cNvSpPr/>
            <p:nvPr/>
          </p:nvSpPr>
          <p:spPr>
            <a:xfrm>
              <a:off x="6643606" y="-853038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742" y="0"/>
                  </a:moveTo>
                  <a:lnTo>
                    <a:pt x="1" y="1629"/>
                  </a:lnTo>
                  <a:cubicBezTo>
                    <a:pt x="619" y="2247"/>
                    <a:pt x="1124" y="2921"/>
                    <a:pt x="1630" y="3651"/>
                  </a:cubicBezTo>
                  <a:lnTo>
                    <a:pt x="3652" y="2359"/>
                  </a:lnTo>
                  <a:cubicBezTo>
                    <a:pt x="3034" y="1517"/>
                    <a:pt x="2416" y="731"/>
                    <a:pt x="17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15"/>
            <p:cNvSpPr/>
            <p:nvPr/>
          </p:nvSpPr>
          <p:spPr>
            <a:xfrm>
              <a:off x="6490175" y="-1012643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349" y="1"/>
                  </a:moveTo>
                  <a:lnTo>
                    <a:pt x="1" y="1967"/>
                  </a:lnTo>
                  <a:cubicBezTo>
                    <a:pt x="675" y="2472"/>
                    <a:pt x="1349" y="3034"/>
                    <a:pt x="1966" y="3652"/>
                  </a:cubicBezTo>
                  <a:lnTo>
                    <a:pt x="3651" y="2023"/>
                  </a:lnTo>
                  <a:cubicBezTo>
                    <a:pt x="2977" y="1293"/>
                    <a:pt x="2191" y="619"/>
                    <a:pt x="134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15"/>
            <p:cNvSpPr/>
            <p:nvPr/>
          </p:nvSpPr>
          <p:spPr>
            <a:xfrm>
              <a:off x="4783913" y="-705727"/>
              <a:ext cx="184191" cy="196431"/>
            </a:xfrm>
            <a:custGeom>
              <a:avLst/>
              <a:gdLst/>
              <a:ahLst/>
              <a:cxnLst/>
              <a:rect l="l" t="t" r="r" b="b"/>
              <a:pathLst>
                <a:path w="3371" h="3595" extrusionOk="0">
                  <a:moveTo>
                    <a:pt x="1460" y="0"/>
                  </a:moveTo>
                  <a:cubicBezTo>
                    <a:pt x="899" y="843"/>
                    <a:pt x="393" y="1741"/>
                    <a:pt x="0" y="2640"/>
                  </a:cubicBezTo>
                  <a:lnTo>
                    <a:pt x="2191" y="3595"/>
                  </a:lnTo>
                  <a:cubicBezTo>
                    <a:pt x="2528" y="2809"/>
                    <a:pt x="2921" y="2078"/>
                    <a:pt x="3370" y="1404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15"/>
            <p:cNvSpPr/>
            <p:nvPr/>
          </p:nvSpPr>
          <p:spPr>
            <a:xfrm>
              <a:off x="5680019" y="-1242789"/>
              <a:ext cx="162663" cy="141244"/>
            </a:xfrm>
            <a:custGeom>
              <a:avLst/>
              <a:gdLst/>
              <a:ahLst/>
              <a:cxnLst/>
              <a:rect l="l" t="t" r="r" b="b"/>
              <a:pathLst>
                <a:path w="2977" h="2585" extrusionOk="0">
                  <a:moveTo>
                    <a:pt x="2977" y="1"/>
                  </a:moveTo>
                  <a:cubicBezTo>
                    <a:pt x="1966" y="1"/>
                    <a:pt x="1011" y="57"/>
                    <a:pt x="0" y="225"/>
                  </a:cubicBezTo>
                  <a:lnTo>
                    <a:pt x="393" y="2584"/>
                  </a:lnTo>
                  <a:cubicBezTo>
                    <a:pt x="1236" y="2416"/>
                    <a:pt x="2078" y="2359"/>
                    <a:pt x="2921" y="2359"/>
                  </a:cubicBezTo>
                  <a:lnTo>
                    <a:pt x="297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15"/>
            <p:cNvSpPr/>
            <p:nvPr/>
          </p:nvSpPr>
          <p:spPr>
            <a:xfrm>
              <a:off x="4903576" y="-886806"/>
              <a:ext cx="193371" cy="199545"/>
            </a:xfrm>
            <a:custGeom>
              <a:avLst/>
              <a:gdLst/>
              <a:ahLst/>
              <a:cxnLst/>
              <a:rect l="l" t="t" r="r" b="b"/>
              <a:pathLst>
                <a:path w="3539" h="3652" extrusionOk="0">
                  <a:moveTo>
                    <a:pt x="1910" y="1"/>
                  </a:moveTo>
                  <a:cubicBezTo>
                    <a:pt x="1236" y="731"/>
                    <a:pt x="562" y="1517"/>
                    <a:pt x="1" y="2303"/>
                  </a:cubicBezTo>
                  <a:lnTo>
                    <a:pt x="1910" y="3651"/>
                  </a:lnTo>
                  <a:cubicBezTo>
                    <a:pt x="2416" y="2977"/>
                    <a:pt x="2977" y="2360"/>
                    <a:pt x="3539" y="1742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15"/>
            <p:cNvSpPr/>
            <p:nvPr/>
          </p:nvSpPr>
          <p:spPr>
            <a:xfrm>
              <a:off x="4707197" y="-500115"/>
              <a:ext cx="168838" cy="184191"/>
            </a:xfrm>
            <a:custGeom>
              <a:avLst/>
              <a:gdLst/>
              <a:ahLst/>
              <a:cxnLst/>
              <a:rect l="l" t="t" r="r" b="b"/>
              <a:pathLst>
                <a:path w="3090" h="3371" extrusionOk="0">
                  <a:moveTo>
                    <a:pt x="899" y="0"/>
                  </a:moveTo>
                  <a:cubicBezTo>
                    <a:pt x="506" y="955"/>
                    <a:pt x="225" y="1910"/>
                    <a:pt x="0" y="2865"/>
                  </a:cubicBezTo>
                  <a:lnTo>
                    <a:pt x="2303" y="3370"/>
                  </a:lnTo>
                  <a:cubicBezTo>
                    <a:pt x="2471" y="2584"/>
                    <a:pt x="2752" y="1741"/>
                    <a:pt x="3089" y="955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15"/>
            <p:cNvSpPr/>
            <p:nvPr/>
          </p:nvSpPr>
          <p:spPr>
            <a:xfrm>
              <a:off x="5452932" y="-1218256"/>
              <a:ext cx="181077" cy="165778"/>
            </a:xfrm>
            <a:custGeom>
              <a:avLst/>
              <a:gdLst/>
              <a:ahLst/>
              <a:cxnLst/>
              <a:rect l="l" t="t" r="r" b="b"/>
              <a:pathLst>
                <a:path w="3314" h="3034" extrusionOk="0">
                  <a:moveTo>
                    <a:pt x="2921" y="1"/>
                  </a:moveTo>
                  <a:cubicBezTo>
                    <a:pt x="1910" y="226"/>
                    <a:pt x="955" y="506"/>
                    <a:pt x="0" y="843"/>
                  </a:cubicBezTo>
                  <a:lnTo>
                    <a:pt x="842" y="3034"/>
                  </a:lnTo>
                  <a:cubicBezTo>
                    <a:pt x="1685" y="2753"/>
                    <a:pt x="2471" y="2528"/>
                    <a:pt x="3314" y="2360"/>
                  </a:cubicBezTo>
                  <a:lnTo>
                    <a:pt x="292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15"/>
            <p:cNvSpPr/>
            <p:nvPr/>
          </p:nvSpPr>
          <p:spPr>
            <a:xfrm>
              <a:off x="5244205" y="-1147660"/>
              <a:ext cx="193426" cy="187251"/>
            </a:xfrm>
            <a:custGeom>
              <a:avLst/>
              <a:gdLst/>
              <a:ahLst/>
              <a:cxnLst/>
              <a:rect l="l" t="t" r="r" b="b"/>
              <a:pathLst>
                <a:path w="3540" h="3427" extrusionOk="0">
                  <a:moveTo>
                    <a:pt x="2641" y="1"/>
                  </a:moveTo>
                  <a:cubicBezTo>
                    <a:pt x="1742" y="394"/>
                    <a:pt x="843" y="899"/>
                    <a:pt x="1" y="1405"/>
                  </a:cubicBezTo>
                  <a:lnTo>
                    <a:pt x="1236" y="3427"/>
                  </a:lnTo>
                  <a:cubicBezTo>
                    <a:pt x="1967" y="2977"/>
                    <a:pt x="2753" y="2584"/>
                    <a:pt x="3539" y="2247"/>
                  </a:cubicBezTo>
                  <a:lnTo>
                    <a:pt x="264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15"/>
            <p:cNvSpPr/>
            <p:nvPr/>
          </p:nvSpPr>
          <p:spPr>
            <a:xfrm>
              <a:off x="5057006" y="-1034117"/>
              <a:ext cx="196485" cy="193426"/>
            </a:xfrm>
            <a:custGeom>
              <a:avLst/>
              <a:gdLst/>
              <a:ahLst/>
              <a:cxnLst/>
              <a:rect l="l" t="t" r="r" b="b"/>
              <a:pathLst>
                <a:path w="3596" h="3540" extrusionOk="0">
                  <a:moveTo>
                    <a:pt x="2360" y="1"/>
                  </a:moveTo>
                  <a:cubicBezTo>
                    <a:pt x="1517" y="562"/>
                    <a:pt x="731" y="1180"/>
                    <a:pt x="1" y="1854"/>
                  </a:cubicBezTo>
                  <a:lnTo>
                    <a:pt x="1630" y="3539"/>
                  </a:lnTo>
                  <a:cubicBezTo>
                    <a:pt x="2247" y="2977"/>
                    <a:pt x="2921" y="2472"/>
                    <a:pt x="3595" y="1967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15"/>
            <p:cNvSpPr/>
            <p:nvPr/>
          </p:nvSpPr>
          <p:spPr>
            <a:xfrm>
              <a:off x="6855393" y="-454108"/>
              <a:ext cx="162663" cy="153538"/>
            </a:xfrm>
            <a:custGeom>
              <a:avLst/>
              <a:gdLst/>
              <a:ahLst/>
              <a:cxnLst/>
              <a:rect l="l" t="t" r="r" b="b"/>
              <a:pathLst>
                <a:path w="2977" h="2810" extrusionOk="0">
                  <a:moveTo>
                    <a:pt x="2247" y="1"/>
                  </a:moveTo>
                  <a:lnTo>
                    <a:pt x="0" y="843"/>
                  </a:lnTo>
                  <a:cubicBezTo>
                    <a:pt x="225" y="1461"/>
                    <a:pt x="393" y="2135"/>
                    <a:pt x="562" y="2809"/>
                  </a:cubicBezTo>
                  <a:lnTo>
                    <a:pt x="2977" y="2809"/>
                  </a:lnTo>
                  <a:cubicBezTo>
                    <a:pt x="2808" y="1854"/>
                    <a:pt x="2584" y="899"/>
                    <a:pt x="224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15"/>
            <p:cNvSpPr/>
            <p:nvPr/>
          </p:nvSpPr>
          <p:spPr>
            <a:xfrm>
              <a:off x="4903576" y="-1040237"/>
              <a:ext cx="1908848" cy="739662"/>
            </a:xfrm>
            <a:custGeom>
              <a:avLst/>
              <a:gdLst/>
              <a:ahLst/>
              <a:cxnLst/>
              <a:rect l="l" t="t" r="r" b="b"/>
              <a:pathLst>
                <a:path w="34935" h="13537" extrusionOk="0">
                  <a:moveTo>
                    <a:pt x="17468" y="0"/>
                  </a:moveTo>
                  <a:cubicBezTo>
                    <a:pt x="9268" y="0"/>
                    <a:pt x="2079" y="5561"/>
                    <a:pt x="1" y="13536"/>
                  </a:cubicBezTo>
                  <a:lnTo>
                    <a:pt x="338" y="13536"/>
                  </a:lnTo>
                  <a:cubicBezTo>
                    <a:pt x="2375" y="5773"/>
                    <a:pt x="9431" y="331"/>
                    <a:pt x="17433" y="331"/>
                  </a:cubicBezTo>
                  <a:cubicBezTo>
                    <a:pt x="17594" y="331"/>
                    <a:pt x="17755" y="333"/>
                    <a:pt x="17917" y="337"/>
                  </a:cubicBezTo>
                  <a:cubicBezTo>
                    <a:pt x="25780" y="506"/>
                    <a:pt x="32632" y="5898"/>
                    <a:pt x="34598" y="13536"/>
                  </a:cubicBezTo>
                  <a:lnTo>
                    <a:pt x="34935" y="13536"/>
                  </a:lnTo>
                  <a:cubicBezTo>
                    <a:pt x="32857" y="5561"/>
                    <a:pt x="25668" y="0"/>
                    <a:pt x="1746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15"/>
            <p:cNvSpPr/>
            <p:nvPr/>
          </p:nvSpPr>
          <p:spPr>
            <a:xfrm>
              <a:off x="5023293" y="-949424"/>
              <a:ext cx="1694004" cy="648850"/>
            </a:xfrm>
            <a:custGeom>
              <a:avLst/>
              <a:gdLst/>
              <a:ahLst/>
              <a:cxnLst/>
              <a:rect l="l" t="t" r="r" b="b"/>
              <a:pathLst>
                <a:path w="31003" h="11875" extrusionOk="0">
                  <a:moveTo>
                    <a:pt x="15289" y="1"/>
                  </a:moveTo>
                  <a:cubicBezTo>
                    <a:pt x="9303" y="1"/>
                    <a:pt x="3606" y="3317"/>
                    <a:pt x="730" y="8897"/>
                  </a:cubicBezTo>
                  <a:lnTo>
                    <a:pt x="1123" y="9122"/>
                  </a:lnTo>
                  <a:cubicBezTo>
                    <a:pt x="674" y="9964"/>
                    <a:pt x="281" y="10919"/>
                    <a:pt x="0" y="11874"/>
                  </a:cubicBezTo>
                  <a:lnTo>
                    <a:pt x="2640" y="11874"/>
                  </a:lnTo>
                  <a:cubicBezTo>
                    <a:pt x="3033" y="10751"/>
                    <a:pt x="3595" y="9684"/>
                    <a:pt x="4269" y="8729"/>
                  </a:cubicBezTo>
                  <a:cubicBezTo>
                    <a:pt x="4774" y="7943"/>
                    <a:pt x="5336" y="7269"/>
                    <a:pt x="6010" y="6651"/>
                  </a:cubicBezTo>
                  <a:lnTo>
                    <a:pt x="5279" y="5864"/>
                  </a:lnTo>
                  <a:cubicBezTo>
                    <a:pt x="7979" y="3276"/>
                    <a:pt x="11542" y="1875"/>
                    <a:pt x="15228" y="1875"/>
                  </a:cubicBezTo>
                  <a:cubicBezTo>
                    <a:pt x="15300" y="1875"/>
                    <a:pt x="15373" y="1876"/>
                    <a:pt x="15445" y="1877"/>
                  </a:cubicBezTo>
                  <a:lnTo>
                    <a:pt x="15445" y="2944"/>
                  </a:lnTo>
                  <a:cubicBezTo>
                    <a:pt x="19096" y="2944"/>
                    <a:pt x="22522" y="4460"/>
                    <a:pt x="24993" y="7100"/>
                  </a:cubicBezTo>
                  <a:cubicBezTo>
                    <a:pt x="25555" y="7718"/>
                    <a:pt x="26116" y="8336"/>
                    <a:pt x="26566" y="9066"/>
                  </a:cubicBezTo>
                  <a:lnTo>
                    <a:pt x="27464" y="8504"/>
                  </a:lnTo>
                  <a:cubicBezTo>
                    <a:pt x="28138" y="9571"/>
                    <a:pt x="28644" y="10695"/>
                    <a:pt x="29037" y="11874"/>
                  </a:cubicBezTo>
                  <a:lnTo>
                    <a:pt x="31003" y="11874"/>
                  </a:lnTo>
                  <a:cubicBezTo>
                    <a:pt x="30273" y="9291"/>
                    <a:pt x="28981" y="6988"/>
                    <a:pt x="27127" y="5078"/>
                  </a:cubicBezTo>
                  <a:cubicBezTo>
                    <a:pt x="26173" y="4067"/>
                    <a:pt x="25106" y="3169"/>
                    <a:pt x="23926" y="2438"/>
                  </a:cubicBezTo>
                  <a:lnTo>
                    <a:pt x="23701" y="2832"/>
                  </a:lnTo>
                  <a:cubicBezTo>
                    <a:pt x="22747" y="2214"/>
                    <a:pt x="21736" y="1764"/>
                    <a:pt x="20669" y="1371"/>
                  </a:cubicBezTo>
                  <a:lnTo>
                    <a:pt x="20837" y="978"/>
                  </a:lnTo>
                  <a:cubicBezTo>
                    <a:pt x="19010" y="316"/>
                    <a:pt x="17136" y="1"/>
                    <a:pt x="1528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15"/>
            <p:cNvSpPr/>
            <p:nvPr/>
          </p:nvSpPr>
          <p:spPr>
            <a:xfrm>
              <a:off x="5152136" y="-543062"/>
              <a:ext cx="1285898" cy="1122251"/>
            </a:xfrm>
            <a:custGeom>
              <a:avLst/>
              <a:gdLst/>
              <a:ahLst/>
              <a:cxnLst/>
              <a:rect l="l" t="t" r="r" b="b"/>
              <a:pathLst>
                <a:path w="23534" h="20539" extrusionOk="0">
                  <a:moveTo>
                    <a:pt x="13200" y="0"/>
                  </a:moveTo>
                  <a:cubicBezTo>
                    <a:pt x="4831" y="56"/>
                    <a:pt x="1" y="9604"/>
                    <a:pt x="5000" y="16344"/>
                  </a:cubicBezTo>
                  <a:cubicBezTo>
                    <a:pt x="7100" y="19200"/>
                    <a:pt x="10183" y="20538"/>
                    <a:pt x="13234" y="20538"/>
                  </a:cubicBezTo>
                  <a:cubicBezTo>
                    <a:pt x="17444" y="20538"/>
                    <a:pt x="21596" y="17991"/>
                    <a:pt x="23028" y="13367"/>
                  </a:cubicBezTo>
                  <a:lnTo>
                    <a:pt x="23028" y="13311"/>
                  </a:lnTo>
                  <a:cubicBezTo>
                    <a:pt x="23365" y="12300"/>
                    <a:pt x="23534" y="11289"/>
                    <a:pt x="23534" y="10222"/>
                  </a:cubicBezTo>
                  <a:lnTo>
                    <a:pt x="22298" y="10222"/>
                  </a:lnTo>
                  <a:lnTo>
                    <a:pt x="22298" y="10278"/>
                  </a:lnTo>
                  <a:cubicBezTo>
                    <a:pt x="22298" y="15719"/>
                    <a:pt x="17839" y="19330"/>
                    <a:pt x="13182" y="19330"/>
                  </a:cubicBezTo>
                  <a:cubicBezTo>
                    <a:pt x="10964" y="19330"/>
                    <a:pt x="8701" y="18511"/>
                    <a:pt x="6853" y="16681"/>
                  </a:cubicBezTo>
                  <a:cubicBezTo>
                    <a:pt x="1180" y="11008"/>
                    <a:pt x="5168" y="1236"/>
                    <a:pt x="13200" y="1236"/>
                  </a:cubicBezTo>
                  <a:lnTo>
                    <a:pt x="1320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15"/>
            <p:cNvSpPr/>
            <p:nvPr/>
          </p:nvSpPr>
          <p:spPr>
            <a:xfrm>
              <a:off x="5526533" y="-341056"/>
              <a:ext cx="758075" cy="694147"/>
            </a:xfrm>
            <a:custGeom>
              <a:avLst/>
              <a:gdLst/>
              <a:ahLst/>
              <a:cxnLst/>
              <a:rect l="l" t="t" r="r" b="b"/>
              <a:pathLst>
                <a:path w="13874" h="12704" extrusionOk="0">
                  <a:moveTo>
                    <a:pt x="6362" y="1"/>
                  </a:moveTo>
                  <a:cubicBezTo>
                    <a:pt x="6245" y="1"/>
                    <a:pt x="6128" y="4"/>
                    <a:pt x="6011" y="10"/>
                  </a:cubicBezTo>
                  <a:lnTo>
                    <a:pt x="6067" y="10"/>
                  </a:lnTo>
                  <a:cubicBezTo>
                    <a:pt x="3146" y="178"/>
                    <a:pt x="675" y="2200"/>
                    <a:pt x="1" y="5009"/>
                  </a:cubicBezTo>
                  <a:lnTo>
                    <a:pt x="450" y="5121"/>
                  </a:lnTo>
                  <a:cubicBezTo>
                    <a:pt x="1185" y="2220"/>
                    <a:pt x="3767" y="472"/>
                    <a:pt x="6425" y="472"/>
                  </a:cubicBezTo>
                  <a:cubicBezTo>
                    <a:pt x="7833" y="472"/>
                    <a:pt x="9261" y="962"/>
                    <a:pt x="10448" y="2032"/>
                  </a:cubicBezTo>
                  <a:cubicBezTo>
                    <a:pt x="13874" y="5065"/>
                    <a:pt x="12806" y="10681"/>
                    <a:pt x="8482" y="12310"/>
                  </a:cubicBezTo>
                  <a:lnTo>
                    <a:pt x="8650" y="12703"/>
                  </a:lnTo>
                  <a:cubicBezTo>
                    <a:pt x="11739" y="11580"/>
                    <a:pt x="13480" y="8435"/>
                    <a:pt x="12806" y="5233"/>
                  </a:cubicBezTo>
                  <a:cubicBezTo>
                    <a:pt x="12211" y="2147"/>
                    <a:pt x="9476" y="1"/>
                    <a:pt x="636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15"/>
            <p:cNvSpPr/>
            <p:nvPr/>
          </p:nvSpPr>
          <p:spPr>
            <a:xfrm>
              <a:off x="5722966" y="-154295"/>
              <a:ext cx="368328" cy="317076"/>
            </a:xfrm>
            <a:custGeom>
              <a:avLst/>
              <a:gdLst/>
              <a:ahLst/>
              <a:cxnLst/>
              <a:rect l="l" t="t" r="r" b="b"/>
              <a:pathLst>
                <a:path w="6741" h="5803" extrusionOk="0">
                  <a:moveTo>
                    <a:pt x="2918" y="0"/>
                  </a:moveTo>
                  <a:cubicBezTo>
                    <a:pt x="1424" y="0"/>
                    <a:pt x="0" y="1185"/>
                    <a:pt x="0" y="2939"/>
                  </a:cubicBezTo>
                  <a:cubicBezTo>
                    <a:pt x="0" y="4511"/>
                    <a:pt x="1292" y="5803"/>
                    <a:pt x="2921" y="5803"/>
                  </a:cubicBezTo>
                  <a:cubicBezTo>
                    <a:pt x="5505" y="5803"/>
                    <a:pt x="6740" y="2658"/>
                    <a:pt x="4943" y="860"/>
                  </a:cubicBezTo>
                  <a:cubicBezTo>
                    <a:pt x="4348" y="265"/>
                    <a:pt x="3625" y="0"/>
                    <a:pt x="291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15"/>
            <p:cNvSpPr/>
            <p:nvPr/>
          </p:nvSpPr>
          <p:spPr>
            <a:xfrm>
              <a:off x="5600189" y="-138012"/>
              <a:ext cx="633879" cy="427940"/>
            </a:xfrm>
            <a:custGeom>
              <a:avLst/>
              <a:gdLst/>
              <a:ahLst/>
              <a:cxnLst/>
              <a:rect l="l" t="t" r="r" b="b"/>
              <a:pathLst>
                <a:path w="11601" h="7832" extrusionOk="0">
                  <a:moveTo>
                    <a:pt x="9100" y="1"/>
                  </a:moveTo>
                  <a:lnTo>
                    <a:pt x="8763" y="282"/>
                  </a:lnTo>
                  <a:cubicBezTo>
                    <a:pt x="11035" y="3602"/>
                    <a:pt x="8276" y="7365"/>
                    <a:pt x="5009" y="7365"/>
                  </a:cubicBezTo>
                  <a:cubicBezTo>
                    <a:pt x="4076" y="7365"/>
                    <a:pt x="3102" y="7058"/>
                    <a:pt x="2191" y="6347"/>
                  </a:cubicBezTo>
                  <a:cubicBezTo>
                    <a:pt x="619" y="5112"/>
                    <a:pt x="57" y="3034"/>
                    <a:pt x="787" y="1180"/>
                  </a:cubicBezTo>
                  <a:lnTo>
                    <a:pt x="338" y="1012"/>
                  </a:lnTo>
                  <a:cubicBezTo>
                    <a:pt x="113" y="1573"/>
                    <a:pt x="1" y="2191"/>
                    <a:pt x="1" y="2809"/>
                  </a:cubicBezTo>
                  <a:cubicBezTo>
                    <a:pt x="1" y="4325"/>
                    <a:pt x="731" y="5786"/>
                    <a:pt x="1911" y="6741"/>
                  </a:cubicBezTo>
                  <a:cubicBezTo>
                    <a:pt x="2894" y="7503"/>
                    <a:pt x="3945" y="7832"/>
                    <a:pt x="4953" y="7832"/>
                  </a:cubicBezTo>
                  <a:cubicBezTo>
                    <a:pt x="8549" y="7832"/>
                    <a:pt x="11600" y="3642"/>
                    <a:pt x="910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15"/>
            <p:cNvSpPr/>
            <p:nvPr/>
          </p:nvSpPr>
          <p:spPr>
            <a:xfrm>
              <a:off x="1398926" y="-1267323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573" y="0"/>
                  </a:moveTo>
                  <a:lnTo>
                    <a:pt x="1" y="674"/>
                  </a:lnTo>
                  <a:lnTo>
                    <a:pt x="57" y="899"/>
                  </a:lnTo>
                  <a:lnTo>
                    <a:pt x="1686" y="281"/>
                  </a:lnTo>
                  <a:cubicBezTo>
                    <a:pt x="1742" y="225"/>
                    <a:pt x="1742" y="169"/>
                    <a:pt x="1742" y="113"/>
                  </a:cubicBezTo>
                  <a:cubicBezTo>
                    <a:pt x="1686" y="0"/>
                    <a:pt x="1630" y="0"/>
                    <a:pt x="157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15"/>
            <p:cNvSpPr/>
            <p:nvPr/>
          </p:nvSpPr>
          <p:spPr>
            <a:xfrm>
              <a:off x="1478756" y="-923962"/>
              <a:ext cx="101248" cy="24916"/>
            </a:xfrm>
            <a:custGeom>
              <a:avLst/>
              <a:gdLst/>
              <a:ahLst/>
              <a:cxnLst/>
              <a:rect l="l" t="t" r="r" b="b"/>
              <a:pathLst>
                <a:path w="1853" h="456" extrusionOk="0">
                  <a:moveTo>
                    <a:pt x="1721" y="0"/>
                  </a:moveTo>
                  <a:cubicBezTo>
                    <a:pt x="1710" y="0"/>
                    <a:pt x="1698" y="2"/>
                    <a:pt x="1685" y="7"/>
                  </a:cubicBezTo>
                  <a:lnTo>
                    <a:pt x="0" y="175"/>
                  </a:lnTo>
                  <a:lnTo>
                    <a:pt x="0" y="456"/>
                  </a:lnTo>
                  <a:lnTo>
                    <a:pt x="1685" y="287"/>
                  </a:lnTo>
                  <a:cubicBezTo>
                    <a:pt x="1841" y="287"/>
                    <a:pt x="1852" y="0"/>
                    <a:pt x="17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15"/>
            <p:cNvSpPr/>
            <p:nvPr/>
          </p:nvSpPr>
          <p:spPr>
            <a:xfrm>
              <a:off x="1435753" y="-1157277"/>
              <a:ext cx="100483" cy="43439"/>
            </a:xfrm>
            <a:custGeom>
              <a:avLst/>
              <a:gdLst/>
              <a:ahLst/>
              <a:cxnLst/>
              <a:rect l="l" t="t" r="r" b="b"/>
              <a:pathLst>
                <a:path w="1839" h="795" extrusionOk="0">
                  <a:moveTo>
                    <a:pt x="1672" y="1"/>
                  </a:moveTo>
                  <a:cubicBezTo>
                    <a:pt x="1659" y="1"/>
                    <a:pt x="1645" y="3"/>
                    <a:pt x="1630" y="8"/>
                  </a:cubicBezTo>
                  <a:lnTo>
                    <a:pt x="1" y="514"/>
                  </a:lnTo>
                  <a:cubicBezTo>
                    <a:pt x="1" y="626"/>
                    <a:pt x="57" y="682"/>
                    <a:pt x="57" y="794"/>
                  </a:cubicBezTo>
                  <a:lnTo>
                    <a:pt x="1686" y="289"/>
                  </a:lnTo>
                  <a:cubicBezTo>
                    <a:pt x="1839" y="238"/>
                    <a:pt x="1806" y="1"/>
                    <a:pt x="167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15"/>
            <p:cNvSpPr/>
            <p:nvPr/>
          </p:nvSpPr>
          <p:spPr>
            <a:xfrm>
              <a:off x="1463402" y="-1037559"/>
              <a:ext cx="100483" cy="31145"/>
            </a:xfrm>
            <a:custGeom>
              <a:avLst/>
              <a:gdLst/>
              <a:ahLst/>
              <a:cxnLst/>
              <a:rect l="l" t="t" r="r" b="b"/>
              <a:pathLst>
                <a:path w="1839" h="570" extrusionOk="0">
                  <a:moveTo>
                    <a:pt x="1672" y="0"/>
                  </a:moveTo>
                  <a:cubicBezTo>
                    <a:pt x="1659" y="0"/>
                    <a:pt x="1644" y="2"/>
                    <a:pt x="1629" y="8"/>
                  </a:cubicBezTo>
                  <a:lnTo>
                    <a:pt x="0" y="288"/>
                  </a:lnTo>
                  <a:lnTo>
                    <a:pt x="0" y="569"/>
                  </a:lnTo>
                  <a:lnTo>
                    <a:pt x="1685" y="232"/>
                  </a:lnTo>
                  <a:cubicBezTo>
                    <a:pt x="1838" y="232"/>
                    <a:pt x="1806" y="0"/>
                    <a:pt x="16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15"/>
            <p:cNvSpPr/>
            <p:nvPr/>
          </p:nvSpPr>
          <p:spPr>
            <a:xfrm>
              <a:off x="-212208" y="181144"/>
              <a:ext cx="58356" cy="92123"/>
            </a:xfrm>
            <a:custGeom>
              <a:avLst/>
              <a:gdLst/>
              <a:ahLst/>
              <a:cxnLst/>
              <a:rect l="l" t="t" r="r" b="b"/>
              <a:pathLst>
                <a:path w="1068" h="1686" extrusionOk="0">
                  <a:moveTo>
                    <a:pt x="843" y="1"/>
                  </a:moveTo>
                  <a:lnTo>
                    <a:pt x="0" y="1517"/>
                  </a:lnTo>
                  <a:cubicBezTo>
                    <a:pt x="0" y="1574"/>
                    <a:pt x="0" y="1630"/>
                    <a:pt x="57" y="1686"/>
                  </a:cubicBezTo>
                  <a:lnTo>
                    <a:pt x="113" y="1686"/>
                  </a:lnTo>
                  <a:cubicBezTo>
                    <a:pt x="169" y="1686"/>
                    <a:pt x="225" y="1686"/>
                    <a:pt x="225" y="1630"/>
                  </a:cubicBezTo>
                  <a:lnTo>
                    <a:pt x="1068" y="1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15"/>
            <p:cNvSpPr/>
            <p:nvPr/>
          </p:nvSpPr>
          <p:spPr>
            <a:xfrm>
              <a:off x="978521" y="129016"/>
              <a:ext cx="64475" cy="85949"/>
            </a:xfrm>
            <a:custGeom>
              <a:avLst/>
              <a:gdLst/>
              <a:ahLst/>
              <a:cxnLst/>
              <a:rect l="l" t="t" r="r" b="b"/>
              <a:pathLst>
                <a:path w="1180" h="1573" extrusionOk="0">
                  <a:moveTo>
                    <a:pt x="225" y="0"/>
                  </a:moveTo>
                  <a:lnTo>
                    <a:pt x="0" y="112"/>
                  </a:lnTo>
                  <a:lnTo>
                    <a:pt x="955" y="1517"/>
                  </a:lnTo>
                  <a:cubicBezTo>
                    <a:pt x="955" y="1573"/>
                    <a:pt x="1011" y="1573"/>
                    <a:pt x="1067" y="1573"/>
                  </a:cubicBezTo>
                  <a:lnTo>
                    <a:pt x="1124" y="1573"/>
                  </a:lnTo>
                  <a:cubicBezTo>
                    <a:pt x="1180" y="1517"/>
                    <a:pt x="1180" y="1460"/>
                    <a:pt x="1124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15"/>
            <p:cNvSpPr/>
            <p:nvPr/>
          </p:nvSpPr>
          <p:spPr>
            <a:xfrm>
              <a:off x="1067530" y="61481"/>
              <a:ext cx="73655" cy="82889"/>
            </a:xfrm>
            <a:custGeom>
              <a:avLst/>
              <a:gdLst/>
              <a:ahLst/>
              <a:cxnLst/>
              <a:rect l="l" t="t" r="r" b="b"/>
              <a:pathLst>
                <a:path w="1348" h="1517" extrusionOk="0">
                  <a:moveTo>
                    <a:pt x="225" y="0"/>
                  </a:moveTo>
                  <a:lnTo>
                    <a:pt x="0" y="169"/>
                  </a:lnTo>
                  <a:lnTo>
                    <a:pt x="1123" y="1461"/>
                  </a:lnTo>
                  <a:cubicBezTo>
                    <a:pt x="1123" y="1517"/>
                    <a:pt x="1179" y="1517"/>
                    <a:pt x="1236" y="1517"/>
                  </a:cubicBezTo>
                  <a:lnTo>
                    <a:pt x="1292" y="1517"/>
                  </a:lnTo>
                  <a:cubicBezTo>
                    <a:pt x="1348" y="1461"/>
                    <a:pt x="1348" y="1405"/>
                    <a:pt x="1292" y="1348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15"/>
            <p:cNvSpPr/>
            <p:nvPr/>
          </p:nvSpPr>
          <p:spPr>
            <a:xfrm>
              <a:off x="1150365" y="-12175"/>
              <a:ext cx="76769" cy="79829"/>
            </a:xfrm>
            <a:custGeom>
              <a:avLst/>
              <a:gdLst/>
              <a:ahLst/>
              <a:cxnLst/>
              <a:rect l="l" t="t" r="r" b="b"/>
              <a:pathLst>
                <a:path w="1405" h="1461" extrusionOk="0">
                  <a:moveTo>
                    <a:pt x="169" y="1"/>
                  </a:moveTo>
                  <a:lnTo>
                    <a:pt x="0" y="169"/>
                  </a:lnTo>
                  <a:lnTo>
                    <a:pt x="1180" y="1405"/>
                  </a:lnTo>
                  <a:cubicBezTo>
                    <a:pt x="1180" y="1405"/>
                    <a:pt x="1236" y="1461"/>
                    <a:pt x="1292" y="1461"/>
                  </a:cubicBezTo>
                  <a:cubicBezTo>
                    <a:pt x="1292" y="1461"/>
                    <a:pt x="1348" y="1405"/>
                    <a:pt x="1348" y="1405"/>
                  </a:cubicBezTo>
                  <a:cubicBezTo>
                    <a:pt x="1405" y="1348"/>
                    <a:pt x="1405" y="1292"/>
                    <a:pt x="1348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15"/>
            <p:cNvSpPr/>
            <p:nvPr/>
          </p:nvSpPr>
          <p:spPr>
            <a:xfrm>
              <a:off x="886451" y="184258"/>
              <a:ext cx="58356" cy="92068"/>
            </a:xfrm>
            <a:custGeom>
              <a:avLst/>
              <a:gdLst/>
              <a:ahLst/>
              <a:cxnLst/>
              <a:rect l="l" t="t" r="r" b="b"/>
              <a:pathLst>
                <a:path w="1068" h="1685" extrusionOk="0">
                  <a:moveTo>
                    <a:pt x="225" y="0"/>
                  </a:moveTo>
                  <a:lnTo>
                    <a:pt x="0" y="112"/>
                  </a:lnTo>
                  <a:lnTo>
                    <a:pt x="787" y="1629"/>
                  </a:lnTo>
                  <a:cubicBezTo>
                    <a:pt x="787" y="1629"/>
                    <a:pt x="843" y="1685"/>
                    <a:pt x="899" y="1685"/>
                  </a:cubicBezTo>
                  <a:lnTo>
                    <a:pt x="955" y="1685"/>
                  </a:lnTo>
                  <a:cubicBezTo>
                    <a:pt x="1011" y="1629"/>
                    <a:pt x="1067" y="1573"/>
                    <a:pt x="1011" y="151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15"/>
            <p:cNvSpPr/>
            <p:nvPr/>
          </p:nvSpPr>
          <p:spPr>
            <a:xfrm>
              <a:off x="683898" y="270153"/>
              <a:ext cx="39942" cy="95183"/>
            </a:xfrm>
            <a:custGeom>
              <a:avLst/>
              <a:gdLst/>
              <a:ahLst/>
              <a:cxnLst/>
              <a:rect l="l" t="t" r="r" b="b"/>
              <a:pathLst>
                <a:path w="731" h="1742" extrusionOk="0">
                  <a:moveTo>
                    <a:pt x="225" y="1"/>
                  </a:moveTo>
                  <a:lnTo>
                    <a:pt x="0" y="57"/>
                  </a:lnTo>
                  <a:lnTo>
                    <a:pt x="450" y="1686"/>
                  </a:lnTo>
                  <a:cubicBezTo>
                    <a:pt x="506" y="1742"/>
                    <a:pt x="562" y="1742"/>
                    <a:pt x="618" y="1742"/>
                  </a:cubicBezTo>
                  <a:cubicBezTo>
                    <a:pt x="674" y="1742"/>
                    <a:pt x="731" y="1686"/>
                    <a:pt x="731" y="162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15"/>
            <p:cNvSpPr/>
            <p:nvPr/>
          </p:nvSpPr>
          <p:spPr>
            <a:xfrm>
              <a:off x="573415" y="294741"/>
              <a:ext cx="33822" cy="101303"/>
            </a:xfrm>
            <a:custGeom>
              <a:avLst/>
              <a:gdLst/>
              <a:ahLst/>
              <a:cxnLst/>
              <a:rect l="l" t="t" r="r" b="b"/>
              <a:pathLst>
                <a:path w="619" h="1854" extrusionOk="0">
                  <a:moveTo>
                    <a:pt x="281" y="0"/>
                  </a:moveTo>
                  <a:lnTo>
                    <a:pt x="1" y="56"/>
                  </a:lnTo>
                  <a:lnTo>
                    <a:pt x="338" y="1741"/>
                  </a:lnTo>
                  <a:cubicBezTo>
                    <a:pt x="338" y="1797"/>
                    <a:pt x="394" y="1853"/>
                    <a:pt x="506" y="1853"/>
                  </a:cubicBezTo>
                  <a:cubicBezTo>
                    <a:pt x="562" y="1853"/>
                    <a:pt x="618" y="1741"/>
                    <a:pt x="562" y="1685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15"/>
            <p:cNvSpPr/>
            <p:nvPr/>
          </p:nvSpPr>
          <p:spPr>
            <a:xfrm>
              <a:off x="785147" y="233325"/>
              <a:ext cx="49176" cy="95183"/>
            </a:xfrm>
            <a:custGeom>
              <a:avLst/>
              <a:gdLst/>
              <a:ahLst/>
              <a:cxnLst/>
              <a:rect l="l" t="t" r="r" b="b"/>
              <a:pathLst>
                <a:path w="900" h="1742" extrusionOk="0">
                  <a:moveTo>
                    <a:pt x="226" y="1"/>
                  </a:moveTo>
                  <a:lnTo>
                    <a:pt x="1" y="57"/>
                  </a:lnTo>
                  <a:lnTo>
                    <a:pt x="619" y="1629"/>
                  </a:lnTo>
                  <a:cubicBezTo>
                    <a:pt x="675" y="1686"/>
                    <a:pt x="675" y="1742"/>
                    <a:pt x="731" y="1742"/>
                  </a:cubicBezTo>
                  <a:lnTo>
                    <a:pt x="787" y="1742"/>
                  </a:lnTo>
                  <a:cubicBezTo>
                    <a:pt x="843" y="1686"/>
                    <a:pt x="900" y="1629"/>
                    <a:pt x="900" y="1573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15"/>
            <p:cNvSpPr/>
            <p:nvPr/>
          </p:nvSpPr>
          <p:spPr>
            <a:xfrm>
              <a:off x="1224021" y="-95010"/>
              <a:ext cx="85949" cy="70595"/>
            </a:xfrm>
            <a:custGeom>
              <a:avLst/>
              <a:gdLst/>
              <a:ahLst/>
              <a:cxnLst/>
              <a:rect l="l" t="t" r="r" b="b"/>
              <a:pathLst>
                <a:path w="1573" h="1292" extrusionOk="0">
                  <a:moveTo>
                    <a:pt x="169" y="0"/>
                  </a:moveTo>
                  <a:lnTo>
                    <a:pt x="0" y="225"/>
                  </a:lnTo>
                  <a:lnTo>
                    <a:pt x="1348" y="1292"/>
                  </a:lnTo>
                  <a:lnTo>
                    <a:pt x="1405" y="1292"/>
                  </a:lnTo>
                  <a:cubicBezTo>
                    <a:pt x="1461" y="1292"/>
                    <a:pt x="1517" y="1292"/>
                    <a:pt x="1517" y="1236"/>
                  </a:cubicBezTo>
                  <a:cubicBezTo>
                    <a:pt x="1573" y="1180"/>
                    <a:pt x="1573" y="1123"/>
                    <a:pt x="1517" y="106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15"/>
            <p:cNvSpPr/>
            <p:nvPr/>
          </p:nvSpPr>
          <p:spPr>
            <a:xfrm>
              <a:off x="1478756" y="-696548"/>
              <a:ext cx="101303" cy="24643"/>
            </a:xfrm>
            <a:custGeom>
              <a:avLst/>
              <a:gdLst/>
              <a:ahLst/>
              <a:cxnLst/>
              <a:rect l="l" t="t" r="r" b="b"/>
              <a:pathLst>
                <a:path w="1854" h="451" extrusionOk="0">
                  <a:moveTo>
                    <a:pt x="0" y="1"/>
                  </a:moveTo>
                  <a:lnTo>
                    <a:pt x="0" y="282"/>
                  </a:lnTo>
                  <a:lnTo>
                    <a:pt x="1685" y="450"/>
                  </a:lnTo>
                  <a:cubicBezTo>
                    <a:pt x="1741" y="450"/>
                    <a:pt x="1797" y="394"/>
                    <a:pt x="1853" y="338"/>
                  </a:cubicBezTo>
                  <a:cubicBezTo>
                    <a:pt x="1853" y="282"/>
                    <a:pt x="1797" y="169"/>
                    <a:pt x="1685" y="1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15"/>
            <p:cNvSpPr/>
            <p:nvPr/>
          </p:nvSpPr>
          <p:spPr>
            <a:xfrm>
              <a:off x="1288442" y="-180959"/>
              <a:ext cx="92123" cy="61415"/>
            </a:xfrm>
            <a:custGeom>
              <a:avLst/>
              <a:gdLst/>
              <a:ahLst/>
              <a:cxnLst/>
              <a:rect l="l" t="t" r="r" b="b"/>
              <a:pathLst>
                <a:path w="1686" h="1124" extrusionOk="0">
                  <a:moveTo>
                    <a:pt x="169" y="0"/>
                  </a:moveTo>
                  <a:lnTo>
                    <a:pt x="1" y="169"/>
                  </a:lnTo>
                  <a:lnTo>
                    <a:pt x="1405" y="1124"/>
                  </a:lnTo>
                  <a:lnTo>
                    <a:pt x="1517" y="1124"/>
                  </a:lnTo>
                  <a:cubicBezTo>
                    <a:pt x="1573" y="1124"/>
                    <a:pt x="1573" y="1124"/>
                    <a:pt x="1630" y="1068"/>
                  </a:cubicBezTo>
                  <a:cubicBezTo>
                    <a:pt x="1686" y="1011"/>
                    <a:pt x="1686" y="955"/>
                    <a:pt x="1630" y="8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15"/>
            <p:cNvSpPr/>
            <p:nvPr/>
          </p:nvSpPr>
          <p:spPr>
            <a:xfrm>
              <a:off x="1460342" y="-583005"/>
              <a:ext cx="98243" cy="30762"/>
            </a:xfrm>
            <a:custGeom>
              <a:avLst/>
              <a:gdLst/>
              <a:ahLst/>
              <a:cxnLst/>
              <a:rect l="l" t="t" r="r" b="b"/>
              <a:pathLst>
                <a:path w="1798" h="563" extrusionOk="0">
                  <a:moveTo>
                    <a:pt x="56" y="1"/>
                  </a:moveTo>
                  <a:cubicBezTo>
                    <a:pt x="56" y="57"/>
                    <a:pt x="0" y="169"/>
                    <a:pt x="0" y="226"/>
                  </a:cubicBezTo>
                  <a:lnTo>
                    <a:pt x="1685" y="563"/>
                  </a:lnTo>
                  <a:cubicBezTo>
                    <a:pt x="1741" y="563"/>
                    <a:pt x="1797" y="506"/>
                    <a:pt x="1797" y="450"/>
                  </a:cubicBezTo>
                  <a:cubicBezTo>
                    <a:pt x="1797" y="394"/>
                    <a:pt x="1797" y="338"/>
                    <a:pt x="1741" y="338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15"/>
            <p:cNvSpPr/>
            <p:nvPr/>
          </p:nvSpPr>
          <p:spPr>
            <a:xfrm>
              <a:off x="1484875" y="-802059"/>
              <a:ext cx="101303" cy="13496"/>
            </a:xfrm>
            <a:custGeom>
              <a:avLst/>
              <a:gdLst/>
              <a:ahLst/>
              <a:cxnLst/>
              <a:rect l="l" t="t" r="r" b="b"/>
              <a:pathLst>
                <a:path w="1854" h="247" extrusionOk="0">
                  <a:moveTo>
                    <a:pt x="1739" y="0"/>
                  </a:moveTo>
                  <a:cubicBezTo>
                    <a:pt x="1719" y="0"/>
                    <a:pt x="1700" y="7"/>
                    <a:pt x="1685" y="22"/>
                  </a:cubicBezTo>
                  <a:lnTo>
                    <a:pt x="0" y="22"/>
                  </a:lnTo>
                  <a:lnTo>
                    <a:pt x="0" y="78"/>
                  </a:lnTo>
                  <a:lnTo>
                    <a:pt x="0" y="247"/>
                  </a:lnTo>
                  <a:lnTo>
                    <a:pt x="1685" y="247"/>
                  </a:lnTo>
                  <a:cubicBezTo>
                    <a:pt x="1741" y="247"/>
                    <a:pt x="1854" y="191"/>
                    <a:pt x="1854" y="135"/>
                  </a:cubicBezTo>
                  <a:cubicBezTo>
                    <a:pt x="1854" y="52"/>
                    <a:pt x="1794" y="0"/>
                    <a:pt x="17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15"/>
            <p:cNvSpPr/>
            <p:nvPr/>
          </p:nvSpPr>
          <p:spPr>
            <a:xfrm>
              <a:off x="1346744" y="-276089"/>
              <a:ext cx="95238" cy="55296"/>
            </a:xfrm>
            <a:custGeom>
              <a:avLst/>
              <a:gdLst/>
              <a:ahLst/>
              <a:cxnLst/>
              <a:rect l="l" t="t" r="r" b="b"/>
              <a:pathLst>
                <a:path w="1743" h="1012" extrusionOk="0">
                  <a:moveTo>
                    <a:pt x="169" y="0"/>
                  </a:moveTo>
                  <a:lnTo>
                    <a:pt x="1" y="225"/>
                  </a:lnTo>
                  <a:lnTo>
                    <a:pt x="1517" y="1011"/>
                  </a:lnTo>
                  <a:lnTo>
                    <a:pt x="1574" y="1011"/>
                  </a:lnTo>
                  <a:cubicBezTo>
                    <a:pt x="1630" y="1011"/>
                    <a:pt x="1686" y="955"/>
                    <a:pt x="1686" y="955"/>
                  </a:cubicBezTo>
                  <a:cubicBezTo>
                    <a:pt x="1742" y="899"/>
                    <a:pt x="1742" y="787"/>
                    <a:pt x="1630" y="78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15"/>
            <p:cNvSpPr/>
            <p:nvPr/>
          </p:nvSpPr>
          <p:spPr>
            <a:xfrm>
              <a:off x="1432693" y="-481701"/>
              <a:ext cx="101357" cy="43002"/>
            </a:xfrm>
            <a:custGeom>
              <a:avLst/>
              <a:gdLst/>
              <a:ahLst/>
              <a:cxnLst/>
              <a:rect l="l" t="t" r="r" b="b"/>
              <a:pathLst>
                <a:path w="1855" h="787" extrusionOk="0">
                  <a:moveTo>
                    <a:pt x="113" y="0"/>
                  </a:moveTo>
                  <a:cubicBezTo>
                    <a:pt x="113" y="113"/>
                    <a:pt x="57" y="169"/>
                    <a:pt x="1" y="281"/>
                  </a:cubicBezTo>
                  <a:lnTo>
                    <a:pt x="1629" y="787"/>
                  </a:lnTo>
                  <a:lnTo>
                    <a:pt x="1686" y="787"/>
                  </a:lnTo>
                  <a:cubicBezTo>
                    <a:pt x="1742" y="787"/>
                    <a:pt x="1798" y="731"/>
                    <a:pt x="1798" y="674"/>
                  </a:cubicBezTo>
                  <a:cubicBezTo>
                    <a:pt x="1854" y="618"/>
                    <a:pt x="1798" y="562"/>
                    <a:pt x="1742" y="506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15"/>
            <p:cNvSpPr/>
            <p:nvPr/>
          </p:nvSpPr>
          <p:spPr>
            <a:xfrm>
              <a:off x="1395866" y="-374278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13" y="0"/>
                  </a:moveTo>
                  <a:cubicBezTo>
                    <a:pt x="57" y="112"/>
                    <a:pt x="1" y="169"/>
                    <a:pt x="1" y="225"/>
                  </a:cubicBezTo>
                  <a:lnTo>
                    <a:pt x="1573" y="899"/>
                  </a:lnTo>
                  <a:lnTo>
                    <a:pt x="1629" y="899"/>
                  </a:lnTo>
                  <a:cubicBezTo>
                    <a:pt x="1686" y="899"/>
                    <a:pt x="1686" y="843"/>
                    <a:pt x="1742" y="843"/>
                  </a:cubicBezTo>
                  <a:cubicBezTo>
                    <a:pt x="1742" y="730"/>
                    <a:pt x="1742" y="674"/>
                    <a:pt x="1686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15"/>
            <p:cNvSpPr/>
            <p:nvPr/>
          </p:nvSpPr>
          <p:spPr>
            <a:xfrm>
              <a:off x="355508" y="316215"/>
              <a:ext cx="15408" cy="101303"/>
            </a:xfrm>
            <a:custGeom>
              <a:avLst/>
              <a:gdLst/>
              <a:ahLst/>
              <a:cxnLst/>
              <a:rect l="l" t="t" r="r" b="b"/>
              <a:pathLst>
                <a:path w="282" h="1854" extrusionOk="0">
                  <a:moveTo>
                    <a:pt x="1" y="0"/>
                  </a:moveTo>
                  <a:lnTo>
                    <a:pt x="1" y="1685"/>
                  </a:lnTo>
                  <a:cubicBezTo>
                    <a:pt x="1" y="1797"/>
                    <a:pt x="57" y="1854"/>
                    <a:pt x="113" y="1854"/>
                  </a:cubicBezTo>
                  <a:cubicBezTo>
                    <a:pt x="226" y="1854"/>
                    <a:pt x="282" y="1797"/>
                    <a:pt x="282" y="1741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15"/>
            <p:cNvSpPr/>
            <p:nvPr/>
          </p:nvSpPr>
          <p:spPr>
            <a:xfrm>
              <a:off x="238905" y="313101"/>
              <a:ext cx="24588" cy="98297"/>
            </a:xfrm>
            <a:custGeom>
              <a:avLst/>
              <a:gdLst/>
              <a:ahLst/>
              <a:cxnLst/>
              <a:rect l="l" t="t" r="r" b="b"/>
              <a:pathLst>
                <a:path w="450" h="1799" extrusionOk="0">
                  <a:moveTo>
                    <a:pt x="169" y="1"/>
                  </a:moveTo>
                  <a:lnTo>
                    <a:pt x="1" y="1686"/>
                  </a:lnTo>
                  <a:cubicBezTo>
                    <a:pt x="1" y="1742"/>
                    <a:pt x="57" y="1798"/>
                    <a:pt x="113" y="1798"/>
                  </a:cubicBezTo>
                  <a:cubicBezTo>
                    <a:pt x="169" y="1798"/>
                    <a:pt x="225" y="1742"/>
                    <a:pt x="281" y="1686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15"/>
            <p:cNvSpPr/>
            <p:nvPr/>
          </p:nvSpPr>
          <p:spPr>
            <a:xfrm>
              <a:off x="119242" y="294741"/>
              <a:ext cx="30708" cy="98243"/>
            </a:xfrm>
            <a:custGeom>
              <a:avLst/>
              <a:gdLst/>
              <a:ahLst/>
              <a:cxnLst/>
              <a:rect l="l" t="t" r="r" b="b"/>
              <a:pathLst>
                <a:path w="562" h="1798" extrusionOk="0">
                  <a:moveTo>
                    <a:pt x="337" y="0"/>
                  </a:moveTo>
                  <a:lnTo>
                    <a:pt x="0" y="1685"/>
                  </a:lnTo>
                  <a:cubicBezTo>
                    <a:pt x="0" y="1741"/>
                    <a:pt x="56" y="1797"/>
                    <a:pt x="113" y="1797"/>
                  </a:cubicBezTo>
                  <a:cubicBezTo>
                    <a:pt x="169" y="1797"/>
                    <a:pt x="225" y="1741"/>
                    <a:pt x="225" y="1685"/>
                  </a:cubicBezTo>
                  <a:lnTo>
                    <a:pt x="562" y="56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15"/>
            <p:cNvSpPr/>
            <p:nvPr/>
          </p:nvSpPr>
          <p:spPr>
            <a:xfrm>
              <a:off x="-347225" y="58421"/>
              <a:ext cx="12294" cy="21528"/>
            </a:xfrm>
            <a:custGeom>
              <a:avLst/>
              <a:gdLst/>
              <a:ahLst/>
              <a:cxnLst/>
              <a:rect l="l" t="t" r="r" b="b"/>
              <a:pathLst>
                <a:path w="22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25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15"/>
            <p:cNvSpPr/>
            <p:nvPr/>
          </p:nvSpPr>
          <p:spPr>
            <a:xfrm>
              <a:off x="469051" y="313101"/>
              <a:ext cx="21583" cy="98297"/>
            </a:xfrm>
            <a:custGeom>
              <a:avLst/>
              <a:gdLst/>
              <a:ahLst/>
              <a:cxnLst/>
              <a:rect l="l" t="t" r="r" b="b"/>
              <a:pathLst>
                <a:path w="395" h="1799" extrusionOk="0">
                  <a:moveTo>
                    <a:pt x="1" y="1"/>
                  </a:moveTo>
                  <a:lnTo>
                    <a:pt x="113" y="1686"/>
                  </a:lnTo>
                  <a:cubicBezTo>
                    <a:pt x="169" y="1742"/>
                    <a:pt x="226" y="1798"/>
                    <a:pt x="282" y="1798"/>
                  </a:cubicBezTo>
                  <a:cubicBezTo>
                    <a:pt x="338" y="1798"/>
                    <a:pt x="394" y="1742"/>
                    <a:pt x="394" y="1686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15"/>
            <p:cNvSpPr/>
            <p:nvPr/>
          </p:nvSpPr>
          <p:spPr>
            <a:xfrm>
              <a:off x="-316572" y="125902"/>
              <a:ext cx="64530" cy="86003"/>
            </a:xfrm>
            <a:custGeom>
              <a:avLst/>
              <a:gdLst/>
              <a:ahLst/>
              <a:cxnLst/>
              <a:rect l="l" t="t" r="r" b="b"/>
              <a:pathLst>
                <a:path w="1181" h="1574" extrusionOk="0">
                  <a:moveTo>
                    <a:pt x="956" y="1"/>
                  </a:moveTo>
                  <a:lnTo>
                    <a:pt x="1" y="1405"/>
                  </a:lnTo>
                  <a:cubicBezTo>
                    <a:pt x="1" y="1461"/>
                    <a:pt x="1" y="1517"/>
                    <a:pt x="57" y="1574"/>
                  </a:cubicBezTo>
                  <a:lnTo>
                    <a:pt x="113" y="1574"/>
                  </a:lnTo>
                  <a:cubicBezTo>
                    <a:pt x="169" y="1574"/>
                    <a:pt x="226" y="1517"/>
                    <a:pt x="226" y="1517"/>
                  </a:cubicBezTo>
                  <a:lnTo>
                    <a:pt x="1180" y="113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15"/>
            <p:cNvSpPr/>
            <p:nvPr/>
          </p:nvSpPr>
          <p:spPr>
            <a:xfrm>
              <a:off x="5699" y="264033"/>
              <a:ext cx="43002" cy="98243"/>
            </a:xfrm>
            <a:custGeom>
              <a:avLst/>
              <a:gdLst/>
              <a:ahLst/>
              <a:cxnLst/>
              <a:rect l="l" t="t" r="r" b="b"/>
              <a:pathLst>
                <a:path w="787" h="1798" extrusionOk="0">
                  <a:moveTo>
                    <a:pt x="506" y="0"/>
                  </a:moveTo>
                  <a:lnTo>
                    <a:pt x="0" y="1685"/>
                  </a:lnTo>
                  <a:cubicBezTo>
                    <a:pt x="0" y="1741"/>
                    <a:pt x="56" y="1798"/>
                    <a:pt x="112" y="1798"/>
                  </a:cubicBezTo>
                  <a:lnTo>
                    <a:pt x="169" y="1798"/>
                  </a:lnTo>
                  <a:cubicBezTo>
                    <a:pt x="225" y="1798"/>
                    <a:pt x="281" y="1798"/>
                    <a:pt x="281" y="1741"/>
                  </a:cubicBezTo>
                  <a:lnTo>
                    <a:pt x="786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15"/>
            <p:cNvSpPr/>
            <p:nvPr/>
          </p:nvSpPr>
          <p:spPr>
            <a:xfrm>
              <a:off x="-107844" y="230265"/>
              <a:ext cx="49121" cy="95183"/>
            </a:xfrm>
            <a:custGeom>
              <a:avLst/>
              <a:gdLst/>
              <a:ahLst/>
              <a:cxnLst/>
              <a:rect l="l" t="t" r="r" b="b"/>
              <a:pathLst>
                <a:path w="899" h="1742" extrusionOk="0">
                  <a:moveTo>
                    <a:pt x="674" y="1"/>
                  </a:moveTo>
                  <a:lnTo>
                    <a:pt x="0" y="1573"/>
                  </a:lnTo>
                  <a:cubicBezTo>
                    <a:pt x="0" y="1629"/>
                    <a:pt x="0" y="1685"/>
                    <a:pt x="112" y="1742"/>
                  </a:cubicBezTo>
                  <a:cubicBezTo>
                    <a:pt x="169" y="1742"/>
                    <a:pt x="225" y="1685"/>
                    <a:pt x="281" y="1685"/>
                  </a:cubicBezTo>
                  <a:lnTo>
                    <a:pt x="899" y="113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15"/>
            <p:cNvSpPr/>
            <p:nvPr/>
          </p:nvSpPr>
          <p:spPr>
            <a:xfrm>
              <a:off x="1337564" y="-1212081"/>
              <a:ext cx="178072" cy="73709"/>
            </a:xfrm>
            <a:custGeom>
              <a:avLst/>
              <a:gdLst/>
              <a:ahLst/>
              <a:cxnLst/>
              <a:rect l="l" t="t" r="r" b="b"/>
              <a:pathLst>
                <a:path w="3259" h="1349" extrusionOk="0">
                  <a:moveTo>
                    <a:pt x="3090" y="0"/>
                  </a:moveTo>
                  <a:lnTo>
                    <a:pt x="0" y="1067"/>
                  </a:lnTo>
                  <a:cubicBezTo>
                    <a:pt x="57" y="1180"/>
                    <a:pt x="113" y="1236"/>
                    <a:pt x="113" y="1348"/>
                  </a:cubicBezTo>
                  <a:lnTo>
                    <a:pt x="3146" y="281"/>
                  </a:lnTo>
                  <a:cubicBezTo>
                    <a:pt x="3202" y="225"/>
                    <a:pt x="3258" y="169"/>
                    <a:pt x="3258" y="113"/>
                  </a:cubicBezTo>
                  <a:cubicBezTo>
                    <a:pt x="3202" y="0"/>
                    <a:pt x="3146" y="0"/>
                    <a:pt x="30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15"/>
            <p:cNvSpPr/>
            <p:nvPr/>
          </p:nvSpPr>
          <p:spPr>
            <a:xfrm>
              <a:off x="1297676" y="-1307210"/>
              <a:ext cx="159603" cy="70595"/>
            </a:xfrm>
            <a:custGeom>
              <a:avLst/>
              <a:gdLst/>
              <a:ahLst/>
              <a:cxnLst/>
              <a:rect l="l" t="t" r="r" b="b"/>
              <a:pathLst>
                <a:path w="2921" h="1292" extrusionOk="0">
                  <a:moveTo>
                    <a:pt x="2303" y="0"/>
                  </a:moveTo>
                  <a:lnTo>
                    <a:pt x="0" y="1067"/>
                  </a:lnTo>
                  <a:lnTo>
                    <a:pt x="113" y="1292"/>
                  </a:lnTo>
                  <a:lnTo>
                    <a:pt x="292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15"/>
            <p:cNvSpPr/>
            <p:nvPr/>
          </p:nvSpPr>
          <p:spPr>
            <a:xfrm>
              <a:off x="1398926" y="-865332"/>
              <a:ext cx="184191" cy="21528"/>
            </a:xfrm>
            <a:custGeom>
              <a:avLst/>
              <a:gdLst/>
              <a:ahLst/>
              <a:cxnLst/>
              <a:rect l="l" t="t" r="r" b="b"/>
              <a:pathLst>
                <a:path w="3371" h="394" extrusionOk="0">
                  <a:moveTo>
                    <a:pt x="3202" y="1"/>
                  </a:moveTo>
                  <a:cubicBezTo>
                    <a:pt x="3212" y="1"/>
                    <a:pt x="3222" y="1"/>
                    <a:pt x="3232" y="2"/>
                  </a:cubicBezTo>
                  <a:lnTo>
                    <a:pt x="3232" y="2"/>
                  </a:lnTo>
                  <a:lnTo>
                    <a:pt x="3258" y="1"/>
                  </a:lnTo>
                  <a:close/>
                  <a:moveTo>
                    <a:pt x="3232" y="2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3258" y="225"/>
                  </a:lnTo>
                  <a:cubicBezTo>
                    <a:pt x="3314" y="225"/>
                    <a:pt x="3371" y="169"/>
                    <a:pt x="3371" y="113"/>
                  </a:cubicBezTo>
                  <a:cubicBezTo>
                    <a:pt x="3371" y="62"/>
                    <a:pt x="3324" y="11"/>
                    <a:pt x="3232" y="2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15"/>
            <p:cNvSpPr/>
            <p:nvPr/>
          </p:nvSpPr>
          <p:spPr>
            <a:xfrm>
              <a:off x="1368272" y="-1101598"/>
              <a:ext cx="181077" cy="58356"/>
            </a:xfrm>
            <a:custGeom>
              <a:avLst/>
              <a:gdLst/>
              <a:ahLst/>
              <a:cxnLst/>
              <a:rect l="l" t="t" r="r" b="b"/>
              <a:pathLst>
                <a:path w="3314" h="1068" extrusionOk="0">
                  <a:moveTo>
                    <a:pt x="3145" y="0"/>
                  </a:moveTo>
                  <a:lnTo>
                    <a:pt x="0" y="786"/>
                  </a:lnTo>
                  <a:lnTo>
                    <a:pt x="56" y="1067"/>
                  </a:lnTo>
                  <a:lnTo>
                    <a:pt x="3202" y="281"/>
                  </a:lnTo>
                  <a:cubicBezTo>
                    <a:pt x="3258" y="281"/>
                    <a:pt x="3314" y="169"/>
                    <a:pt x="3314" y="112"/>
                  </a:cubicBezTo>
                  <a:cubicBezTo>
                    <a:pt x="3258" y="56"/>
                    <a:pt x="3202" y="0"/>
                    <a:pt x="314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15"/>
            <p:cNvSpPr/>
            <p:nvPr/>
          </p:nvSpPr>
          <p:spPr>
            <a:xfrm>
              <a:off x="1389746" y="-981935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3202" y="1"/>
                  </a:moveTo>
                  <a:lnTo>
                    <a:pt x="0" y="450"/>
                  </a:lnTo>
                  <a:cubicBezTo>
                    <a:pt x="0" y="618"/>
                    <a:pt x="0" y="618"/>
                    <a:pt x="0" y="731"/>
                  </a:cubicBezTo>
                  <a:lnTo>
                    <a:pt x="3202" y="281"/>
                  </a:lnTo>
                  <a:cubicBezTo>
                    <a:pt x="3314" y="225"/>
                    <a:pt x="3314" y="169"/>
                    <a:pt x="3314" y="113"/>
                  </a:cubicBezTo>
                  <a:cubicBezTo>
                    <a:pt x="3314" y="57"/>
                    <a:pt x="3258" y="1"/>
                    <a:pt x="320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15"/>
            <p:cNvSpPr/>
            <p:nvPr/>
          </p:nvSpPr>
          <p:spPr>
            <a:xfrm>
              <a:off x="180603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506" y="0"/>
                  </a:moveTo>
                  <a:lnTo>
                    <a:pt x="0" y="3201"/>
                  </a:lnTo>
                  <a:cubicBezTo>
                    <a:pt x="0" y="3314"/>
                    <a:pt x="57" y="3370"/>
                    <a:pt x="113" y="3370"/>
                  </a:cubicBezTo>
                  <a:cubicBezTo>
                    <a:pt x="225" y="3370"/>
                    <a:pt x="225" y="3314"/>
                    <a:pt x="281" y="3258"/>
                  </a:cubicBezTo>
                  <a:lnTo>
                    <a:pt x="731" y="5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15"/>
            <p:cNvSpPr/>
            <p:nvPr/>
          </p:nvSpPr>
          <p:spPr>
            <a:xfrm>
              <a:off x="978521" y="27713"/>
              <a:ext cx="116656" cy="153484"/>
            </a:xfrm>
            <a:custGeom>
              <a:avLst/>
              <a:gdLst/>
              <a:ahLst/>
              <a:cxnLst/>
              <a:rect l="l" t="t" r="r" b="b"/>
              <a:pathLst>
                <a:path w="2135" h="2809" extrusionOk="0">
                  <a:moveTo>
                    <a:pt x="169" y="1"/>
                  </a:moveTo>
                  <a:lnTo>
                    <a:pt x="0" y="169"/>
                  </a:lnTo>
                  <a:lnTo>
                    <a:pt x="1910" y="2753"/>
                  </a:lnTo>
                  <a:cubicBezTo>
                    <a:pt x="1910" y="2753"/>
                    <a:pt x="1966" y="2809"/>
                    <a:pt x="2022" y="2809"/>
                  </a:cubicBezTo>
                  <a:lnTo>
                    <a:pt x="2078" y="2809"/>
                  </a:lnTo>
                  <a:cubicBezTo>
                    <a:pt x="2134" y="2753"/>
                    <a:pt x="2134" y="2640"/>
                    <a:pt x="2078" y="258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15"/>
            <p:cNvSpPr/>
            <p:nvPr/>
          </p:nvSpPr>
          <p:spPr>
            <a:xfrm>
              <a:off x="889511" y="86014"/>
              <a:ext cx="104417" cy="165013"/>
            </a:xfrm>
            <a:custGeom>
              <a:avLst/>
              <a:gdLst/>
              <a:ahLst/>
              <a:cxnLst/>
              <a:rect l="l" t="t" r="r" b="b"/>
              <a:pathLst>
                <a:path w="1911" h="3020" extrusionOk="0">
                  <a:moveTo>
                    <a:pt x="225" y="1"/>
                  </a:moveTo>
                  <a:lnTo>
                    <a:pt x="0" y="113"/>
                  </a:lnTo>
                  <a:lnTo>
                    <a:pt x="1685" y="2921"/>
                  </a:lnTo>
                  <a:cubicBezTo>
                    <a:pt x="1685" y="2961"/>
                    <a:pt x="1713" y="3001"/>
                    <a:pt x="1750" y="3001"/>
                  </a:cubicBezTo>
                  <a:cubicBezTo>
                    <a:pt x="1765" y="3001"/>
                    <a:pt x="1781" y="2994"/>
                    <a:pt x="1798" y="2978"/>
                  </a:cubicBezTo>
                  <a:cubicBezTo>
                    <a:pt x="1798" y="3006"/>
                    <a:pt x="1812" y="3020"/>
                    <a:pt x="1826" y="3020"/>
                  </a:cubicBezTo>
                  <a:cubicBezTo>
                    <a:pt x="1840" y="3020"/>
                    <a:pt x="1854" y="3006"/>
                    <a:pt x="1854" y="2978"/>
                  </a:cubicBezTo>
                  <a:cubicBezTo>
                    <a:pt x="1910" y="2978"/>
                    <a:pt x="1910" y="2865"/>
                    <a:pt x="1910" y="280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15"/>
            <p:cNvSpPr/>
            <p:nvPr/>
          </p:nvSpPr>
          <p:spPr>
            <a:xfrm>
              <a:off x="1055236" y="-36708"/>
              <a:ext cx="128950" cy="144250"/>
            </a:xfrm>
            <a:custGeom>
              <a:avLst/>
              <a:gdLst/>
              <a:ahLst/>
              <a:cxnLst/>
              <a:rect l="l" t="t" r="r" b="b"/>
              <a:pathLst>
                <a:path w="2360" h="2640" extrusionOk="0">
                  <a:moveTo>
                    <a:pt x="169" y="0"/>
                  </a:moveTo>
                  <a:lnTo>
                    <a:pt x="0" y="169"/>
                  </a:lnTo>
                  <a:lnTo>
                    <a:pt x="2135" y="2584"/>
                  </a:lnTo>
                  <a:cubicBezTo>
                    <a:pt x="2191" y="2584"/>
                    <a:pt x="2191" y="2640"/>
                    <a:pt x="2247" y="2640"/>
                  </a:cubicBezTo>
                  <a:lnTo>
                    <a:pt x="2359" y="2640"/>
                  </a:lnTo>
                  <a:cubicBezTo>
                    <a:pt x="2359" y="2584"/>
                    <a:pt x="2359" y="2471"/>
                    <a:pt x="2359" y="241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15"/>
            <p:cNvSpPr/>
            <p:nvPr/>
          </p:nvSpPr>
          <p:spPr>
            <a:xfrm>
              <a:off x="803561" y="132076"/>
              <a:ext cx="89063" cy="168838"/>
            </a:xfrm>
            <a:custGeom>
              <a:avLst/>
              <a:gdLst/>
              <a:ahLst/>
              <a:cxnLst/>
              <a:rect l="l" t="t" r="r" b="b"/>
              <a:pathLst>
                <a:path w="1630" h="3090" extrusionOk="0">
                  <a:moveTo>
                    <a:pt x="226" y="0"/>
                  </a:moveTo>
                  <a:lnTo>
                    <a:pt x="1" y="113"/>
                  </a:lnTo>
                  <a:lnTo>
                    <a:pt x="1405" y="3033"/>
                  </a:lnTo>
                  <a:cubicBezTo>
                    <a:pt x="1405" y="3089"/>
                    <a:pt x="1461" y="3089"/>
                    <a:pt x="1517" y="3089"/>
                  </a:cubicBezTo>
                  <a:lnTo>
                    <a:pt x="1573" y="3089"/>
                  </a:lnTo>
                  <a:cubicBezTo>
                    <a:pt x="1630" y="3089"/>
                    <a:pt x="1630" y="2977"/>
                    <a:pt x="1630" y="292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15"/>
            <p:cNvSpPr/>
            <p:nvPr/>
          </p:nvSpPr>
          <p:spPr>
            <a:xfrm>
              <a:off x="1128892" y="-110364"/>
              <a:ext cx="144304" cy="128950"/>
            </a:xfrm>
            <a:custGeom>
              <a:avLst/>
              <a:gdLst/>
              <a:ahLst/>
              <a:cxnLst/>
              <a:rect l="l" t="t" r="r" b="b"/>
              <a:pathLst>
                <a:path w="2641" h="2360" extrusionOk="0">
                  <a:moveTo>
                    <a:pt x="169" y="0"/>
                  </a:moveTo>
                  <a:lnTo>
                    <a:pt x="0" y="169"/>
                  </a:lnTo>
                  <a:lnTo>
                    <a:pt x="2359" y="2359"/>
                  </a:lnTo>
                  <a:lnTo>
                    <a:pt x="2472" y="2359"/>
                  </a:lnTo>
                  <a:cubicBezTo>
                    <a:pt x="2528" y="2359"/>
                    <a:pt x="2528" y="2359"/>
                    <a:pt x="2584" y="2303"/>
                  </a:cubicBezTo>
                  <a:cubicBezTo>
                    <a:pt x="2640" y="2247"/>
                    <a:pt x="2640" y="2191"/>
                    <a:pt x="2584" y="213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15"/>
            <p:cNvSpPr/>
            <p:nvPr/>
          </p:nvSpPr>
          <p:spPr>
            <a:xfrm>
              <a:off x="613303" y="202672"/>
              <a:ext cx="55296" cy="178017"/>
            </a:xfrm>
            <a:custGeom>
              <a:avLst/>
              <a:gdLst/>
              <a:ahLst/>
              <a:cxnLst/>
              <a:rect l="l" t="t" r="r" b="b"/>
              <a:pathLst>
                <a:path w="1012" h="3258" extrusionOk="0">
                  <a:moveTo>
                    <a:pt x="225" y="0"/>
                  </a:moveTo>
                  <a:lnTo>
                    <a:pt x="1" y="56"/>
                  </a:lnTo>
                  <a:lnTo>
                    <a:pt x="787" y="3201"/>
                  </a:lnTo>
                  <a:cubicBezTo>
                    <a:pt x="787" y="3258"/>
                    <a:pt x="843" y="3258"/>
                    <a:pt x="899" y="3258"/>
                  </a:cubicBezTo>
                  <a:cubicBezTo>
                    <a:pt x="955" y="3258"/>
                    <a:pt x="1012" y="3201"/>
                    <a:pt x="1012" y="314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15"/>
            <p:cNvSpPr/>
            <p:nvPr/>
          </p:nvSpPr>
          <p:spPr>
            <a:xfrm>
              <a:off x="705372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281" y="0"/>
                  </a:moveTo>
                  <a:lnTo>
                    <a:pt x="1" y="113"/>
                  </a:lnTo>
                  <a:lnTo>
                    <a:pt x="1124" y="3146"/>
                  </a:lnTo>
                  <a:cubicBezTo>
                    <a:pt x="1124" y="3202"/>
                    <a:pt x="1180" y="3202"/>
                    <a:pt x="1236" y="3202"/>
                  </a:cubicBezTo>
                  <a:lnTo>
                    <a:pt x="1292" y="3202"/>
                  </a:lnTo>
                  <a:cubicBezTo>
                    <a:pt x="1349" y="3202"/>
                    <a:pt x="1405" y="3146"/>
                    <a:pt x="1349" y="3033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15"/>
            <p:cNvSpPr/>
            <p:nvPr/>
          </p:nvSpPr>
          <p:spPr>
            <a:xfrm>
              <a:off x="1193313" y="-187079"/>
              <a:ext cx="153484" cy="116656"/>
            </a:xfrm>
            <a:custGeom>
              <a:avLst/>
              <a:gdLst/>
              <a:ahLst/>
              <a:cxnLst/>
              <a:rect l="l" t="t" r="r" b="b"/>
              <a:pathLst>
                <a:path w="2809" h="2135" extrusionOk="0">
                  <a:moveTo>
                    <a:pt x="113" y="0"/>
                  </a:moveTo>
                  <a:cubicBezTo>
                    <a:pt x="57" y="56"/>
                    <a:pt x="1" y="112"/>
                    <a:pt x="1" y="225"/>
                  </a:cubicBezTo>
                  <a:lnTo>
                    <a:pt x="2584" y="2134"/>
                  </a:lnTo>
                  <a:lnTo>
                    <a:pt x="2640" y="2134"/>
                  </a:lnTo>
                  <a:cubicBezTo>
                    <a:pt x="2697" y="2134"/>
                    <a:pt x="2697" y="2134"/>
                    <a:pt x="2753" y="2078"/>
                  </a:cubicBezTo>
                  <a:cubicBezTo>
                    <a:pt x="2809" y="2022"/>
                    <a:pt x="2809" y="1966"/>
                    <a:pt x="2753" y="191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15"/>
            <p:cNvSpPr/>
            <p:nvPr/>
          </p:nvSpPr>
          <p:spPr>
            <a:xfrm>
              <a:off x="1368272" y="-552297"/>
              <a:ext cx="178017" cy="55296"/>
            </a:xfrm>
            <a:custGeom>
              <a:avLst/>
              <a:gdLst/>
              <a:ahLst/>
              <a:cxnLst/>
              <a:rect l="l" t="t" r="r" b="b"/>
              <a:pathLst>
                <a:path w="3258" h="1012" extrusionOk="0">
                  <a:moveTo>
                    <a:pt x="56" y="1"/>
                  </a:moveTo>
                  <a:cubicBezTo>
                    <a:pt x="56" y="57"/>
                    <a:pt x="0" y="169"/>
                    <a:pt x="0" y="225"/>
                  </a:cubicBezTo>
                  <a:lnTo>
                    <a:pt x="3145" y="1012"/>
                  </a:lnTo>
                  <a:cubicBezTo>
                    <a:pt x="3258" y="1012"/>
                    <a:pt x="3258" y="787"/>
                    <a:pt x="3145" y="787"/>
                  </a:cubicBezTo>
                  <a:lnTo>
                    <a:pt x="3202" y="787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15"/>
            <p:cNvSpPr/>
            <p:nvPr/>
          </p:nvSpPr>
          <p:spPr>
            <a:xfrm>
              <a:off x="1389746" y="-653546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0" y="0"/>
                  </a:moveTo>
                  <a:lnTo>
                    <a:pt x="0" y="225"/>
                  </a:lnTo>
                  <a:lnTo>
                    <a:pt x="3202" y="730"/>
                  </a:lnTo>
                  <a:cubicBezTo>
                    <a:pt x="3258" y="730"/>
                    <a:pt x="3314" y="674"/>
                    <a:pt x="3314" y="618"/>
                  </a:cubicBezTo>
                  <a:cubicBezTo>
                    <a:pt x="3314" y="506"/>
                    <a:pt x="3258" y="449"/>
                    <a:pt x="3202" y="4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15"/>
            <p:cNvSpPr/>
            <p:nvPr/>
          </p:nvSpPr>
          <p:spPr>
            <a:xfrm>
              <a:off x="1398926" y="-754849"/>
              <a:ext cx="184191" cy="24643"/>
            </a:xfrm>
            <a:custGeom>
              <a:avLst/>
              <a:gdLst/>
              <a:ahLst/>
              <a:cxnLst/>
              <a:rect l="l" t="t" r="r" b="b"/>
              <a:pathLst>
                <a:path w="3371" h="451" extrusionOk="0">
                  <a:moveTo>
                    <a:pt x="1" y="1"/>
                  </a:moveTo>
                  <a:lnTo>
                    <a:pt x="1" y="282"/>
                  </a:lnTo>
                  <a:lnTo>
                    <a:pt x="3258" y="450"/>
                  </a:lnTo>
                  <a:cubicBezTo>
                    <a:pt x="3314" y="450"/>
                    <a:pt x="3371" y="394"/>
                    <a:pt x="3371" y="338"/>
                  </a:cubicBezTo>
                  <a:cubicBezTo>
                    <a:pt x="3371" y="225"/>
                    <a:pt x="3314" y="169"/>
                    <a:pt x="3258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15"/>
            <p:cNvSpPr/>
            <p:nvPr/>
          </p:nvSpPr>
          <p:spPr>
            <a:xfrm>
              <a:off x="1337564" y="-457167"/>
              <a:ext cx="174957" cy="73709"/>
            </a:xfrm>
            <a:custGeom>
              <a:avLst/>
              <a:gdLst/>
              <a:ahLst/>
              <a:cxnLst/>
              <a:rect l="l" t="t" r="r" b="b"/>
              <a:pathLst>
                <a:path w="3202" h="1349" extrusionOk="0">
                  <a:moveTo>
                    <a:pt x="57" y="1"/>
                  </a:moveTo>
                  <a:cubicBezTo>
                    <a:pt x="57" y="57"/>
                    <a:pt x="0" y="169"/>
                    <a:pt x="0" y="225"/>
                  </a:cubicBezTo>
                  <a:lnTo>
                    <a:pt x="3033" y="1349"/>
                  </a:lnTo>
                  <a:lnTo>
                    <a:pt x="3090" y="1349"/>
                  </a:lnTo>
                  <a:cubicBezTo>
                    <a:pt x="3146" y="1292"/>
                    <a:pt x="3202" y="1292"/>
                    <a:pt x="3202" y="1236"/>
                  </a:cubicBezTo>
                  <a:cubicBezTo>
                    <a:pt x="3202" y="1180"/>
                    <a:pt x="3202" y="1124"/>
                    <a:pt x="3146" y="106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15"/>
            <p:cNvSpPr/>
            <p:nvPr/>
          </p:nvSpPr>
          <p:spPr>
            <a:xfrm>
              <a:off x="1251614" y="-273029"/>
              <a:ext cx="162718" cy="101303"/>
            </a:xfrm>
            <a:custGeom>
              <a:avLst/>
              <a:gdLst/>
              <a:ahLst/>
              <a:cxnLst/>
              <a:rect l="l" t="t" r="r" b="b"/>
              <a:pathLst>
                <a:path w="2978" h="1854" extrusionOk="0">
                  <a:moveTo>
                    <a:pt x="113" y="1"/>
                  </a:moveTo>
                  <a:lnTo>
                    <a:pt x="1" y="225"/>
                  </a:lnTo>
                  <a:lnTo>
                    <a:pt x="2753" y="1854"/>
                  </a:lnTo>
                  <a:lnTo>
                    <a:pt x="2809" y="1854"/>
                  </a:lnTo>
                  <a:cubicBezTo>
                    <a:pt x="2865" y="1854"/>
                    <a:pt x="2921" y="1854"/>
                    <a:pt x="2921" y="1798"/>
                  </a:cubicBezTo>
                  <a:cubicBezTo>
                    <a:pt x="2978" y="1742"/>
                    <a:pt x="2921" y="1685"/>
                    <a:pt x="2865" y="162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15"/>
            <p:cNvSpPr/>
            <p:nvPr/>
          </p:nvSpPr>
          <p:spPr>
            <a:xfrm>
              <a:off x="508994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281" y="0"/>
                  </a:moveTo>
                  <a:lnTo>
                    <a:pt x="0" y="56"/>
                  </a:lnTo>
                  <a:lnTo>
                    <a:pt x="449" y="3258"/>
                  </a:lnTo>
                  <a:cubicBezTo>
                    <a:pt x="506" y="3314"/>
                    <a:pt x="562" y="3370"/>
                    <a:pt x="618" y="3370"/>
                  </a:cubicBezTo>
                  <a:cubicBezTo>
                    <a:pt x="674" y="3370"/>
                    <a:pt x="730" y="3314"/>
                    <a:pt x="730" y="320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15"/>
            <p:cNvSpPr/>
            <p:nvPr/>
          </p:nvSpPr>
          <p:spPr>
            <a:xfrm>
              <a:off x="1297676" y="-362038"/>
              <a:ext cx="168838" cy="89063"/>
            </a:xfrm>
            <a:custGeom>
              <a:avLst/>
              <a:gdLst/>
              <a:ahLst/>
              <a:cxnLst/>
              <a:rect l="l" t="t" r="r" b="b"/>
              <a:pathLst>
                <a:path w="3090" h="1630" extrusionOk="0">
                  <a:moveTo>
                    <a:pt x="113" y="1"/>
                  </a:moveTo>
                  <a:lnTo>
                    <a:pt x="0" y="225"/>
                  </a:lnTo>
                  <a:lnTo>
                    <a:pt x="2921" y="1630"/>
                  </a:lnTo>
                  <a:lnTo>
                    <a:pt x="2977" y="1630"/>
                  </a:lnTo>
                  <a:cubicBezTo>
                    <a:pt x="3033" y="1630"/>
                    <a:pt x="3089" y="1630"/>
                    <a:pt x="3089" y="1573"/>
                  </a:cubicBezTo>
                  <a:cubicBezTo>
                    <a:pt x="3089" y="1517"/>
                    <a:pt x="3089" y="1405"/>
                    <a:pt x="3033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15"/>
            <p:cNvSpPr/>
            <p:nvPr/>
          </p:nvSpPr>
          <p:spPr>
            <a:xfrm>
              <a:off x="410750" y="233325"/>
              <a:ext cx="21528" cy="184191"/>
            </a:xfrm>
            <a:custGeom>
              <a:avLst/>
              <a:gdLst/>
              <a:ahLst/>
              <a:cxnLst/>
              <a:rect l="l" t="t" r="r" b="b"/>
              <a:pathLst>
                <a:path w="394" h="3371" extrusionOk="0">
                  <a:moveTo>
                    <a:pt x="1" y="1"/>
                  </a:moveTo>
                  <a:lnTo>
                    <a:pt x="169" y="3258"/>
                  </a:lnTo>
                  <a:cubicBezTo>
                    <a:pt x="169" y="3314"/>
                    <a:pt x="225" y="3371"/>
                    <a:pt x="282" y="3371"/>
                  </a:cubicBezTo>
                  <a:cubicBezTo>
                    <a:pt x="338" y="3371"/>
                    <a:pt x="394" y="3314"/>
                    <a:pt x="394" y="3202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15"/>
            <p:cNvSpPr/>
            <p:nvPr/>
          </p:nvSpPr>
          <p:spPr>
            <a:xfrm>
              <a:off x="60940" y="202672"/>
              <a:ext cx="58356" cy="178017"/>
            </a:xfrm>
            <a:custGeom>
              <a:avLst/>
              <a:gdLst/>
              <a:ahLst/>
              <a:cxnLst/>
              <a:rect l="l" t="t" r="r" b="b"/>
              <a:pathLst>
                <a:path w="1068" h="3258" extrusionOk="0">
                  <a:moveTo>
                    <a:pt x="843" y="0"/>
                  </a:moveTo>
                  <a:lnTo>
                    <a:pt x="56" y="3089"/>
                  </a:lnTo>
                  <a:cubicBezTo>
                    <a:pt x="0" y="3145"/>
                    <a:pt x="56" y="3258"/>
                    <a:pt x="112" y="3258"/>
                  </a:cubicBezTo>
                  <a:cubicBezTo>
                    <a:pt x="169" y="3258"/>
                    <a:pt x="225" y="3201"/>
                    <a:pt x="281" y="3145"/>
                  </a:cubicBezTo>
                  <a:lnTo>
                    <a:pt x="1067" y="5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15"/>
            <p:cNvSpPr/>
            <p:nvPr/>
          </p:nvSpPr>
          <p:spPr>
            <a:xfrm>
              <a:off x="-49543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1123" y="0"/>
                  </a:moveTo>
                  <a:lnTo>
                    <a:pt x="56" y="3033"/>
                  </a:lnTo>
                  <a:cubicBezTo>
                    <a:pt x="0" y="3089"/>
                    <a:pt x="56" y="3202"/>
                    <a:pt x="112" y="3202"/>
                  </a:cubicBezTo>
                  <a:lnTo>
                    <a:pt x="169" y="3202"/>
                  </a:lnTo>
                  <a:cubicBezTo>
                    <a:pt x="225" y="3202"/>
                    <a:pt x="281" y="3146"/>
                    <a:pt x="337" y="3089"/>
                  </a:cubicBezTo>
                  <a:lnTo>
                    <a:pt x="1404" y="57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15"/>
            <p:cNvSpPr/>
            <p:nvPr/>
          </p:nvSpPr>
          <p:spPr>
            <a:xfrm>
              <a:off x="-347225" y="-39768"/>
              <a:ext cx="24588" cy="39942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281" y="0"/>
                  </a:moveTo>
                  <a:lnTo>
                    <a:pt x="0" y="337"/>
                  </a:lnTo>
                  <a:lnTo>
                    <a:pt x="0" y="730"/>
                  </a:lnTo>
                  <a:lnTo>
                    <a:pt x="450" y="22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15"/>
            <p:cNvSpPr/>
            <p:nvPr/>
          </p:nvSpPr>
          <p:spPr>
            <a:xfrm>
              <a:off x="297207" y="233325"/>
              <a:ext cx="24643" cy="184191"/>
            </a:xfrm>
            <a:custGeom>
              <a:avLst/>
              <a:gdLst/>
              <a:ahLst/>
              <a:cxnLst/>
              <a:rect l="l" t="t" r="r" b="b"/>
              <a:pathLst>
                <a:path w="451" h="3371" extrusionOk="0">
                  <a:moveTo>
                    <a:pt x="169" y="1"/>
                  </a:moveTo>
                  <a:lnTo>
                    <a:pt x="1" y="3202"/>
                  </a:lnTo>
                  <a:cubicBezTo>
                    <a:pt x="1" y="3314"/>
                    <a:pt x="57" y="3371"/>
                    <a:pt x="113" y="3371"/>
                  </a:cubicBezTo>
                  <a:cubicBezTo>
                    <a:pt x="225" y="3371"/>
                    <a:pt x="282" y="3314"/>
                    <a:pt x="282" y="320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15"/>
            <p:cNvSpPr/>
            <p:nvPr/>
          </p:nvSpPr>
          <p:spPr>
            <a:xfrm>
              <a:off x="-163086" y="132076"/>
              <a:ext cx="92068" cy="168838"/>
            </a:xfrm>
            <a:custGeom>
              <a:avLst/>
              <a:gdLst/>
              <a:ahLst/>
              <a:cxnLst/>
              <a:rect l="l" t="t" r="r" b="b"/>
              <a:pathLst>
                <a:path w="1685" h="3090" extrusionOk="0">
                  <a:moveTo>
                    <a:pt x="1460" y="0"/>
                  </a:moveTo>
                  <a:lnTo>
                    <a:pt x="56" y="2921"/>
                  </a:lnTo>
                  <a:cubicBezTo>
                    <a:pt x="0" y="2977"/>
                    <a:pt x="56" y="3033"/>
                    <a:pt x="112" y="3089"/>
                  </a:cubicBezTo>
                  <a:lnTo>
                    <a:pt x="169" y="3089"/>
                  </a:lnTo>
                  <a:cubicBezTo>
                    <a:pt x="225" y="3089"/>
                    <a:pt x="281" y="3033"/>
                    <a:pt x="281" y="2977"/>
                  </a:cubicBezTo>
                  <a:lnTo>
                    <a:pt x="1685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15"/>
            <p:cNvSpPr/>
            <p:nvPr/>
          </p:nvSpPr>
          <p:spPr>
            <a:xfrm>
              <a:off x="-347225" y="24653"/>
              <a:ext cx="104362" cy="147364"/>
            </a:xfrm>
            <a:custGeom>
              <a:avLst/>
              <a:gdLst/>
              <a:ahLst/>
              <a:cxnLst/>
              <a:rect l="l" t="t" r="r" b="b"/>
              <a:pathLst>
                <a:path w="1910" h="2697" extrusionOk="0">
                  <a:moveTo>
                    <a:pt x="1685" y="1"/>
                  </a:moveTo>
                  <a:lnTo>
                    <a:pt x="0" y="2247"/>
                  </a:lnTo>
                  <a:lnTo>
                    <a:pt x="0" y="2696"/>
                  </a:lnTo>
                  <a:lnTo>
                    <a:pt x="1910" y="169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15"/>
            <p:cNvSpPr/>
            <p:nvPr/>
          </p:nvSpPr>
          <p:spPr>
            <a:xfrm>
              <a:off x="-264390" y="82954"/>
              <a:ext cx="104417" cy="162718"/>
            </a:xfrm>
            <a:custGeom>
              <a:avLst/>
              <a:gdLst/>
              <a:ahLst/>
              <a:cxnLst/>
              <a:rect l="l" t="t" r="r" b="b"/>
              <a:pathLst>
                <a:path w="1911" h="2978" extrusionOk="0">
                  <a:moveTo>
                    <a:pt x="1686" y="1"/>
                  </a:moveTo>
                  <a:lnTo>
                    <a:pt x="57" y="2809"/>
                  </a:lnTo>
                  <a:cubicBezTo>
                    <a:pt x="1" y="2865"/>
                    <a:pt x="1" y="2921"/>
                    <a:pt x="113" y="2977"/>
                  </a:cubicBezTo>
                  <a:lnTo>
                    <a:pt x="169" y="2977"/>
                  </a:lnTo>
                  <a:cubicBezTo>
                    <a:pt x="225" y="2977"/>
                    <a:pt x="225" y="2921"/>
                    <a:pt x="281" y="2921"/>
                  </a:cubicBezTo>
                  <a:lnTo>
                    <a:pt x="1910" y="113"/>
                  </a:lnTo>
                  <a:lnTo>
                    <a:pt x="16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15"/>
            <p:cNvSpPr/>
            <p:nvPr/>
          </p:nvSpPr>
          <p:spPr>
            <a:xfrm>
              <a:off x="-347225" y="-1307210"/>
              <a:ext cx="1896554" cy="1436267"/>
            </a:xfrm>
            <a:custGeom>
              <a:avLst/>
              <a:gdLst/>
              <a:ahLst/>
              <a:cxnLst/>
              <a:rect l="l" t="t" r="r" b="b"/>
              <a:pathLst>
                <a:path w="34710" h="26286" extrusionOk="0">
                  <a:moveTo>
                    <a:pt x="26791" y="0"/>
                  </a:moveTo>
                  <a:cubicBezTo>
                    <a:pt x="31677" y="7358"/>
                    <a:pt x="29936" y="17355"/>
                    <a:pt x="22747" y="22578"/>
                  </a:cubicBezTo>
                  <a:cubicBezTo>
                    <a:pt x="19818" y="24706"/>
                    <a:pt x="16413" y="25734"/>
                    <a:pt x="13035" y="25734"/>
                  </a:cubicBezTo>
                  <a:cubicBezTo>
                    <a:pt x="8121" y="25734"/>
                    <a:pt x="3262" y="23560"/>
                    <a:pt x="0" y="19433"/>
                  </a:cubicBezTo>
                  <a:lnTo>
                    <a:pt x="0" y="20163"/>
                  </a:lnTo>
                  <a:cubicBezTo>
                    <a:pt x="3258" y="24039"/>
                    <a:pt x="8032" y="26285"/>
                    <a:pt x="13087" y="26285"/>
                  </a:cubicBezTo>
                  <a:cubicBezTo>
                    <a:pt x="26566" y="26285"/>
                    <a:pt x="34710" y="11289"/>
                    <a:pt x="2729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15"/>
            <p:cNvSpPr/>
            <p:nvPr/>
          </p:nvSpPr>
          <p:spPr>
            <a:xfrm>
              <a:off x="67060" y="-1097773"/>
              <a:ext cx="107477" cy="106712"/>
            </a:xfrm>
            <a:custGeom>
              <a:avLst/>
              <a:gdLst/>
              <a:ahLst/>
              <a:cxnLst/>
              <a:rect l="l" t="t" r="r" b="b"/>
              <a:pathLst>
                <a:path w="1967" h="1953" extrusionOk="0">
                  <a:moveTo>
                    <a:pt x="169" y="0"/>
                  </a:moveTo>
                  <a:cubicBezTo>
                    <a:pt x="127" y="0"/>
                    <a:pt x="85" y="14"/>
                    <a:pt x="57" y="42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798" y="1952"/>
                  </a:lnTo>
                  <a:lnTo>
                    <a:pt x="1966" y="1727"/>
                  </a:lnTo>
                  <a:lnTo>
                    <a:pt x="281" y="42"/>
                  </a:lnTo>
                  <a:cubicBezTo>
                    <a:pt x="253" y="14"/>
                    <a:pt x="211" y="0"/>
                    <a:pt x="16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15"/>
            <p:cNvSpPr/>
            <p:nvPr/>
          </p:nvSpPr>
          <p:spPr>
            <a:xfrm>
              <a:off x="-187674" y="-810091"/>
              <a:ext cx="276260" cy="12349"/>
            </a:xfrm>
            <a:custGeom>
              <a:avLst/>
              <a:gdLst/>
              <a:ahLst/>
              <a:cxnLst/>
              <a:rect l="l" t="t" r="r" b="b"/>
              <a:pathLst>
                <a:path w="5056" h="226" extrusionOk="0">
                  <a:moveTo>
                    <a:pt x="113" y="1"/>
                  </a:moveTo>
                  <a:cubicBezTo>
                    <a:pt x="57" y="1"/>
                    <a:pt x="1" y="57"/>
                    <a:pt x="1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5056" y="225"/>
                  </a:lnTo>
                  <a:lnTo>
                    <a:pt x="5056" y="169"/>
                  </a:lnTo>
                  <a:lnTo>
                    <a:pt x="50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15"/>
            <p:cNvSpPr/>
            <p:nvPr/>
          </p:nvSpPr>
          <p:spPr>
            <a:xfrm>
              <a:off x="355508" y="-1310325"/>
              <a:ext cx="15408" cy="230253"/>
            </a:xfrm>
            <a:custGeom>
              <a:avLst/>
              <a:gdLst/>
              <a:ahLst/>
              <a:cxnLst/>
              <a:rect l="l" t="t" r="r" b="b"/>
              <a:pathLst>
                <a:path w="282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282" y="4213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15"/>
            <p:cNvSpPr/>
            <p:nvPr/>
          </p:nvSpPr>
          <p:spPr>
            <a:xfrm>
              <a:off x="-34243" y="-1196727"/>
              <a:ext cx="948277" cy="943414"/>
            </a:xfrm>
            <a:custGeom>
              <a:avLst/>
              <a:gdLst/>
              <a:ahLst/>
              <a:cxnLst/>
              <a:rect l="l" t="t" r="r" b="b"/>
              <a:pathLst>
                <a:path w="17355" h="17266" extrusionOk="0">
                  <a:moveTo>
                    <a:pt x="9493" y="0"/>
                  </a:moveTo>
                  <a:lnTo>
                    <a:pt x="9212" y="899"/>
                  </a:lnTo>
                  <a:cubicBezTo>
                    <a:pt x="10167" y="1179"/>
                    <a:pt x="11065" y="1685"/>
                    <a:pt x="11852" y="2415"/>
                  </a:cubicBezTo>
                  <a:lnTo>
                    <a:pt x="10785" y="3482"/>
                  </a:lnTo>
                  <a:lnTo>
                    <a:pt x="11009" y="3651"/>
                  </a:lnTo>
                  <a:lnTo>
                    <a:pt x="12020" y="2584"/>
                  </a:lnTo>
                  <a:cubicBezTo>
                    <a:pt x="13200" y="3819"/>
                    <a:pt x="13874" y="5392"/>
                    <a:pt x="13930" y="7021"/>
                  </a:cubicBezTo>
                  <a:lnTo>
                    <a:pt x="12469" y="7021"/>
                  </a:lnTo>
                  <a:lnTo>
                    <a:pt x="12469" y="7245"/>
                  </a:lnTo>
                  <a:lnTo>
                    <a:pt x="12469" y="7358"/>
                  </a:lnTo>
                  <a:lnTo>
                    <a:pt x="13874" y="7358"/>
                  </a:lnTo>
                  <a:cubicBezTo>
                    <a:pt x="13817" y="8986"/>
                    <a:pt x="13200" y="10615"/>
                    <a:pt x="12020" y="11795"/>
                  </a:cubicBezTo>
                  <a:lnTo>
                    <a:pt x="11009" y="10784"/>
                  </a:lnTo>
                  <a:lnTo>
                    <a:pt x="10841" y="11008"/>
                  </a:lnTo>
                  <a:lnTo>
                    <a:pt x="11852" y="12019"/>
                  </a:lnTo>
                  <a:cubicBezTo>
                    <a:pt x="10616" y="13199"/>
                    <a:pt x="9043" y="13873"/>
                    <a:pt x="7359" y="13873"/>
                  </a:cubicBezTo>
                  <a:lnTo>
                    <a:pt x="7359" y="12412"/>
                  </a:lnTo>
                  <a:lnTo>
                    <a:pt x="7078" y="12412"/>
                  </a:lnTo>
                  <a:lnTo>
                    <a:pt x="7078" y="13873"/>
                  </a:lnTo>
                  <a:cubicBezTo>
                    <a:pt x="5393" y="13873"/>
                    <a:pt x="3820" y="13199"/>
                    <a:pt x="2585" y="12019"/>
                  </a:cubicBezTo>
                  <a:lnTo>
                    <a:pt x="3708" y="10896"/>
                  </a:lnTo>
                  <a:lnTo>
                    <a:pt x="3539" y="10727"/>
                  </a:lnTo>
                  <a:lnTo>
                    <a:pt x="2416" y="11851"/>
                  </a:lnTo>
                  <a:cubicBezTo>
                    <a:pt x="1686" y="11121"/>
                    <a:pt x="1180" y="10222"/>
                    <a:pt x="900" y="9211"/>
                  </a:cubicBezTo>
                  <a:lnTo>
                    <a:pt x="1" y="9492"/>
                  </a:lnTo>
                  <a:cubicBezTo>
                    <a:pt x="956" y="12637"/>
                    <a:pt x="3820" y="14771"/>
                    <a:pt x="7078" y="14827"/>
                  </a:cubicBezTo>
                  <a:lnTo>
                    <a:pt x="7078" y="17186"/>
                  </a:lnTo>
                  <a:cubicBezTo>
                    <a:pt x="7117" y="17226"/>
                    <a:pt x="7157" y="17266"/>
                    <a:pt x="7197" y="17266"/>
                  </a:cubicBezTo>
                  <a:cubicBezTo>
                    <a:pt x="7213" y="17266"/>
                    <a:pt x="7230" y="17259"/>
                    <a:pt x="7246" y="17243"/>
                  </a:cubicBezTo>
                  <a:cubicBezTo>
                    <a:pt x="7359" y="17243"/>
                    <a:pt x="7415" y="17186"/>
                    <a:pt x="7415" y="17130"/>
                  </a:cubicBezTo>
                  <a:lnTo>
                    <a:pt x="7415" y="14827"/>
                  </a:lnTo>
                  <a:cubicBezTo>
                    <a:pt x="11459" y="14715"/>
                    <a:pt x="14772" y="11401"/>
                    <a:pt x="14828" y="7358"/>
                  </a:cubicBezTo>
                  <a:lnTo>
                    <a:pt x="17187" y="7358"/>
                  </a:lnTo>
                  <a:cubicBezTo>
                    <a:pt x="17343" y="7358"/>
                    <a:pt x="17355" y="7070"/>
                    <a:pt x="17223" y="7070"/>
                  </a:cubicBezTo>
                  <a:cubicBezTo>
                    <a:pt x="17212" y="7070"/>
                    <a:pt x="17200" y="7072"/>
                    <a:pt x="17187" y="7077"/>
                  </a:cubicBezTo>
                  <a:lnTo>
                    <a:pt x="14828" y="7077"/>
                  </a:lnTo>
                  <a:cubicBezTo>
                    <a:pt x="14772" y="5111"/>
                    <a:pt x="13986" y="3258"/>
                    <a:pt x="12638" y="1910"/>
                  </a:cubicBezTo>
                  <a:lnTo>
                    <a:pt x="12638" y="1853"/>
                  </a:lnTo>
                  <a:cubicBezTo>
                    <a:pt x="12638" y="1835"/>
                    <a:pt x="12638" y="1828"/>
                    <a:pt x="12636" y="1828"/>
                  </a:cubicBezTo>
                  <a:cubicBezTo>
                    <a:pt x="12632" y="1828"/>
                    <a:pt x="12619" y="1853"/>
                    <a:pt x="12582" y="1853"/>
                  </a:cubicBezTo>
                  <a:cubicBezTo>
                    <a:pt x="11683" y="1011"/>
                    <a:pt x="10616" y="337"/>
                    <a:pt x="949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15"/>
            <p:cNvSpPr/>
            <p:nvPr/>
          </p:nvSpPr>
          <p:spPr>
            <a:xfrm>
              <a:off x="-175380" y="-1307210"/>
              <a:ext cx="1402500" cy="1288466"/>
            </a:xfrm>
            <a:custGeom>
              <a:avLst/>
              <a:gdLst/>
              <a:ahLst/>
              <a:cxnLst/>
              <a:rect l="l" t="t" r="r" b="b"/>
              <a:pathLst>
                <a:path w="25668" h="23581" extrusionOk="0">
                  <a:moveTo>
                    <a:pt x="18647" y="0"/>
                  </a:moveTo>
                  <a:cubicBezTo>
                    <a:pt x="21231" y="2415"/>
                    <a:pt x="22691" y="5785"/>
                    <a:pt x="22635" y="9267"/>
                  </a:cubicBezTo>
                  <a:cubicBezTo>
                    <a:pt x="22673" y="16981"/>
                    <a:pt x="16387" y="22072"/>
                    <a:pt x="9830" y="22072"/>
                  </a:cubicBezTo>
                  <a:cubicBezTo>
                    <a:pt x="6695" y="22072"/>
                    <a:pt x="3497" y="20908"/>
                    <a:pt x="899" y="18310"/>
                  </a:cubicBezTo>
                  <a:lnTo>
                    <a:pt x="0" y="19208"/>
                  </a:lnTo>
                  <a:cubicBezTo>
                    <a:pt x="2764" y="22118"/>
                    <a:pt x="6463" y="23580"/>
                    <a:pt x="10175" y="23580"/>
                  </a:cubicBezTo>
                  <a:cubicBezTo>
                    <a:pt x="13628" y="23580"/>
                    <a:pt x="17092" y="22315"/>
                    <a:pt x="19826" y="19770"/>
                  </a:cubicBezTo>
                  <a:cubicBezTo>
                    <a:pt x="25443" y="14434"/>
                    <a:pt x="25668" y="5617"/>
                    <a:pt x="2038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15"/>
            <p:cNvSpPr/>
            <p:nvPr/>
          </p:nvSpPr>
          <p:spPr>
            <a:xfrm>
              <a:off x="622537" y="-1307210"/>
              <a:ext cx="494110" cy="807142"/>
            </a:xfrm>
            <a:custGeom>
              <a:avLst/>
              <a:gdLst/>
              <a:ahLst/>
              <a:cxnLst/>
              <a:rect l="l" t="t" r="r" b="b"/>
              <a:pathLst>
                <a:path w="9043" h="14772" extrusionOk="0">
                  <a:moveTo>
                    <a:pt x="0" y="0"/>
                  </a:moveTo>
                  <a:cubicBezTo>
                    <a:pt x="730" y="393"/>
                    <a:pt x="1460" y="843"/>
                    <a:pt x="2134" y="1404"/>
                  </a:cubicBezTo>
                  <a:lnTo>
                    <a:pt x="2640" y="786"/>
                  </a:lnTo>
                  <a:cubicBezTo>
                    <a:pt x="6403" y="4156"/>
                    <a:pt x="7582" y="9548"/>
                    <a:pt x="5448" y="14154"/>
                  </a:cubicBezTo>
                  <a:lnTo>
                    <a:pt x="6740" y="14771"/>
                  </a:lnTo>
                  <a:cubicBezTo>
                    <a:pt x="9043" y="9717"/>
                    <a:pt x="7863" y="3763"/>
                    <a:pt x="381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15"/>
            <p:cNvSpPr/>
            <p:nvPr/>
          </p:nvSpPr>
          <p:spPr>
            <a:xfrm>
              <a:off x="-347225" y="-1304151"/>
              <a:ext cx="702780" cy="1190770"/>
            </a:xfrm>
            <a:custGeom>
              <a:avLst/>
              <a:gdLst/>
              <a:ahLst/>
              <a:cxnLst/>
              <a:rect l="l" t="t" r="r" b="b"/>
              <a:pathLst>
                <a:path w="12862" h="21793" extrusionOk="0">
                  <a:moveTo>
                    <a:pt x="4100" y="0"/>
                  </a:moveTo>
                  <a:cubicBezTo>
                    <a:pt x="1517" y="2415"/>
                    <a:pt x="56" y="5785"/>
                    <a:pt x="0" y="9324"/>
                  </a:cubicBezTo>
                  <a:cubicBezTo>
                    <a:pt x="0" y="10728"/>
                    <a:pt x="281" y="12132"/>
                    <a:pt x="730" y="13536"/>
                  </a:cubicBezTo>
                  <a:lnTo>
                    <a:pt x="1067" y="13424"/>
                  </a:lnTo>
                  <a:cubicBezTo>
                    <a:pt x="2808" y="18422"/>
                    <a:pt x="7526" y="21792"/>
                    <a:pt x="12862" y="21792"/>
                  </a:cubicBezTo>
                  <a:lnTo>
                    <a:pt x="12862" y="19883"/>
                  </a:lnTo>
                  <a:cubicBezTo>
                    <a:pt x="7863" y="19883"/>
                    <a:pt x="3482" y="16400"/>
                    <a:pt x="2471" y="11458"/>
                  </a:cubicBezTo>
                  <a:cubicBezTo>
                    <a:pt x="2359" y="10784"/>
                    <a:pt x="2303" y="10054"/>
                    <a:pt x="2303" y="9380"/>
                  </a:cubicBezTo>
                  <a:lnTo>
                    <a:pt x="1460" y="9380"/>
                  </a:lnTo>
                  <a:cubicBezTo>
                    <a:pt x="1460" y="6403"/>
                    <a:pt x="2640" y="3482"/>
                    <a:pt x="4718" y="1404"/>
                  </a:cubicBezTo>
                  <a:lnTo>
                    <a:pt x="5336" y="1966"/>
                  </a:lnTo>
                  <a:cubicBezTo>
                    <a:pt x="6066" y="1180"/>
                    <a:pt x="7021" y="506"/>
                    <a:pt x="797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15"/>
            <p:cNvSpPr/>
            <p:nvPr/>
          </p:nvSpPr>
          <p:spPr>
            <a:xfrm>
              <a:off x="407690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1236" y="0"/>
                  </a:moveTo>
                  <a:lnTo>
                    <a:pt x="1" y="1236"/>
                  </a:lnTo>
                  <a:cubicBezTo>
                    <a:pt x="113" y="1348"/>
                    <a:pt x="225" y="1460"/>
                    <a:pt x="338" y="1573"/>
                  </a:cubicBezTo>
                  <a:lnTo>
                    <a:pt x="1573" y="3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15"/>
            <p:cNvSpPr/>
            <p:nvPr/>
          </p:nvSpPr>
          <p:spPr>
            <a:xfrm>
              <a:off x="226611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1180" y="1"/>
                  </a:moveTo>
                  <a:lnTo>
                    <a:pt x="1" y="1237"/>
                  </a:lnTo>
                  <a:lnTo>
                    <a:pt x="338" y="1573"/>
                  </a:lnTo>
                  <a:lnTo>
                    <a:pt x="1517" y="338"/>
                  </a:lnTo>
                  <a:cubicBezTo>
                    <a:pt x="1405" y="226"/>
                    <a:pt x="1293" y="113"/>
                    <a:pt x="118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15"/>
            <p:cNvSpPr/>
            <p:nvPr/>
          </p:nvSpPr>
          <p:spPr>
            <a:xfrm>
              <a:off x="410750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282" y="1"/>
                  </a:moveTo>
                  <a:cubicBezTo>
                    <a:pt x="225" y="113"/>
                    <a:pt x="113" y="226"/>
                    <a:pt x="1" y="338"/>
                  </a:cubicBezTo>
                  <a:lnTo>
                    <a:pt x="1180" y="1573"/>
                  </a:lnTo>
                  <a:lnTo>
                    <a:pt x="1517" y="123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15"/>
            <p:cNvSpPr/>
            <p:nvPr/>
          </p:nvSpPr>
          <p:spPr>
            <a:xfrm>
              <a:off x="226611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338" y="0"/>
                  </a:moveTo>
                  <a:lnTo>
                    <a:pt x="1" y="337"/>
                  </a:lnTo>
                  <a:lnTo>
                    <a:pt x="1237" y="1573"/>
                  </a:lnTo>
                  <a:cubicBezTo>
                    <a:pt x="1293" y="1460"/>
                    <a:pt x="1405" y="1348"/>
                    <a:pt x="1574" y="1236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15"/>
            <p:cNvSpPr/>
            <p:nvPr/>
          </p:nvSpPr>
          <p:spPr>
            <a:xfrm>
              <a:off x="303381" y="-856098"/>
              <a:ext cx="132010" cy="113760"/>
            </a:xfrm>
            <a:custGeom>
              <a:avLst/>
              <a:gdLst/>
              <a:ahLst/>
              <a:cxnLst/>
              <a:rect l="l" t="t" r="r" b="b"/>
              <a:pathLst>
                <a:path w="2416" h="2082" extrusionOk="0">
                  <a:moveTo>
                    <a:pt x="1011" y="0"/>
                  </a:moveTo>
                  <a:cubicBezTo>
                    <a:pt x="449" y="0"/>
                    <a:pt x="0" y="450"/>
                    <a:pt x="0" y="1011"/>
                  </a:cubicBezTo>
                  <a:cubicBezTo>
                    <a:pt x="0" y="1665"/>
                    <a:pt x="526" y="2081"/>
                    <a:pt x="1074" y="2081"/>
                  </a:cubicBezTo>
                  <a:cubicBezTo>
                    <a:pt x="1327" y="2081"/>
                    <a:pt x="1585" y="1993"/>
                    <a:pt x="1797" y="1798"/>
                  </a:cubicBezTo>
                  <a:cubicBezTo>
                    <a:pt x="2415" y="1124"/>
                    <a:pt x="1966" y="0"/>
                    <a:pt x="101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15"/>
            <p:cNvSpPr/>
            <p:nvPr/>
          </p:nvSpPr>
          <p:spPr>
            <a:xfrm>
              <a:off x="3439753" y="-1034117"/>
              <a:ext cx="1157002" cy="616886"/>
            </a:xfrm>
            <a:custGeom>
              <a:avLst/>
              <a:gdLst/>
              <a:ahLst/>
              <a:cxnLst/>
              <a:rect l="l" t="t" r="r" b="b"/>
              <a:pathLst>
                <a:path w="21175" h="11290" extrusionOk="0">
                  <a:moveTo>
                    <a:pt x="0" y="1"/>
                  </a:moveTo>
                  <a:lnTo>
                    <a:pt x="0" y="169"/>
                  </a:lnTo>
                  <a:lnTo>
                    <a:pt x="5504" y="169"/>
                  </a:lnTo>
                  <a:lnTo>
                    <a:pt x="7751" y="11290"/>
                  </a:lnTo>
                  <a:lnTo>
                    <a:pt x="21174" y="11290"/>
                  </a:lnTo>
                  <a:lnTo>
                    <a:pt x="21174" y="11121"/>
                  </a:lnTo>
                  <a:lnTo>
                    <a:pt x="7919" y="111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15"/>
            <p:cNvSpPr/>
            <p:nvPr/>
          </p:nvSpPr>
          <p:spPr>
            <a:xfrm>
              <a:off x="3412105" y="-1061710"/>
              <a:ext cx="64530" cy="64475"/>
            </a:xfrm>
            <a:custGeom>
              <a:avLst/>
              <a:gdLst/>
              <a:ahLst/>
              <a:cxnLst/>
              <a:rect l="l" t="t" r="r" b="b"/>
              <a:pathLst>
                <a:path w="1181" h="1180" extrusionOk="0">
                  <a:moveTo>
                    <a:pt x="1" y="0"/>
                  </a:moveTo>
                  <a:lnTo>
                    <a:pt x="1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15"/>
            <p:cNvSpPr/>
            <p:nvPr/>
          </p:nvSpPr>
          <p:spPr>
            <a:xfrm>
              <a:off x="4566006" y="-454108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15"/>
            <p:cNvSpPr/>
            <p:nvPr/>
          </p:nvSpPr>
          <p:spPr>
            <a:xfrm>
              <a:off x="1641366" y="-1202902"/>
              <a:ext cx="472691" cy="583118"/>
            </a:xfrm>
            <a:custGeom>
              <a:avLst/>
              <a:gdLst/>
              <a:ahLst/>
              <a:cxnLst/>
              <a:rect l="l" t="t" r="r" b="b"/>
              <a:pathLst>
                <a:path w="8651" h="10672" extrusionOk="0">
                  <a:moveTo>
                    <a:pt x="1" y="1"/>
                  </a:moveTo>
                  <a:lnTo>
                    <a:pt x="1" y="169"/>
                  </a:lnTo>
                  <a:lnTo>
                    <a:pt x="4943" y="169"/>
                  </a:lnTo>
                  <a:lnTo>
                    <a:pt x="4943" y="10672"/>
                  </a:lnTo>
                  <a:lnTo>
                    <a:pt x="8650" y="10672"/>
                  </a:lnTo>
                  <a:lnTo>
                    <a:pt x="8650" y="10503"/>
                  </a:lnTo>
                  <a:lnTo>
                    <a:pt x="5112" y="10503"/>
                  </a:lnTo>
                  <a:lnTo>
                    <a:pt x="511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15"/>
            <p:cNvSpPr/>
            <p:nvPr/>
          </p:nvSpPr>
          <p:spPr>
            <a:xfrm>
              <a:off x="2083299" y="-65666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15"/>
            <p:cNvSpPr/>
            <p:nvPr/>
          </p:nvSpPr>
          <p:spPr>
            <a:xfrm>
              <a:off x="6787858" y="-1187548"/>
              <a:ext cx="537111" cy="273200"/>
            </a:xfrm>
            <a:custGeom>
              <a:avLst/>
              <a:gdLst/>
              <a:ahLst/>
              <a:cxnLst/>
              <a:rect l="l" t="t" r="r" b="b"/>
              <a:pathLst>
                <a:path w="9830" h="5000" extrusionOk="0">
                  <a:moveTo>
                    <a:pt x="3876" y="1"/>
                  </a:moveTo>
                  <a:lnTo>
                    <a:pt x="3876" y="4831"/>
                  </a:lnTo>
                  <a:lnTo>
                    <a:pt x="1" y="4831"/>
                  </a:lnTo>
                  <a:lnTo>
                    <a:pt x="1" y="4999"/>
                  </a:lnTo>
                  <a:lnTo>
                    <a:pt x="4044" y="4999"/>
                  </a:lnTo>
                  <a:lnTo>
                    <a:pt x="4044" y="169"/>
                  </a:lnTo>
                  <a:lnTo>
                    <a:pt x="9829" y="169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15"/>
            <p:cNvSpPr/>
            <p:nvPr/>
          </p:nvSpPr>
          <p:spPr>
            <a:xfrm>
              <a:off x="6766384" y="-951227"/>
              <a:ext cx="64475" cy="64475"/>
            </a:xfrm>
            <a:custGeom>
              <a:avLst/>
              <a:gdLst/>
              <a:ahLst/>
              <a:cxnLst/>
              <a:rect l="l" t="t" r="r" b="b"/>
              <a:pathLst>
                <a:path w="1180" h="1180" extrusionOk="0">
                  <a:moveTo>
                    <a:pt x="0" y="0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15"/>
            <p:cNvSpPr/>
            <p:nvPr/>
          </p:nvSpPr>
          <p:spPr>
            <a:xfrm>
              <a:off x="3596244" y="-426459"/>
              <a:ext cx="270086" cy="383627"/>
            </a:xfrm>
            <a:custGeom>
              <a:avLst/>
              <a:gdLst/>
              <a:ahLst/>
              <a:cxnLst/>
              <a:rect l="l" t="t" r="r" b="b"/>
              <a:pathLst>
                <a:path w="4943" h="7021" extrusionOk="0">
                  <a:moveTo>
                    <a:pt x="1" y="0"/>
                  </a:moveTo>
                  <a:lnTo>
                    <a:pt x="1" y="7021"/>
                  </a:lnTo>
                  <a:lnTo>
                    <a:pt x="169" y="7021"/>
                  </a:lnTo>
                  <a:lnTo>
                    <a:pt x="169" y="169"/>
                  </a:lnTo>
                  <a:lnTo>
                    <a:pt x="4943" y="169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15"/>
            <p:cNvSpPr/>
            <p:nvPr/>
          </p:nvSpPr>
          <p:spPr>
            <a:xfrm>
              <a:off x="3568650" y="-7971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15"/>
            <p:cNvSpPr/>
            <p:nvPr/>
          </p:nvSpPr>
          <p:spPr>
            <a:xfrm>
              <a:off x="3835624" y="-457167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15"/>
            <p:cNvSpPr/>
            <p:nvPr/>
          </p:nvSpPr>
          <p:spPr>
            <a:xfrm>
              <a:off x="2295032" y="-128778"/>
              <a:ext cx="24643" cy="39942"/>
            </a:xfrm>
            <a:custGeom>
              <a:avLst/>
              <a:gdLst/>
              <a:ahLst/>
              <a:cxnLst/>
              <a:rect l="l" t="t" r="r" b="b"/>
              <a:pathLst>
                <a:path w="451" h="731" extrusionOk="0">
                  <a:moveTo>
                    <a:pt x="1" y="0"/>
                  </a:moveTo>
                  <a:lnTo>
                    <a:pt x="1" y="730"/>
                  </a:lnTo>
                  <a:lnTo>
                    <a:pt x="450" y="73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6" name="Google Shape;6546;p15"/>
          <p:cNvGrpSpPr/>
          <p:nvPr/>
        </p:nvGrpSpPr>
        <p:grpSpPr>
          <a:xfrm>
            <a:off x="-31476" y="4719701"/>
            <a:ext cx="9206952" cy="461886"/>
            <a:chOff x="12" y="4706850"/>
            <a:chExt cx="9519181" cy="461886"/>
          </a:xfrm>
        </p:grpSpPr>
        <p:sp>
          <p:nvSpPr>
            <p:cNvPr id="6547" name="Google Shape;6547;p15"/>
            <p:cNvSpPr/>
            <p:nvPr/>
          </p:nvSpPr>
          <p:spPr>
            <a:xfrm>
              <a:off x="12" y="4900567"/>
              <a:ext cx="9493606" cy="235503"/>
            </a:xfrm>
            <a:custGeom>
              <a:avLst/>
              <a:gdLst/>
              <a:ahLst/>
              <a:cxnLst/>
              <a:rect l="l" t="t" r="r" b="b"/>
              <a:pathLst>
                <a:path w="140412" h="3483" extrusionOk="0">
                  <a:moveTo>
                    <a:pt x="0" y="0"/>
                  </a:moveTo>
                  <a:lnTo>
                    <a:pt x="0" y="3482"/>
                  </a:lnTo>
                  <a:lnTo>
                    <a:pt x="140411" y="3482"/>
                  </a:lnTo>
                  <a:lnTo>
                    <a:pt x="1404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48" name="Google Shape;6548;p15"/>
            <p:cNvGrpSpPr/>
            <p:nvPr/>
          </p:nvGrpSpPr>
          <p:grpSpPr>
            <a:xfrm>
              <a:off x="1209078" y="4884373"/>
              <a:ext cx="258320" cy="284364"/>
              <a:chOff x="-95938" y="5196046"/>
              <a:chExt cx="289499" cy="318687"/>
            </a:xfrm>
          </p:grpSpPr>
          <p:sp>
            <p:nvSpPr>
              <p:cNvPr id="6549" name="Google Shape;6549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0" name="Google Shape;6550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1" name="Google Shape;6551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2" name="Google Shape;6552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3" name="Google Shape;6553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54" name="Google Shape;6554;p15"/>
            <p:cNvGrpSpPr/>
            <p:nvPr/>
          </p:nvGrpSpPr>
          <p:grpSpPr>
            <a:xfrm>
              <a:off x="500999" y="4884373"/>
              <a:ext cx="258320" cy="284364"/>
              <a:chOff x="-95938" y="5196046"/>
              <a:chExt cx="289499" cy="318687"/>
            </a:xfrm>
          </p:grpSpPr>
          <p:sp>
            <p:nvSpPr>
              <p:cNvPr id="6555" name="Google Shape;6555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6" name="Google Shape;6556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7" name="Google Shape;6557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8" name="Google Shape;6558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9" name="Google Shape;6559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60" name="Google Shape;6560;p15"/>
            <p:cNvSpPr/>
            <p:nvPr/>
          </p:nvSpPr>
          <p:spPr>
            <a:xfrm>
              <a:off x="12" y="4706850"/>
              <a:ext cx="9493606" cy="193785"/>
            </a:xfrm>
            <a:custGeom>
              <a:avLst/>
              <a:gdLst/>
              <a:ahLst/>
              <a:cxnLst/>
              <a:rect l="l" t="t" r="r" b="b"/>
              <a:pathLst>
                <a:path w="140412" h="2866" extrusionOk="0">
                  <a:moveTo>
                    <a:pt x="140411" y="2191"/>
                  </a:moveTo>
                  <a:lnTo>
                    <a:pt x="136648" y="1"/>
                  </a:lnTo>
                  <a:lnTo>
                    <a:pt x="3089" y="1"/>
                  </a:lnTo>
                  <a:lnTo>
                    <a:pt x="0" y="2247"/>
                  </a:lnTo>
                  <a:lnTo>
                    <a:pt x="0" y="2865"/>
                  </a:lnTo>
                  <a:lnTo>
                    <a:pt x="140411" y="28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61" name="Google Shape;6561;p15"/>
            <p:cNvGrpSpPr/>
            <p:nvPr/>
          </p:nvGrpSpPr>
          <p:grpSpPr>
            <a:xfrm>
              <a:off x="1917157" y="4884373"/>
              <a:ext cx="258320" cy="284364"/>
              <a:chOff x="-95938" y="5196046"/>
              <a:chExt cx="289499" cy="318687"/>
            </a:xfrm>
          </p:grpSpPr>
          <p:sp>
            <p:nvSpPr>
              <p:cNvPr id="6562" name="Google Shape;6562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3" name="Google Shape;6563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4" name="Google Shape;6564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5" name="Google Shape;6565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6" name="Google Shape;6566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67" name="Google Shape;6567;p15"/>
            <p:cNvGrpSpPr/>
            <p:nvPr/>
          </p:nvGrpSpPr>
          <p:grpSpPr>
            <a:xfrm>
              <a:off x="2625237" y="4884373"/>
              <a:ext cx="258320" cy="284364"/>
              <a:chOff x="-95938" y="5196046"/>
              <a:chExt cx="289499" cy="318687"/>
            </a:xfrm>
          </p:grpSpPr>
          <p:sp>
            <p:nvSpPr>
              <p:cNvPr id="6568" name="Google Shape;6568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9" name="Google Shape;6569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0" name="Google Shape;6570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1" name="Google Shape;6571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2" name="Google Shape;6572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73" name="Google Shape;6573;p15"/>
            <p:cNvGrpSpPr/>
            <p:nvPr/>
          </p:nvGrpSpPr>
          <p:grpSpPr>
            <a:xfrm>
              <a:off x="3333316" y="4884373"/>
              <a:ext cx="258320" cy="284364"/>
              <a:chOff x="-95938" y="5196046"/>
              <a:chExt cx="289499" cy="318687"/>
            </a:xfrm>
          </p:grpSpPr>
          <p:sp>
            <p:nvSpPr>
              <p:cNvPr id="6574" name="Google Shape;6574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5" name="Google Shape;6575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6576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7" name="Google Shape;6577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6578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79" name="Google Shape;6579;p15"/>
            <p:cNvGrpSpPr/>
            <p:nvPr/>
          </p:nvGrpSpPr>
          <p:grpSpPr>
            <a:xfrm>
              <a:off x="4041396" y="4884373"/>
              <a:ext cx="258320" cy="284364"/>
              <a:chOff x="-95938" y="5196046"/>
              <a:chExt cx="289499" cy="318687"/>
            </a:xfrm>
          </p:grpSpPr>
          <p:sp>
            <p:nvSpPr>
              <p:cNvPr id="6580" name="Google Shape;6580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1" name="Google Shape;6581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2" name="Google Shape;6582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3" name="Google Shape;6583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4" name="Google Shape;6584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5" name="Google Shape;6585;p15"/>
            <p:cNvGrpSpPr/>
            <p:nvPr/>
          </p:nvGrpSpPr>
          <p:grpSpPr>
            <a:xfrm>
              <a:off x="4749475" y="4884373"/>
              <a:ext cx="258320" cy="284364"/>
              <a:chOff x="-95938" y="5196046"/>
              <a:chExt cx="289499" cy="318687"/>
            </a:xfrm>
          </p:grpSpPr>
          <p:sp>
            <p:nvSpPr>
              <p:cNvPr id="6586" name="Google Shape;6586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6587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6588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6589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6590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91" name="Google Shape;6591;p15"/>
            <p:cNvGrpSpPr/>
            <p:nvPr/>
          </p:nvGrpSpPr>
          <p:grpSpPr>
            <a:xfrm>
              <a:off x="5457554" y="4884373"/>
              <a:ext cx="258320" cy="284364"/>
              <a:chOff x="-95938" y="5196046"/>
              <a:chExt cx="289499" cy="318687"/>
            </a:xfrm>
          </p:grpSpPr>
          <p:sp>
            <p:nvSpPr>
              <p:cNvPr id="6592" name="Google Shape;6592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3" name="Google Shape;6593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4" name="Google Shape;6594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5" name="Google Shape;6595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6" name="Google Shape;6596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97" name="Google Shape;6597;p15"/>
            <p:cNvGrpSpPr/>
            <p:nvPr/>
          </p:nvGrpSpPr>
          <p:grpSpPr>
            <a:xfrm>
              <a:off x="6165634" y="4884373"/>
              <a:ext cx="258320" cy="284364"/>
              <a:chOff x="-95938" y="5196046"/>
              <a:chExt cx="289499" cy="318687"/>
            </a:xfrm>
          </p:grpSpPr>
          <p:sp>
            <p:nvSpPr>
              <p:cNvPr id="6598" name="Google Shape;6598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9" name="Google Shape;6599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0" name="Google Shape;6600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1" name="Google Shape;6601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2" name="Google Shape;6602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03" name="Google Shape;6603;p15"/>
            <p:cNvGrpSpPr/>
            <p:nvPr/>
          </p:nvGrpSpPr>
          <p:grpSpPr>
            <a:xfrm>
              <a:off x="6873713" y="4884373"/>
              <a:ext cx="258320" cy="284364"/>
              <a:chOff x="-95938" y="5196046"/>
              <a:chExt cx="289499" cy="318687"/>
            </a:xfrm>
          </p:grpSpPr>
          <p:sp>
            <p:nvSpPr>
              <p:cNvPr id="6604" name="Google Shape;6604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5" name="Google Shape;6605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6" name="Google Shape;6606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7" name="Google Shape;6607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8" name="Google Shape;6608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09" name="Google Shape;6609;p15"/>
            <p:cNvGrpSpPr/>
            <p:nvPr/>
          </p:nvGrpSpPr>
          <p:grpSpPr>
            <a:xfrm>
              <a:off x="7581793" y="4884373"/>
              <a:ext cx="258320" cy="284364"/>
              <a:chOff x="-95938" y="5196046"/>
              <a:chExt cx="289499" cy="318687"/>
            </a:xfrm>
          </p:grpSpPr>
          <p:sp>
            <p:nvSpPr>
              <p:cNvPr id="6610" name="Google Shape;6610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1" name="Google Shape;6611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2" name="Google Shape;6612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3" name="Google Shape;6613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4" name="Google Shape;6614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15" name="Google Shape;6615;p15"/>
            <p:cNvGrpSpPr/>
            <p:nvPr/>
          </p:nvGrpSpPr>
          <p:grpSpPr>
            <a:xfrm>
              <a:off x="8289872" y="4884373"/>
              <a:ext cx="258320" cy="284364"/>
              <a:chOff x="-95938" y="5196046"/>
              <a:chExt cx="289499" cy="318687"/>
            </a:xfrm>
          </p:grpSpPr>
          <p:sp>
            <p:nvSpPr>
              <p:cNvPr id="6616" name="Google Shape;6616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7" name="Google Shape;6617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8" name="Google Shape;6618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9" name="Google Shape;6619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0" name="Google Shape;6620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21" name="Google Shape;6621;p15"/>
            <p:cNvGrpSpPr/>
            <p:nvPr/>
          </p:nvGrpSpPr>
          <p:grpSpPr>
            <a:xfrm>
              <a:off x="8997951" y="4884373"/>
              <a:ext cx="258320" cy="284364"/>
              <a:chOff x="-95938" y="5196046"/>
              <a:chExt cx="289499" cy="318687"/>
            </a:xfrm>
          </p:grpSpPr>
          <p:sp>
            <p:nvSpPr>
              <p:cNvPr id="6622" name="Google Shape;6622;p15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3" name="Google Shape;6623;p15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4" name="Google Shape;6624;p15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5" name="Google Shape;6625;p15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6" name="Google Shape;6626;p15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27" name="Google Shape;6627;p15"/>
            <p:cNvSpPr/>
            <p:nvPr/>
          </p:nvSpPr>
          <p:spPr>
            <a:xfrm>
              <a:off x="12" y="4896780"/>
              <a:ext cx="9519181" cy="79786"/>
            </a:xfrm>
            <a:custGeom>
              <a:avLst/>
              <a:gdLst/>
              <a:ahLst/>
              <a:cxnLst/>
              <a:rect l="l" t="t" r="r" b="b"/>
              <a:pathLst>
                <a:path w="122327" h="1180" extrusionOk="0">
                  <a:moveTo>
                    <a:pt x="122045" y="0"/>
                  </a:moveTo>
                  <a:lnTo>
                    <a:pt x="0" y="56"/>
                  </a:lnTo>
                  <a:lnTo>
                    <a:pt x="0" y="1179"/>
                  </a:lnTo>
                  <a:lnTo>
                    <a:pt x="122326" y="117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8" name="Google Shape;6628;p15"/>
          <p:cNvSpPr txBox="1">
            <a:spLocks noGrp="1"/>
          </p:cNvSpPr>
          <p:nvPr>
            <p:ph type="title"/>
          </p:nvPr>
        </p:nvSpPr>
        <p:spPr>
          <a:xfrm>
            <a:off x="714675" y="4450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29" name="Google Shape;6629;p15"/>
          <p:cNvSpPr txBox="1">
            <a:spLocks noGrp="1"/>
          </p:cNvSpPr>
          <p:nvPr>
            <p:ph type="subTitle" idx="1"/>
          </p:nvPr>
        </p:nvSpPr>
        <p:spPr>
          <a:xfrm>
            <a:off x="739400" y="1465925"/>
            <a:ext cx="2049300" cy="71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1"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30" name="Google Shape;6630;p15"/>
          <p:cNvSpPr txBox="1">
            <a:spLocks noGrp="1"/>
          </p:cNvSpPr>
          <p:nvPr>
            <p:ph type="subTitle" idx="2"/>
          </p:nvPr>
        </p:nvSpPr>
        <p:spPr>
          <a:xfrm>
            <a:off x="739398" y="2134050"/>
            <a:ext cx="2049300" cy="20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31" name="Google Shape;6631;p15"/>
          <p:cNvSpPr txBox="1">
            <a:spLocks noGrp="1"/>
          </p:cNvSpPr>
          <p:nvPr>
            <p:ph type="subTitle" idx="3"/>
          </p:nvPr>
        </p:nvSpPr>
        <p:spPr>
          <a:xfrm>
            <a:off x="3166350" y="1465925"/>
            <a:ext cx="2049300" cy="71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1"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32" name="Google Shape;6632;p15"/>
          <p:cNvSpPr txBox="1">
            <a:spLocks noGrp="1"/>
          </p:cNvSpPr>
          <p:nvPr>
            <p:ph type="subTitle" idx="4"/>
          </p:nvPr>
        </p:nvSpPr>
        <p:spPr>
          <a:xfrm>
            <a:off x="3166349" y="2134050"/>
            <a:ext cx="2049300" cy="20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33" name="Google Shape;6633;p15"/>
          <p:cNvSpPr txBox="1">
            <a:spLocks noGrp="1"/>
          </p:cNvSpPr>
          <p:nvPr>
            <p:ph type="subTitle" idx="5"/>
          </p:nvPr>
        </p:nvSpPr>
        <p:spPr>
          <a:xfrm>
            <a:off x="5593301" y="1465925"/>
            <a:ext cx="2049300" cy="71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1"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34" name="Google Shape;6634;p15"/>
          <p:cNvSpPr txBox="1">
            <a:spLocks noGrp="1"/>
          </p:cNvSpPr>
          <p:nvPr>
            <p:ph type="subTitle" idx="6"/>
          </p:nvPr>
        </p:nvSpPr>
        <p:spPr>
          <a:xfrm>
            <a:off x="5593299" y="2134050"/>
            <a:ext cx="2049300" cy="20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635" name="Google Shape;6635;p15"/>
          <p:cNvGrpSpPr/>
          <p:nvPr/>
        </p:nvGrpSpPr>
        <p:grpSpPr>
          <a:xfrm>
            <a:off x="901650" y="4536578"/>
            <a:ext cx="7632924" cy="308644"/>
            <a:chOff x="901650" y="4536578"/>
            <a:chExt cx="7632924" cy="308644"/>
          </a:xfrm>
        </p:grpSpPr>
        <p:grpSp>
          <p:nvGrpSpPr>
            <p:cNvPr id="6636" name="Google Shape;6636;p15"/>
            <p:cNvGrpSpPr/>
            <p:nvPr/>
          </p:nvGrpSpPr>
          <p:grpSpPr>
            <a:xfrm>
              <a:off x="3722400" y="4608254"/>
              <a:ext cx="208157" cy="236967"/>
              <a:chOff x="3722400" y="4608254"/>
              <a:chExt cx="208157" cy="236967"/>
            </a:xfrm>
          </p:grpSpPr>
          <p:sp>
            <p:nvSpPr>
              <p:cNvPr id="6637" name="Google Shape;6637;p15"/>
              <p:cNvSpPr/>
              <p:nvPr/>
            </p:nvSpPr>
            <p:spPr>
              <a:xfrm>
                <a:off x="3722400" y="4608254"/>
                <a:ext cx="208157" cy="236967"/>
              </a:xfrm>
              <a:custGeom>
                <a:avLst/>
                <a:gdLst/>
                <a:ahLst/>
                <a:cxnLst/>
                <a:rect l="l" t="t" r="r" b="b"/>
                <a:pathLst>
                  <a:path w="2023" h="2303" extrusionOk="0">
                    <a:moveTo>
                      <a:pt x="394" y="1460"/>
                    </a:moveTo>
                    <a:cubicBezTo>
                      <a:pt x="1" y="562"/>
                      <a:pt x="1292" y="0"/>
                      <a:pt x="1686" y="843"/>
                    </a:cubicBezTo>
                    <a:cubicBezTo>
                      <a:pt x="2023" y="1741"/>
                      <a:pt x="731" y="2303"/>
                      <a:pt x="394" y="14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8" name="Google Shape;6638;p15"/>
              <p:cNvSpPr/>
              <p:nvPr/>
            </p:nvSpPr>
            <p:spPr>
              <a:xfrm>
                <a:off x="3762838" y="4660217"/>
                <a:ext cx="127281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237" extrusionOk="0">
                    <a:moveTo>
                      <a:pt x="169" y="843"/>
                    </a:moveTo>
                    <a:cubicBezTo>
                      <a:pt x="1" y="562"/>
                      <a:pt x="169" y="281"/>
                      <a:pt x="394" y="169"/>
                    </a:cubicBezTo>
                    <a:cubicBezTo>
                      <a:pt x="843" y="1"/>
                      <a:pt x="1236" y="394"/>
                      <a:pt x="1068" y="787"/>
                    </a:cubicBezTo>
                    <a:cubicBezTo>
                      <a:pt x="956" y="1236"/>
                      <a:pt x="338" y="1236"/>
                      <a:pt x="169" y="8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9" name="Google Shape;6639;p15"/>
              <p:cNvSpPr/>
              <p:nvPr/>
            </p:nvSpPr>
            <p:spPr>
              <a:xfrm>
                <a:off x="3768600" y="4665979"/>
                <a:ext cx="127281" cy="121519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181" extrusionOk="0">
                    <a:moveTo>
                      <a:pt x="113" y="787"/>
                    </a:moveTo>
                    <a:cubicBezTo>
                      <a:pt x="1" y="619"/>
                      <a:pt x="57" y="450"/>
                      <a:pt x="169" y="282"/>
                    </a:cubicBezTo>
                    <a:cubicBezTo>
                      <a:pt x="169" y="225"/>
                      <a:pt x="226" y="225"/>
                      <a:pt x="282" y="225"/>
                    </a:cubicBezTo>
                    <a:cubicBezTo>
                      <a:pt x="787" y="1"/>
                      <a:pt x="1237" y="506"/>
                      <a:pt x="900" y="956"/>
                    </a:cubicBezTo>
                    <a:cubicBezTo>
                      <a:pt x="900" y="1012"/>
                      <a:pt x="843" y="1012"/>
                      <a:pt x="787" y="1068"/>
                    </a:cubicBezTo>
                    <a:cubicBezTo>
                      <a:pt x="506" y="1180"/>
                      <a:pt x="169" y="1068"/>
                      <a:pt x="57" y="787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0" name="Google Shape;6640;p15"/>
              <p:cNvSpPr/>
              <p:nvPr/>
            </p:nvSpPr>
            <p:spPr>
              <a:xfrm>
                <a:off x="3780228" y="4694893"/>
                <a:ext cx="80978" cy="69454"/>
              </a:xfrm>
              <a:custGeom>
                <a:avLst/>
                <a:gdLst/>
                <a:ahLst/>
                <a:cxnLst/>
                <a:rect l="l" t="t" r="r" b="b"/>
                <a:pathLst>
                  <a:path w="787" h="675" extrusionOk="0">
                    <a:moveTo>
                      <a:pt x="450" y="618"/>
                    </a:moveTo>
                    <a:cubicBezTo>
                      <a:pt x="113" y="618"/>
                      <a:pt x="0" y="225"/>
                      <a:pt x="225" y="1"/>
                    </a:cubicBezTo>
                    <a:cubicBezTo>
                      <a:pt x="169" y="57"/>
                      <a:pt x="169" y="113"/>
                      <a:pt x="169" y="169"/>
                    </a:cubicBezTo>
                    <a:cubicBezTo>
                      <a:pt x="113" y="338"/>
                      <a:pt x="281" y="562"/>
                      <a:pt x="506" y="562"/>
                    </a:cubicBezTo>
                    <a:cubicBezTo>
                      <a:pt x="562" y="562"/>
                      <a:pt x="674" y="562"/>
                      <a:pt x="787" y="450"/>
                    </a:cubicBezTo>
                    <a:cubicBezTo>
                      <a:pt x="730" y="562"/>
                      <a:pt x="562" y="675"/>
                      <a:pt x="450" y="61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41" name="Google Shape;6641;p15"/>
            <p:cNvGrpSpPr/>
            <p:nvPr/>
          </p:nvGrpSpPr>
          <p:grpSpPr>
            <a:xfrm>
              <a:off x="1260693" y="4681212"/>
              <a:ext cx="356261" cy="81650"/>
              <a:chOff x="1962943" y="5517637"/>
              <a:chExt cx="356261" cy="81650"/>
            </a:xfrm>
          </p:grpSpPr>
          <p:sp>
            <p:nvSpPr>
              <p:cNvPr id="6642" name="Google Shape;6642;p15"/>
              <p:cNvSpPr/>
              <p:nvPr/>
            </p:nvSpPr>
            <p:spPr>
              <a:xfrm>
                <a:off x="1985205" y="5517637"/>
                <a:ext cx="70552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1236" extrusionOk="0">
                    <a:moveTo>
                      <a:pt x="57" y="1236"/>
                    </a:moveTo>
                    <a:lnTo>
                      <a:pt x="0" y="0"/>
                    </a:lnTo>
                    <a:lnTo>
                      <a:pt x="1068" y="0"/>
                    </a:lnTo>
                    <a:lnTo>
                      <a:pt x="1068" y="123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3" name="Google Shape;6643;p15"/>
              <p:cNvSpPr/>
              <p:nvPr/>
            </p:nvSpPr>
            <p:spPr>
              <a:xfrm>
                <a:off x="2055690" y="5517637"/>
                <a:ext cx="263513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1236" extrusionOk="0">
                    <a:moveTo>
                      <a:pt x="1" y="1236"/>
                    </a:moveTo>
                    <a:lnTo>
                      <a:pt x="1" y="0"/>
                    </a:lnTo>
                    <a:lnTo>
                      <a:pt x="3988" y="0"/>
                    </a:lnTo>
                    <a:lnTo>
                      <a:pt x="3988" y="1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4" name="Google Shape;6644;p15"/>
              <p:cNvSpPr/>
              <p:nvPr/>
            </p:nvSpPr>
            <p:spPr>
              <a:xfrm>
                <a:off x="1962943" y="5517637"/>
                <a:ext cx="26028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36" extrusionOk="0">
                    <a:moveTo>
                      <a:pt x="0" y="1236"/>
                    </a:moveTo>
                    <a:lnTo>
                      <a:pt x="0" y="0"/>
                    </a:lnTo>
                    <a:lnTo>
                      <a:pt x="337" y="0"/>
                    </a:lnTo>
                    <a:lnTo>
                      <a:pt x="394" y="1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5" name="Google Shape;6645;p15"/>
              <p:cNvSpPr/>
              <p:nvPr/>
            </p:nvSpPr>
            <p:spPr>
              <a:xfrm>
                <a:off x="2055690" y="5580723"/>
                <a:ext cx="263513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281" extrusionOk="0">
                    <a:moveTo>
                      <a:pt x="3988" y="0"/>
                    </a:moveTo>
                    <a:lnTo>
                      <a:pt x="3988" y="281"/>
                    </a:lnTo>
                    <a:lnTo>
                      <a:pt x="1" y="2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6646;p15"/>
              <p:cNvSpPr/>
              <p:nvPr/>
            </p:nvSpPr>
            <p:spPr>
              <a:xfrm>
                <a:off x="1962943" y="5580723"/>
                <a:ext cx="26028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281" extrusionOk="0">
                    <a:moveTo>
                      <a:pt x="394" y="0"/>
                    </a:moveTo>
                    <a:lnTo>
                      <a:pt x="394" y="281"/>
                    </a:lnTo>
                    <a:lnTo>
                      <a:pt x="0" y="2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47" name="Google Shape;6647;p15"/>
            <p:cNvGrpSpPr/>
            <p:nvPr/>
          </p:nvGrpSpPr>
          <p:grpSpPr>
            <a:xfrm>
              <a:off x="901650" y="4536578"/>
              <a:ext cx="252349" cy="252349"/>
              <a:chOff x="1647575" y="5358103"/>
              <a:chExt cx="252349" cy="252349"/>
            </a:xfrm>
          </p:grpSpPr>
          <p:sp>
            <p:nvSpPr>
              <p:cNvPr id="6648" name="Google Shape;6648;p15"/>
              <p:cNvSpPr/>
              <p:nvPr/>
            </p:nvSpPr>
            <p:spPr>
              <a:xfrm>
                <a:off x="1647575" y="5358103"/>
                <a:ext cx="252349" cy="25234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3707" y="2303"/>
                    </a:moveTo>
                    <a:cubicBezTo>
                      <a:pt x="3820" y="899"/>
                      <a:pt x="2247" y="0"/>
                      <a:pt x="1124" y="899"/>
                    </a:cubicBezTo>
                    <a:cubicBezTo>
                      <a:pt x="0" y="1741"/>
                      <a:pt x="506" y="3539"/>
                      <a:pt x="1910" y="3707"/>
                    </a:cubicBezTo>
                    <a:cubicBezTo>
                      <a:pt x="2809" y="3819"/>
                      <a:pt x="3595" y="3145"/>
                      <a:pt x="3707" y="230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6649;p15"/>
              <p:cNvSpPr/>
              <p:nvPr/>
            </p:nvSpPr>
            <p:spPr>
              <a:xfrm>
                <a:off x="1695798" y="5428588"/>
                <a:ext cx="163300" cy="141038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135" extrusionOk="0">
                    <a:moveTo>
                      <a:pt x="2416" y="1180"/>
                    </a:moveTo>
                    <a:cubicBezTo>
                      <a:pt x="2472" y="562"/>
                      <a:pt x="2079" y="57"/>
                      <a:pt x="1461" y="0"/>
                    </a:cubicBezTo>
                    <a:lnTo>
                      <a:pt x="1405" y="0"/>
                    </a:lnTo>
                    <a:cubicBezTo>
                      <a:pt x="1" y="0"/>
                      <a:pt x="1" y="2135"/>
                      <a:pt x="1405" y="2135"/>
                    </a:cubicBezTo>
                    <a:lnTo>
                      <a:pt x="1461" y="2135"/>
                    </a:lnTo>
                    <a:cubicBezTo>
                      <a:pt x="1966" y="2022"/>
                      <a:pt x="2360" y="1685"/>
                      <a:pt x="2416" y="1180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6650;p15"/>
              <p:cNvSpPr/>
              <p:nvPr/>
            </p:nvSpPr>
            <p:spPr>
              <a:xfrm>
                <a:off x="1740322" y="5450850"/>
                <a:ext cx="85416" cy="85416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93" extrusionOk="0">
                    <a:moveTo>
                      <a:pt x="1236" y="787"/>
                    </a:moveTo>
                    <a:cubicBezTo>
                      <a:pt x="1292" y="281"/>
                      <a:pt x="731" y="0"/>
                      <a:pt x="394" y="281"/>
                    </a:cubicBezTo>
                    <a:cubicBezTo>
                      <a:pt x="1" y="618"/>
                      <a:pt x="169" y="1180"/>
                      <a:pt x="675" y="1236"/>
                    </a:cubicBezTo>
                    <a:cubicBezTo>
                      <a:pt x="955" y="1292"/>
                      <a:pt x="1180" y="1068"/>
                      <a:pt x="1236" y="78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6651;p15"/>
              <p:cNvSpPr/>
              <p:nvPr/>
            </p:nvSpPr>
            <p:spPr>
              <a:xfrm>
                <a:off x="1758885" y="5495374"/>
                <a:ext cx="22328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8" extrusionOk="0">
                    <a:moveTo>
                      <a:pt x="337" y="169"/>
                    </a:moveTo>
                    <a:cubicBezTo>
                      <a:pt x="337" y="113"/>
                      <a:pt x="281" y="0"/>
                      <a:pt x="225" y="0"/>
                    </a:cubicBezTo>
                    <a:cubicBezTo>
                      <a:pt x="113" y="0"/>
                      <a:pt x="57" y="57"/>
                      <a:pt x="57" y="169"/>
                    </a:cubicBezTo>
                    <a:cubicBezTo>
                      <a:pt x="0" y="225"/>
                      <a:pt x="57" y="337"/>
                      <a:pt x="169" y="337"/>
                    </a:cubicBezTo>
                    <a:cubicBezTo>
                      <a:pt x="281" y="337"/>
                      <a:pt x="337" y="281"/>
                      <a:pt x="337" y="16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52" name="Google Shape;6652;p15"/>
            <p:cNvGrpSpPr/>
            <p:nvPr/>
          </p:nvGrpSpPr>
          <p:grpSpPr>
            <a:xfrm>
              <a:off x="8282225" y="4557203"/>
              <a:ext cx="252349" cy="252349"/>
              <a:chOff x="1647575" y="5358103"/>
              <a:chExt cx="252349" cy="252349"/>
            </a:xfrm>
          </p:grpSpPr>
          <p:sp>
            <p:nvSpPr>
              <p:cNvPr id="6653" name="Google Shape;6653;p15"/>
              <p:cNvSpPr/>
              <p:nvPr/>
            </p:nvSpPr>
            <p:spPr>
              <a:xfrm>
                <a:off x="1647575" y="5358103"/>
                <a:ext cx="252349" cy="25234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3707" y="2303"/>
                    </a:moveTo>
                    <a:cubicBezTo>
                      <a:pt x="3820" y="899"/>
                      <a:pt x="2247" y="0"/>
                      <a:pt x="1124" y="899"/>
                    </a:cubicBezTo>
                    <a:cubicBezTo>
                      <a:pt x="0" y="1741"/>
                      <a:pt x="506" y="3539"/>
                      <a:pt x="1910" y="3707"/>
                    </a:cubicBezTo>
                    <a:cubicBezTo>
                      <a:pt x="2809" y="3819"/>
                      <a:pt x="3595" y="3145"/>
                      <a:pt x="3707" y="230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4" name="Google Shape;6654;p15"/>
              <p:cNvSpPr/>
              <p:nvPr/>
            </p:nvSpPr>
            <p:spPr>
              <a:xfrm>
                <a:off x="1695798" y="5428588"/>
                <a:ext cx="163300" cy="141038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135" extrusionOk="0">
                    <a:moveTo>
                      <a:pt x="2416" y="1180"/>
                    </a:moveTo>
                    <a:cubicBezTo>
                      <a:pt x="2472" y="562"/>
                      <a:pt x="2079" y="57"/>
                      <a:pt x="1461" y="0"/>
                    </a:cubicBezTo>
                    <a:lnTo>
                      <a:pt x="1405" y="0"/>
                    </a:lnTo>
                    <a:cubicBezTo>
                      <a:pt x="1" y="0"/>
                      <a:pt x="1" y="2135"/>
                      <a:pt x="1405" y="2135"/>
                    </a:cubicBezTo>
                    <a:lnTo>
                      <a:pt x="1461" y="2135"/>
                    </a:lnTo>
                    <a:cubicBezTo>
                      <a:pt x="1966" y="2022"/>
                      <a:pt x="2360" y="1685"/>
                      <a:pt x="2416" y="1180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5" name="Google Shape;6655;p15"/>
              <p:cNvSpPr/>
              <p:nvPr/>
            </p:nvSpPr>
            <p:spPr>
              <a:xfrm>
                <a:off x="1740322" y="5450850"/>
                <a:ext cx="85416" cy="85416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93" extrusionOk="0">
                    <a:moveTo>
                      <a:pt x="1236" y="787"/>
                    </a:moveTo>
                    <a:cubicBezTo>
                      <a:pt x="1292" y="281"/>
                      <a:pt x="731" y="0"/>
                      <a:pt x="394" y="281"/>
                    </a:cubicBezTo>
                    <a:cubicBezTo>
                      <a:pt x="1" y="618"/>
                      <a:pt x="169" y="1180"/>
                      <a:pt x="675" y="1236"/>
                    </a:cubicBezTo>
                    <a:cubicBezTo>
                      <a:pt x="955" y="1292"/>
                      <a:pt x="1180" y="1068"/>
                      <a:pt x="1236" y="78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6656;p15"/>
              <p:cNvSpPr/>
              <p:nvPr/>
            </p:nvSpPr>
            <p:spPr>
              <a:xfrm>
                <a:off x="1758885" y="5495374"/>
                <a:ext cx="22328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8" extrusionOk="0">
                    <a:moveTo>
                      <a:pt x="337" y="169"/>
                    </a:moveTo>
                    <a:cubicBezTo>
                      <a:pt x="337" y="113"/>
                      <a:pt x="281" y="0"/>
                      <a:pt x="225" y="0"/>
                    </a:cubicBezTo>
                    <a:cubicBezTo>
                      <a:pt x="113" y="0"/>
                      <a:pt x="57" y="57"/>
                      <a:pt x="57" y="169"/>
                    </a:cubicBezTo>
                    <a:cubicBezTo>
                      <a:pt x="0" y="225"/>
                      <a:pt x="57" y="337"/>
                      <a:pt x="169" y="337"/>
                    </a:cubicBezTo>
                    <a:cubicBezTo>
                      <a:pt x="281" y="337"/>
                      <a:pt x="337" y="281"/>
                      <a:pt x="337" y="16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2">
    <p:bg>
      <p:bgPr>
        <a:gradFill>
          <a:gsLst>
            <a:gs pos="0">
              <a:schemeClr val="dk1"/>
            </a:gs>
            <a:gs pos="44000">
              <a:schemeClr val="accent6"/>
            </a:gs>
            <a:gs pos="100000">
              <a:schemeClr val="accent6"/>
            </a:gs>
          </a:gsLst>
          <a:lin ang="18900044" scaled="0"/>
        </a:gradFill>
        <a:effectLst/>
      </p:bgPr>
    </p:bg>
    <p:spTree>
      <p:nvGrpSpPr>
        <p:cNvPr id="1" name="Shape 7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21" name="Google Shape;7221;p17"/>
          <p:cNvGrpSpPr/>
          <p:nvPr/>
        </p:nvGrpSpPr>
        <p:grpSpPr>
          <a:xfrm flipH="1">
            <a:off x="-74757" y="2684588"/>
            <a:ext cx="9313502" cy="2541840"/>
            <a:chOff x="1851250" y="1720850"/>
            <a:chExt cx="3539775" cy="966075"/>
          </a:xfrm>
        </p:grpSpPr>
        <p:sp>
          <p:nvSpPr>
            <p:cNvPr id="7222" name="Google Shape;7222;p17"/>
            <p:cNvSpPr/>
            <p:nvPr/>
          </p:nvSpPr>
          <p:spPr>
            <a:xfrm>
              <a:off x="4361800" y="2473450"/>
              <a:ext cx="44950" cy="66025"/>
            </a:xfrm>
            <a:custGeom>
              <a:avLst/>
              <a:gdLst/>
              <a:ahLst/>
              <a:cxnLst/>
              <a:rect l="l" t="t" r="r" b="b"/>
              <a:pathLst>
                <a:path w="1798" h="2641" extrusionOk="0">
                  <a:moveTo>
                    <a:pt x="225" y="1"/>
                  </a:moveTo>
                  <a:lnTo>
                    <a:pt x="0" y="113"/>
                  </a:lnTo>
                  <a:lnTo>
                    <a:pt x="1573" y="2641"/>
                  </a:lnTo>
                  <a:lnTo>
                    <a:pt x="1797" y="252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17"/>
            <p:cNvSpPr/>
            <p:nvPr/>
          </p:nvSpPr>
          <p:spPr>
            <a:xfrm>
              <a:off x="4399700" y="2453800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1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17"/>
            <p:cNvSpPr/>
            <p:nvPr/>
          </p:nvSpPr>
          <p:spPr>
            <a:xfrm>
              <a:off x="4439025" y="2436950"/>
              <a:ext cx="30900" cy="73050"/>
            </a:xfrm>
            <a:custGeom>
              <a:avLst/>
              <a:gdLst/>
              <a:ahLst/>
              <a:cxnLst/>
              <a:rect l="l" t="t" r="r" b="b"/>
              <a:pathLst>
                <a:path w="1236" h="2922" extrusionOk="0">
                  <a:moveTo>
                    <a:pt x="281" y="1"/>
                  </a:moveTo>
                  <a:lnTo>
                    <a:pt x="0" y="113"/>
                  </a:lnTo>
                  <a:lnTo>
                    <a:pt x="1011" y="2921"/>
                  </a:lnTo>
                  <a:lnTo>
                    <a:pt x="1236" y="280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17"/>
            <p:cNvSpPr/>
            <p:nvPr/>
          </p:nvSpPr>
          <p:spPr>
            <a:xfrm>
              <a:off x="4326700" y="2497325"/>
              <a:ext cx="49150" cy="63225"/>
            </a:xfrm>
            <a:custGeom>
              <a:avLst/>
              <a:gdLst/>
              <a:ahLst/>
              <a:cxnLst/>
              <a:rect l="l" t="t" r="r" b="b"/>
              <a:pathLst>
                <a:path w="1966" h="2529" extrusionOk="0">
                  <a:moveTo>
                    <a:pt x="169" y="1"/>
                  </a:moveTo>
                  <a:lnTo>
                    <a:pt x="0" y="169"/>
                  </a:lnTo>
                  <a:lnTo>
                    <a:pt x="1741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17"/>
            <p:cNvSpPr/>
            <p:nvPr/>
          </p:nvSpPr>
          <p:spPr>
            <a:xfrm>
              <a:off x="4603300" y="2414500"/>
              <a:ext cx="11250" cy="73025"/>
            </a:xfrm>
            <a:custGeom>
              <a:avLst/>
              <a:gdLst/>
              <a:ahLst/>
              <a:cxnLst/>
              <a:rect l="l" t="t" r="r" b="b"/>
              <a:pathLst>
                <a:path w="450" h="2921" extrusionOk="0">
                  <a:moveTo>
                    <a:pt x="169" y="0"/>
                  </a:moveTo>
                  <a:lnTo>
                    <a:pt x="0" y="2921"/>
                  </a:lnTo>
                  <a:lnTo>
                    <a:pt x="281" y="292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17"/>
            <p:cNvSpPr/>
            <p:nvPr/>
          </p:nvSpPr>
          <p:spPr>
            <a:xfrm>
              <a:off x="4563975" y="2414500"/>
              <a:ext cx="9850" cy="73025"/>
            </a:xfrm>
            <a:custGeom>
              <a:avLst/>
              <a:gdLst/>
              <a:ahLst/>
              <a:cxnLst/>
              <a:rect l="l" t="t" r="r" b="b"/>
              <a:pathLst>
                <a:path w="394" h="2921" extrusionOk="0">
                  <a:moveTo>
                    <a:pt x="1" y="0"/>
                  </a:moveTo>
                  <a:lnTo>
                    <a:pt x="169" y="2921"/>
                  </a:lnTo>
                  <a:lnTo>
                    <a:pt x="394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17"/>
            <p:cNvSpPr/>
            <p:nvPr/>
          </p:nvSpPr>
          <p:spPr>
            <a:xfrm>
              <a:off x="4521850" y="2417300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1" y="0"/>
                  </a:moveTo>
                  <a:lnTo>
                    <a:pt x="450" y="2977"/>
                  </a:lnTo>
                  <a:lnTo>
                    <a:pt x="675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17"/>
            <p:cNvSpPr/>
            <p:nvPr/>
          </p:nvSpPr>
          <p:spPr>
            <a:xfrm>
              <a:off x="4479725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282" y="0"/>
                  </a:moveTo>
                  <a:lnTo>
                    <a:pt x="1" y="57"/>
                  </a:lnTo>
                  <a:lnTo>
                    <a:pt x="731" y="2921"/>
                  </a:lnTo>
                  <a:lnTo>
                    <a:pt x="956" y="28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17"/>
            <p:cNvSpPr/>
            <p:nvPr/>
          </p:nvSpPr>
          <p:spPr>
            <a:xfrm>
              <a:off x="4236825" y="2585800"/>
              <a:ext cx="63200" cy="49150"/>
            </a:xfrm>
            <a:custGeom>
              <a:avLst/>
              <a:gdLst/>
              <a:ahLst/>
              <a:cxnLst/>
              <a:rect l="l" t="t" r="r" b="b"/>
              <a:pathLst>
                <a:path w="2528" h="1966" extrusionOk="0">
                  <a:moveTo>
                    <a:pt x="169" y="0"/>
                  </a:moveTo>
                  <a:lnTo>
                    <a:pt x="1" y="225"/>
                  </a:lnTo>
                  <a:lnTo>
                    <a:pt x="2416" y="1966"/>
                  </a:lnTo>
                  <a:lnTo>
                    <a:pt x="2528" y="179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17"/>
            <p:cNvSpPr/>
            <p:nvPr/>
          </p:nvSpPr>
          <p:spPr>
            <a:xfrm>
              <a:off x="4263500" y="2553500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0"/>
                  </a:moveTo>
                  <a:lnTo>
                    <a:pt x="1" y="225"/>
                  </a:lnTo>
                  <a:lnTo>
                    <a:pt x="2191" y="2191"/>
                  </a:lnTo>
                  <a:lnTo>
                    <a:pt x="2360" y="202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17"/>
            <p:cNvSpPr/>
            <p:nvPr/>
          </p:nvSpPr>
          <p:spPr>
            <a:xfrm>
              <a:off x="4212950" y="2622300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13"/>
                    <a:pt x="1" y="225"/>
                  </a:cubicBezTo>
                  <a:lnTo>
                    <a:pt x="2528" y="1742"/>
                  </a:lnTo>
                  <a:lnTo>
                    <a:pt x="2697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17"/>
            <p:cNvSpPr/>
            <p:nvPr/>
          </p:nvSpPr>
          <p:spPr>
            <a:xfrm>
              <a:off x="4294400" y="2522600"/>
              <a:ext cx="54775" cy="60400"/>
            </a:xfrm>
            <a:custGeom>
              <a:avLst/>
              <a:gdLst/>
              <a:ahLst/>
              <a:cxnLst/>
              <a:rect l="l" t="t" r="r" b="b"/>
              <a:pathLst>
                <a:path w="2191" h="2416" extrusionOk="0">
                  <a:moveTo>
                    <a:pt x="169" y="1"/>
                  </a:moveTo>
                  <a:lnTo>
                    <a:pt x="0" y="225"/>
                  </a:lnTo>
                  <a:lnTo>
                    <a:pt x="1966" y="2416"/>
                  </a:lnTo>
                  <a:lnTo>
                    <a:pt x="2191" y="224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17"/>
            <p:cNvSpPr/>
            <p:nvPr/>
          </p:nvSpPr>
          <p:spPr>
            <a:xfrm>
              <a:off x="4638400" y="2418700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450" y="1"/>
                  </a:moveTo>
                  <a:lnTo>
                    <a:pt x="1" y="2921"/>
                  </a:lnTo>
                  <a:lnTo>
                    <a:pt x="225" y="2921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17"/>
            <p:cNvSpPr/>
            <p:nvPr/>
          </p:nvSpPr>
          <p:spPr>
            <a:xfrm>
              <a:off x="4740900" y="2455200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1" y="2697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17"/>
            <p:cNvSpPr/>
            <p:nvPr/>
          </p:nvSpPr>
          <p:spPr>
            <a:xfrm>
              <a:off x="4673500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731" y="0"/>
                  </a:moveTo>
                  <a:lnTo>
                    <a:pt x="1" y="2865"/>
                  </a:lnTo>
                  <a:lnTo>
                    <a:pt x="281" y="2921"/>
                  </a:lnTo>
                  <a:lnTo>
                    <a:pt x="955" y="1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17"/>
            <p:cNvSpPr/>
            <p:nvPr/>
          </p:nvSpPr>
          <p:spPr>
            <a:xfrm>
              <a:off x="4707200" y="2438350"/>
              <a:ext cx="30925" cy="71650"/>
            </a:xfrm>
            <a:custGeom>
              <a:avLst/>
              <a:gdLst/>
              <a:ahLst/>
              <a:cxnLst/>
              <a:rect l="l" t="t" r="r" b="b"/>
              <a:pathLst>
                <a:path w="1237" h="2866" extrusionOk="0">
                  <a:moveTo>
                    <a:pt x="955" y="1"/>
                  </a:moveTo>
                  <a:lnTo>
                    <a:pt x="1" y="2753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17"/>
            <p:cNvSpPr/>
            <p:nvPr/>
          </p:nvSpPr>
          <p:spPr>
            <a:xfrm>
              <a:off x="4829350" y="2571750"/>
              <a:ext cx="5650" cy="11250"/>
            </a:xfrm>
            <a:custGeom>
              <a:avLst/>
              <a:gdLst/>
              <a:ahLst/>
              <a:cxnLst/>
              <a:rect l="l" t="t" r="r" b="b"/>
              <a:pathLst>
                <a:path w="226" h="450" extrusionOk="0">
                  <a:moveTo>
                    <a:pt x="226" y="1"/>
                  </a:moveTo>
                  <a:lnTo>
                    <a:pt x="1" y="281"/>
                  </a:lnTo>
                  <a:lnTo>
                    <a:pt x="169" y="450"/>
                  </a:lnTo>
                  <a:lnTo>
                    <a:pt x="226" y="394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17"/>
            <p:cNvSpPr/>
            <p:nvPr/>
          </p:nvSpPr>
          <p:spPr>
            <a:xfrm>
              <a:off x="4771800" y="2473450"/>
              <a:ext cx="43550" cy="67425"/>
            </a:xfrm>
            <a:custGeom>
              <a:avLst/>
              <a:gdLst/>
              <a:ahLst/>
              <a:cxnLst/>
              <a:rect l="l" t="t" r="r" b="b"/>
              <a:pathLst>
                <a:path w="1742" h="2697" extrusionOk="0">
                  <a:moveTo>
                    <a:pt x="1517" y="1"/>
                  </a:moveTo>
                  <a:lnTo>
                    <a:pt x="0" y="2528"/>
                  </a:lnTo>
                  <a:lnTo>
                    <a:pt x="225" y="2697"/>
                  </a:lnTo>
                  <a:lnTo>
                    <a:pt x="1741" y="169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17"/>
            <p:cNvSpPr/>
            <p:nvPr/>
          </p:nvSpPr>
          <p:spPr>
            <a:xfrm>
              <a:off x="4801275" y="2512775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9" y="1"/>
                  </a:moveTo>
                  <a:lnTo>
                    <a:pt x="1" y="1798"/>
                  </a:lnTo>
                  <a:lnTo>
                    <a:pt x="225" y="1910"/>
                  </a:lnTo>
                  <a:lnTo>
                    <a:pt x="1349" y="394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17"/>
            <p:cNvSpPr/>
            <p:nvPr/>
          </p:nvSpPr>
          <p:spPr>
            <a:xfrm>
              <a:off x="4309850" y="2509975"/>
              <a:ext cx="66000" cy="78650"/>
            </a:xfrm>
            <a:custGeom>
              <a:avLst/>
              <a:gdLst/>
              <a:ahLst/>
              <a:cxnLst/>
              <a:rect l="l" t="t" r="r" b="b"/>
              <a:pathLst>
                <a:path w="2640" h="3146" extrusionOk="0">
                  <a:moveTo>
                    <a:pt x="225" y="0"/>
                  </a:moveTo>
                  <a:lnTo>
                    <a:pt x="0" y="169"/>
                  </a:lnTo>
                  <a:lnTo>
                    <a:pt x="2471" y="3145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17"/>
            <p:cNvSpPr/>
            <p:nvPr/>
          </p:nvSpPr>
          <p:spPr>
            <a:xfrm>
              <a:off x="4420775" y="2443975"/>
              <a:ext cx="42125" cy="92700"/>
            </a:xfrm>
            <a:custGeom>
              <a:avLst/>
              <a:gdLst/>
              <a:ahLst/>
              <a:cxnLst/>
              <a:rect l="l" t="t" r="r" b="b"/>
              <a:pathLst>
                <a:path w="1685" h="3708" extrusionOk="0">
                  <a:moveTo>
                    <a:pt x="225" y="1"/>
                  </a:moveTo>
                  <a:lnTo>
                    <a:pt x="0" y="113"/>
                  </a:lnTo>
                  <a:lnTo>
                    <a:pt x="1460" y="3707"/>
                  </a:lnTo>
                  <a:lnTo>
                    <a:pt x="1685" y="359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17"/>
            <p:cNvSpPr/>
            <p:nvPr/>
          </p:nvSpPr>
          <p:spPr>
            <a:xfrm>
              <a:off x="4381450" y="24622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69"/>
                  </a:lnTo>
                  <a:lnTo>
                    <a:pt x="1798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17"/>
            <p:cNvSpPr/>
            <p:nvPr/>
          </p:nvSpPr>
          <p:spPr>
            <a:xfrm>
              <a:off x="4344950" y="2484700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0" y="113"/>
                  </a:lnTo>
                  <a:lnTo>
                    <a:pt x="2134" y="3314"/>
                  </a:lnTo>
                  <a:lnTo>
                    <a:pt x="2359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17"/>
            <p:cNvSpPr/>
            <p:nvPr/>
          </p:nvSpPr>
          <p:spPr>
            <a:xfrm>
              <a:off x="4460075" y="2431350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1" y="56"/>
                  </a:lnTo>
                  <a:lnTo>
                    <a:pt x="1068" y="3763"/>
                  </a:lnTo>
                  <a:lnTo>
                    <a:pt x="1349" y="365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17"/>
            <p:cNvSpPr/>
            <p:nvPr/>
          </p:nvSpPr>
          <p:spPr>
            <a:xfrm>
              <a:off x="4586450" y="2413075"/>
              <a:ext cx="7050" cy="96925"/>
            </a:xfrm>
            <a:custGeom>
              <a:avLst/>
              <a:gdLst/>
              <a:ahLst/>
              <a:cxnLst/>
              <a:rect l="l" t="t" r="r" b="b"/>
              <a:pathLst>
                <a:path w="282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281" y="387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17"/>
            <p:cNvSpPr/>
            <p:nvPr/>
          </p:nvSpPr>
          <p:spPr>
            <a:xfrm>
              <a:off x="4502200" y="2421500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1" y="57"/>
                  </a:lnTo>
                  <a:lnTo>
                    <a:pt x="675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17"/>
            <p:cNvSpPr/>
            <p:nvPr/>
          </p:nvSpPr>
          <p:spPr>
            <a:xfrm>
              <a:off x="4542925" y="2414500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281" y="0"/>
                  </a:moveTo>
                  <a:lnTo>
                    <a:pt x="0" y="56"/>
                  </a:lnTo>
                  <a:lnTo>
                    <a:pt x="394" y="3875"/>
                  </a:lnTo>
                  <a:lnTo>
                    <a:pt x="618" y="387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17"/>
            <p:cNvSpPr/>
            <p:nvPr/>
          </p:nvSpPr>
          <p:spPr>
            <a:xfrm>
              <a:off x="4278950" y="25366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69" y="0"/>
                  </a:moveTo>
                  <a:lnTo>
                    <a:pt x="0" y="225"/>
                  </a:lnTo>
                  <a:lnTo>
                    <a:pt x="2752" y="2921"/>
                  </a:lnTo>
                  <a:cubicBezTo>
                    <a:pt x="2809" y="2865"/>
                    <a:pt x="2865" y="2809"/>
                    <a:pt x="2921" y="275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17"/>
            <p:cNvSpPr/>
            <p:nvPr/>
          </p:nvSpPr>
          <p:spPr>
            <a:xfrm>
              <a:off x="4249450" y="2568950"/>
              <a:ext cx="78675" cy="67425"/>
            </a:xfrm>
            <a:custGeom>
              <a:avLst/>
              <a:gdLst/>
              <a:ahLst/>
              <a:cxnLst/>
              <a:rect l="l" t="t" r="r" b="b"/>
              <a:pathLst>
                <a:path w="3147" h="2697" extrusionOk="0">
                  <a:moveTo>
                    <a:pt x="169" y="0"/>
                  </a:moveTo>
                  <a:cubicBezTo>
                    <a:pt x="113" y="113"/>
                    <a:pt x="57" y="169"/>
                    <a:pt x="1" y="225"/>
                  </a:cubicBezTo>
                  <a:lnTo>
                    <a:pt x="2978" y="2696"/>
                  </a:lnTo>
                  <a:lnTo>
                    <a:pt x="3146" y="247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17"/>
            <p:cNvSpPr/>
            <p:nvPr/>
          </p:nvSpPr>
          <p:spPr>
            <a:xfrm>
              <a:off x="4225600" y="2602650"/>
              <a:ext cx="82850" cy="59000"/>
            </a:xfrm>
            <a:custGeom>
              <a:avLst/>
              <a:gdLst/>
              <a:ahLst/>
              <a:cxnLst/>
              <a:rect l="l" t="t" r="r" b="b"/>
              <a:pathLst>
                <a:path w="3314" h="2360" extrusionOk="0">
                  <a:moveTo>
                    <a:pt x="113" y="0"/>
                  </a:moveTo>
                  <a:lnTo>
                    <a:pt x="0" y="225"/>
                  </a:lnTo>
                  <a:lnTo>
                    <a:pt x="3202" y="2359"/>
                  </a:lnTo>
                  <a:lnTo>
                    <a:pt x="3314" y="213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17"/>
            <p:cNvSpPr/>
            <p:nvPr/>
          </p:nvSpPr>
          <p:spPr>
            <a:xfrm>
              <a:off x="4618750" y="2417300"/>
              <a:ext cx="16875" cy="95500"/>
            </a:xfrm>
            <a:custGeom>
              <a:avLst/>
              <a:gdLst/>
              <a:ahLst/>
              <a:cxnLst/>
              <a:rect l="l" t="t" r="r" b="b"/>
              <a:pathLst>
                <a:path w="675" h="3820" extrusionOk="0">
                  <a:moveTo>
                    <a:pt x="393" y="0"/>
                  </a:moveTo>
                  <a:lnTo>
                    <a:pt x="0" y="3820"/>
                  </a:lnTo>
                  <a:lnTo>
                    <a:pt x="281" y="382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17"/>
            <p:cNvSpPr/>
            <p:nvPr/>
          </p:nvSpPr>
          <p:spPr>
            <a:xfrm>
              <a:off x="4684725" y="2432750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6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17"/>
            <p:cNvSpPr/>
            <p:nvPr/>
          </p:nvSpPr>
          <p:spPr>
            <a:xfrm>
              <a:off x="4652450" y="2421500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0" y="1"/>
                  </a:moveTo>
                  <a:lnTo>
                    <a:pt x="0" y="3764"/>
                  </a:lnTo>
                  <a:lnTo>
                    <a:pt x="281" y="3820"/>
                  </a:lnTo>
                  <a:lnTo>
                    <a:pt x="1011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17"/>
            <p:cNvSpPr/>
            <p:nvPr/>
          </p:nvSpPr>
          <p:spPr>
            <a:xfrm>
              <a:off x="4826550" y="2599825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8" y="1"/>
                  </a:moveTo>
                  <a:lnTo>
                    <a:pt x="1" y="338"/>
                  </a:lnTo>
                  <a:lnTo>
                    <a:pt x="169" y="506"/>
                  </a:lnTo>
                  <a:lnTo>
                    <a:pt x="338" y="33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17"/>
            <p:cNvSpPr/>
            <p:nvPr/>
          </p:nvSpPr>
          <p:spPr>
            <a:xfrm>
              <a:off x="4717025" y="2446775"/>
              <a:ext cx="42150" cy="89900"/>
            </a:xfrm>
            <a:custGeom>
              <a:avLst/>
              <a:gdLst/>
              <a:ahLst/>
              <a:cxnLst/>
              <a:rect l="l" t="t" r="r" b="b"/>
              <a:pathLst>
                <a:path w="1686" h="3596" extrusionOk="0">
                  <a:moveTo>
                    <a:pt x="1461" y="1"/>
                  </a:moveTo>
                  <a:lnTo>
                    <a:pt x="1" y="3539"/>
                  </a:lnTo>
                  <a:lnTo>
                    <a:pt x="225" y="3595"/>
                  </a:lnTo>
                  <a:lnTo>
                    <a:pt x="1686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17"/>
            <p:cNvSpPr/>
            <p:nvPr/>
          </p:nvSpPr>
          <p:spPr>
            <a:xfrm>
              <a:off x="4746525" y="24636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7" y="1"/>
                  </a:moveTo>
                  <a:lnTo>
                    <a:pt x="0" y="3371"/>
                  </a:lnTo>
                  <a:lnTo>
                    <a:pt x="225" y="3539"/>
                  </a:lnTo>
                  <a:lnTo>
                    <a:pt x="2022" y="11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17"/>
            <p:cNvSpPr/>
            <p:nvPr/>
          </p:nvSpPr>
          <p:spPr>
            <a:xfrm>
              <a:off x="4801275" y="2543675"/>
              <a:ext cx="33725" cy="44950"/>
            </a:xfrm>
            <a:custGeom>
              <a:avLst/>
              <a:gdLst/>
              <a:ahLst/>
              <a:cxnLst/>
              <a:rect l="l" t="t" r="r" b="b"/>
              <a:pathLst>
                <a:path w="1349" h="1798" extrusionOk="0">
                  <a:moveTo>
                    <a:pt x="1349" y="0"/>
                  </a:moveTo>
                  <a:lnTo>
                    <a:pt x="1" y="1629"/>
                  </a:lnTo>
                  <a:lnTo>
                    <a:pt x="225" y="1797"/>
                  </a:lnTo>
                  <a:lnTo>
                    <a:pt x="1349" y="393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17"/>
            <p:cNvSpPr/>
            <p:nvPr/>
          </p:nvSpPr>
          <p:spPr>
            <a:xfrm>
              <a:off x="4774600" y="2486100"/>
              <a:ext cx="60400" cy="82875"/>
            </a:xfrm>
            <a:custGeom>
              <a:avLst/>
              <a:gdLst/>
              <a:ahLst/>
              <a:cxnLst/>
              <a:rect l="l" t="t" r="r" b="b"/>
              <a:pathLst>
                <a:path w="2416" h="3315" extrusionOk="0">
                  <a:moveTo>
                    <a:pt x="2191" y="0"/>
                  </a:moveTo>
                  <a:lnTo>
                    <a:pt x="0" y="3202"/>
                  </a:lnTo>
                  <a:lnTo>
                    <a:pt x="225" y="3314"/>
                  </a:lnTo>
                  <a:lnTo>
                    <a:pt x="2416" y="113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17"/>
            <p:cNvSpPr/>
            <p:nvPr/>
          </p:nvSpPr>
          <p:spPr>
            <a:xfrm>
              <a:off x="4593475" y="2648975"/>
              <a:ext cx="120775" cy="37950"/>
            </a:xfrm>
            <a:custGeom>
              <a:avLst/>
              <a:gdLst/>
              <a:ahLst/>
              <a:cxnLst/>
              <a:rect l="l" t="t" r="r" b="b"/>
              <a:pathLst>
                <a:path w="4831" h="1518" extrusionOk="0">
                  <a:moveTo>
                    <a:pt x="0" y="1"/>
                  </a:moveTo>
                  <a:lnTo>
                    <a:pt x="0" y="1068"/>
                  </a:lnTo>
                  <a:cubicBezTo>
                    <a:pt x="899" y="1068"/>
                    <a:pt x="1741" y="1180"/>
                    <a:pt x="2584" y="1517"/>
                  </a:cubicBezTo>
                  <a:lnTo>
                    <a:pt x="4830" y="1517"/>
                  </a:lnTo>
                  <a:cubicBezTo>
                    <a:pt x="3426" y="506"/>
                    <a:pt x="1741" y="1"/>
                    <a:pt x="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17"/>
            <p:cNvSpPr/>
            <p:nvPr/>
          </p:nvSpPr>
          <p:spPr>
            <a:xfrm>
              <a:off x="4500800" y="2536650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3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17"/>
            <p:cNvSpPr/>
            <p:nvPr/>
          </p:nvSpPr>
          <p:spPr>
            <a:xfrm>
              <a:off x="1972000" y="2504350"/>
              <a:ext cx="16875" cy="15475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562" y="1"/>
                  </a:moveTo>
                  <a:lnTo>
                    <a:pt x="0" y="506"/>
                  </a:lnTo>
                  <a:lnTo>
                    <a:pt x="113" y="618"/>
                  </a:lnTo>
                  <a:lnTo>
                    <a:pt x="674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17"/>
            <p:cNvSpPr/>
            <p:nvPr/>
          </p:nvSpPr>
          <p:spPr>
            <a:xfrm>
              <a:off x="1980425" y="2515575"/>
              <a:ext cx="18275" cy="14075"/>
            </a:xfrm>
            <a:custGeom>
              <a:avLst/>
              <a:gdLst/>
              <a:ahLst/>
              <a:cxnLst/>
              <a:rect l="l" t="t" r="r" b="b"/>
              <a:pathLst>
                <a:path w="731" h="563" extrusionOk="0">
                  <a:moveTo>
                    <a:pt x="618" y="1"/>
                  </a:moveTo>
                  <a:lnTo>
                    <a:pt x="0" y="394"/>
                  </a:lnTo>
                  <a:cubicBezTo>
                    <a:pt x="56" y="450"/>
                    <a:pt x="56" y="506"/>
                    <a:pt x="113" y="563"/>
                  </a:cubicBezTo>
                  <a:lnTo>
                    <a:pt x="730" y="11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17"/>
            <p:cNvSpPr/>
            <p:nvPr/>
          </p:nvSpPr>
          <p:spPr>
            <a:xfrm>
              <a:off x="1994450" y="2540850"/>
              <a:ext cx="18275" cy="11275"/>
            </a:xfrm>
            <a:custGeom>
              <a:avLst/>
              <a:gdLst/>
              <a:ahLst/>
              <a:cxnLst/>
              <a:rect l="l" t="t" r="r" b="b"/>
              <a:pathLst>
                <a:path w="731" h="451" extrusionOk="0">
                  <a:moveTo>
                    <a:pt x="675" y="1"/>
                  </a:moveTo>
                  <a:lnTo>
                    <a:pt x="1" y="282"/>
                  </a:lnTo>
                  <a:lnTo>
                    <a:pt x="113" y="450"/>
                  </a:lnTo>
                  <a:lnTo>
                    <a:pt x="731" y="169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17"/>
            <p:cNvSpPr/>
            <p:nvPr/>
          </p:nvSpPr>
          <p:spPr>
            <a:xfrm>
              <a:off x="1988850" y="2528225"/>
              <a:ext cx="18275" cy="12650"/>
            </a:xfrm>
            <a:custGeom>
              <a:avLst/>
              <a:gdLst/>
              <a:ahLst/>
              <a:cxnLst/>
              <a:rect l="l" t="t" r="r" b="b"/>
              <a:pathLst>
                <a:path w="731" h="506" extrusionOk="0">
                  <a:moveTo>
                    <a:pt x="618" y="0"/>
                  </a:moveTo>
                  <a:lnTo>
                    <a:pt x="0" y="337"/>
                  </a:lnTo>
                  <a:lnTo>
                    <a:pt x="56" y="506"/>
                  </a:lnTo>
                  <a:lnTo>
                    <a:pt x="730" y="113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17"/>
            <p:cNvSpPr/>
            <p:nvPr/>
          </p:nvSpPr>
          <p:spPr>
            <a:xfrm>
              <a:off x="1879325" y="2455200"/>
              <a:ext cx="4225" cy="18275"/>
            </a:xfrm>
            <a:custGeom>
              <a:avLst/>
              <a:gdLst/>
              <a:ahLst/>
              <a:cxnLst/>
              <a:rect l="l" t="t" r="r" b="b"/>
              <a:pathLst>
                <a:path w="169" h="731" extrusionOk="0">
                  <a:moveTo>
                    <a:pt x="0" y="1"/>
                  </a:moveTo>
                  <a:lnTo>
                    <a:pt x="0" y="731"/>
                  </a:lnTo>
                  <a:lnTo>
                    <a:pt x="169" y="73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17"/>
            <p:cNvSpPr/>
            <p:nvPr/>
          </p:nvSpPr>
          <p:spPr>
            <a:xfrm>
              <a:off x="2007100" y="2582975"/>
              <a:ext cx="18275" cy="7050"/>
            </a:xfrm>
            <a:custGeom>
              <a:avLst/>
              <a:gdLst/>
              <a:ahLst/>
              <a:cxnLst/>
              <a:rect l="l" t="t" r="r" b="b"/>
              <a:pathLst>
                <a:path w="731" h="282" extrusionOk="0">
                  <a:moveTo>
                    <a:pt x="730" y="1"/>
                  </a:moveTo>
                  <a:lnTo>
                    <a:pt x="0" y="113"/>
                  </a:lnTo>
                  <a:cubicBezTo>
                    <a:pt x="0" y="169"/>
                    <a:pt x="0" y="225"/>
                    <a:pt x="0" y="282"/>
                  </a:cubicBezTo>
                  <a:lnTo>
                    <a:pt x="730" y="225"/>
                  </a:lnTo>
                  <a:cubicBezTo>
                    <a:pt x="730" y="169"/>
                    <a:pt x="730" y="57"/>
                    <a:pt x="73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17"/>
            <p:cNvSpPr/>
            <p:nvPr/>
          </p:nvSpPr>
          <p:spPr>
            <a:xfrm>
              <a:off x="2004300" y="2568950"/>
              <a:ext cx="18275" cy="8450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674" y="0"/>
                  </a:moveTo>
                  <a:lnTo>
                    <a:pt x="0" y="169"/>
                  </a:lnTo>
                  <a:lnTo>
                    <a:pt x="56" y="337"/>
                  </a:lnTo>
                  <a:lnTo>
                    <a:pt x="730" y="169"/>
                  </a:lnTo>
                  <a:cubicBezTo>
                    <a:pt x="730" y="113"/>
                    <a:pt x="730" y="56"/>
                    <a:pt x="67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17"/>
            <p:cNvSpPr/>
            <p:nvPr/>
          </p:nvSpPr>
          <p:spPr>
            <a:xfrm>
              <a:off x="1962175" y="2493125"/>
              <a:ext cx="15450" cy="16875"/>
            </a:xfrm>
            <a:custGeom>
              <a:avLst/>
              <a:gdLst/>
              <a:ahLst/>
              <a:cxnLst/>
              <a:rect l="l" t="t" r="r" b="b"/>
              <a:pathLst>
                <a:path w="618" h="675" extrusionOk="0">
                  <a:moveTo>
                    <a:pt x="506" y="0"/>
                  </a:moveTo>
                  <a:lnTo>
                    <a:pt x="0" y="562"/>
                  </a:lnTo>
                  <a:lnTo>
                    <a:pt x="169" y="674"/>
                  </a:lnTo>
                  <a:lnTo>
                    <a:pt x="618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17"/>
            <p:cNvSpPr/>
            <p:nvPr/>
          </p:nvSpPr>
          <p:spPr>
            <a:xfrm>
              <a:off x="1904600" y="2459425"/>
              <a:ext cx="8450" cy="18275"/>
            </a:xfrm>
            <a:custGeom>
              <a:avLst/>
              <a:gdLst/>
              <a:ahLst/>
              <a:cxnLst/>
              <a:rect l="l" t="t" r="r" b="b"/>
              <a:pathLst>
                <a:path w="338" h="731" extrusionOk="0">
                  <a:moveTo>
                    <a:pt x="169" y="0"/>
                  </a:moveTo>
                  <a:lnTo>
                    <a:pt x="0" y="674"/>
                  </a:lnTo>
                  <a:lnTo>
                    <a:pt x="169" y="730"/>
                  </a:lnTo>
                  <a:lnTo>
                    <a:pt x="337" y="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17"/>
            <p:cNvSpPr/>
            <p:nvPr/>
          </p:nvSpPr>
          <p:spPr>
            <a:xfrm>
              <a:off x="1918625" y="2462225"/>
              <a:ext cx="9875" cy="19675"/>
            </a:xfrm>
            <a:custGeom>
              <a:avLst/>
              <a:gdLst/>
              <a:ahLst/>
              <a:cxnLst/>
              <a:rect l="l" t="t" r="r" b="b"/>
              <a:pathLst>
                <a:path w="395" h="787" extrusionOk="0">
                  <a:moveTo>
                    <a:pt x="226" y="1"/>
                  </a:moveTo>
                  <a:lnTo>
                    <a:pt x="1" y="731"/>
                  </a:lnTo>
                  <a:lnTo>
                    <a:pt x="113" y="787"/>
                  </a:lnTo>
                  <a:lnTo>
                    <a:pt x="394" y="11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17"/>
            <p:cNvSpPr/>
            <p:nvPr/>
          </p:nvSpPr>
          <p:spPr>
            <a:xfrm>
              <a:off x="1891950" y="2458025"/>
              <a:ext cx="7050" cy="16875"/>
            </a:xfrm>
            <a:custGeom>
              <a:avLst/>
              <a:gdLst/>
              <a:ahLst/>
              <a:cxnLst/>
              <a:rect l="l" t="t" r="r" b="b"/>
              <a:pathLst>
                <a:path w="282" h="675" extrusionOk="0">
                  <a:moveTo>
                    <a:pt x="113" y="0"/>
                  </a:moveTo>
                  <a:lnTo>
                    <a:pt x="1" y="674"/>
                  </a:lnTo>
                  <a:lnTo>
                    <a:pt x="169" y="67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17"/>
            <p:cNvSpPr/>
            <p:nvPr/>
          </p:nvSpPr>
          <p:spPr>
            <a:xfrm>
              <a:off x="2008500" y="2599825"/>
              <a:ext cx="18275" cy="4250"/>
            </a:xfrm>
            <a:custGeom>
              <a:avLst/>
              <a:gdLst/>
              <a:ahLst/>
              <a:cxnLst/>
              <a:rect l="l" t="t" r="r" b="b"/>
              <a:pathLst>
                <a:path w="731" h="170" extrusionOk="0">
                  <a:moveTo>
                    <a:pt x="1" y="1"/>
                  </a:moveTo>
                  <a:cubicBezTo>
                    <a:pt x="1" y="57"/>
                    <a:pt x="1" y="113"/>
                    <a:pt x="1" y="169"/>
                  </a:cubicBezTo>
                  <a:lnTo>
                    <a:pt x="731" y="169"/>
                  </a:lnTo>
                  <a:cubicBezTo>
                    <a:pt x="731" y="113"/>
                    <a:pt x="731" y="1"/>
                    <a:pt x="73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17"/>
            <p:cNvSpPr/>
            <p:nvPr/>
          </p:nvSpPr>
          <p:spPr>
            <a:xfrm>
              <a:off x="1952325" y="2484700"/>
              <a:ext cx="14075" cy="16875"/>
            </a:xfrm>
            <a:custGeom>
              <a:avLst/>
              <a:gdLst/>
              <a:ahLst/>
              <a:cxnLst/>
              <a:rect l="l" t="t" r="r" b="b"/>
              <a:pathLst>
                <a:path w="563" h="675" extrusionOk="0">
                  <a:moveTo>
                    <a:pt x="450" y="0"/>
                  </a:moveTo>
                  <a:lnTo>
                    <a:pt x="1" y="562"/>
                  </a:lnTo>
                  <a:lnTo>
                    <a:pt x="169" y="674"/>
                  </a:lnTo>
                  <a:lnTo>
                    <a:pt x="563" y="113"/>
                  </a:lnTo>
                  <a:cubicBezTo>
                    <a:pt x="563" y="56"/>
                    <a:pt x="506" y="0"/>
                    <a:pt x="45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17"/>
            <p:cNvSpPr/>
            <p:nvPr/>
          </p:nvSpPr>
          <p:spPr>
            <a:xfrm>
              <a:off x="1929875" y="2469250"/>
              <a:ext cx="11250" cy="18275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337" y="1"/>
                  </a:moveTo>
                  <a:lnTo>
                    <a:pt x="0" y="674"/>
                  </a:lnTo>
                  <a:lnTo>
                    <a:pt x="169" y="731"/>
                  </a:lnTo>
                  <a:lnTo>
                    <a:pt x="450" y="5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17"/>
            <p:cNvSpPr/>
            <p:nvPr/>
          </p:nvSpPr>
          <p:spPr>
            <a:xfrm>
              <a:off x="1941100" y="2476275"/>
              <a:ext cx="12675" cy="16875"/>
            </a:xfrm>
            <a:custGeom>
              <a:avLst/>
              <a:gdLst/>
              <a:ahLst/>
              <a:cxnLst/>
              <a:rect l="l" t="t" r="r" b="b"/>
              <a:pathLst>
                <a:path w="507" h="675" extrusionOk="0">
                  <a:moveTo>
                    <a:pt x="394" y="0"/>
                  </a:moveTo>
                  <a:lnTo>
                    <a:pt x="1" y="618"/>
                  </a:lnTo>
                  <a:lnTo>
                    <a:pt x="169" y="674"/>
                  </a:lnTo>
                  <a:lnTo>
                    <a:pt x="506" y="5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17"/>
            <p:cNvSpPr/>
            <p:nvPr/>
          </p:nvSpPr>
          <p:spPr>
            <a:xfrm>
              <a:off x="2000075" y="2554900"/>
              <a:ext cx="18275" cy="9850"/>
            </a:xfrm>
            <a:custGeom>
              <a:avLst/>
              <a:gdLst/>
              <a:ahLst/>
              <a:cxnLst/>
              <a:rect l="l" t="t" r="r" b="b"/>
              <a:pathLst>
                <a:path w="731" h="394" extrusionOk="0">
                  <a:moveTo>
                    <a:pt x="674" y="1"/>
                  </a:moveTo>
                  <a:lnTo>
                    <a:pt x="1" y="225"/>
                  </a:lnTo>
                  <a:lnTo>
                    <a:pt x="57" y="394"/>
                  </a:lnTo>
                  <a:lnTo>
                    <a:pt x="731" y="169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17"/>
            <p:cNvSpPr/>
            <p:nvPr/>
          </p:nvSpPr>
          <p:spPr>
            <a:xfrm>
              <a:off x="1851250" y="2455200"/>
              <a:ext cx="22475" cy="19700"/>
            </a:xfrm>
            <a:custGeom>
              <a:avLst/>
              <a:gdLst/>
              <a:ahLst/>
              <a:cxnLst/>
              <a:rect l="l" t="t" r="r" b="b"/>
              <a:pathLst>
                <a:path w="899" h="788" extrusionOk="0">
                  <a:moveTo>
                    <a:pt x="899" y="1"/>
                  </a:moveTo>
                  <a:cubicBezTo>
                    <a:pt x="618" y="1"/>
                    <a:pt x="337" y="57"/>
                    <a:pt x="0" y="113"/>
                  </a:cubicBezTo>
                  <a:lnTo>
                    <a:pt x="0" y="787"/>
                  </a:lnTo>
                  <a:cubicBezTo>
                    <a:pt x="337" y="731"/>
                    <a:pt x="618" y="731"/>
                    <a:pt x="899" y="731"/>
                  </a:cubicBez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17"/>
            <p:cNvSpPr/>
            <p:nvPr/>
          </p:nvSpPr>
          <p:spPr>
            <a:xfrm>
              <a:off x="1983225" y="2608250"/>
              <a:ext cx="42150" cy="78675"/>
            </a:xfrm>
            <a:custGeom>
              <a:avLst/>
              <a:gdLst/>
              <a:ahLst/>
              <a:cxnLst/>
              <a:rect l="l" t="t" r="r" b="b"/>
              <a:pathLst>
                <a:path w="1686" h="3147" extrusionOk="0">
                  <a:moveTo>
                    <a:pt x="1012" y="1"/>
                  </a:moveTo>
                  <a:cubicBezTo>
                    <a:pt x="1012" y="57"/>
                    <a:pt x="1012" y="113"/>
                    <a:pt x="1012" y="169"/>
                  </a:cubicBezTo>
                  <a:cubicBezTo>
                    <a:pt x="1012" y="225"/>
                    <a:pt x="1012" y="282"/>
                    <a:pt x="1012" y="338"/>
                  </a:cubicBezTo>
                  <a:cubicBezTo>
                    <a:pt x="1012" y="450"/>
                    <a:pt x="955" y="562"/>
                    <a:pt x="955" y="731"/>
                  </a:cubicBezTo>
                  <a:cubicBezTo>
                    <a:pt x="899" y="1236"/>
                    <a:pt x="731" y="1742"/>
                    <a:pt x="506" y="2247"/>
                  </a:cubicBezTo>
                  <a:lnTo>
                    <a:pt x="506" y="2304"/>
                  </a:lnTo>
                  <a:cubicBezTo>
                    <a:pt x="338" y="2584"/>
                    <a:pt x="169" y="2865"/>
                    <a:pt x="1" y="3146"/>
                  </a:cubicBezTo>
                  <a:lnTo>
                    <a:pt x="843" y="3146"/>
                  </a:lnTo>
                  <a:cubicBezTo>
                    <a:pt x="955" y="2978"/>
                    <a:pt x="1012" y="2865"/>
                    <a:pt x="1124" y="2697"/>
                  </a:cubicBezTo>
                  <a:lnTo>
                    <a:pt x="1180" y="2528"/>
                  </a:lnTo>
                  <a:cubicBezTo>
                    <a:pt x="1236" y="2416"/>
                    <a:pt x="1292" y="2247"/>
                    <a:pt x="1348" y="2135"/>
                  </a:cubicBezTo>
                  <a:lnTo>
                    <a:pt x="1348" y="2079"/>
                  </a:lnTo>
                  <a:cubicBezTo>
                    <a:pt x="1348" y="1967"/>
                    <a:pt x="1405" y="1910"/>
                    <a:pt x="1461" y="1798"/>
                  </a:cubicBezTo>
                  <a:cubicBezTo>
                    <a:pt x="1573" y="1349"/>
                    <a:pt x="1685" y="843"/>
                    <a:pt x="1685" y="394"/>
                  </a:cubicBezTo>
                  <a:cubicBezTo>
                    <a:pt x="1685" y="338"/>
                    <a:pt x="1685" y="282"/>
                    <a:pt x="1685" y="225"/>
                  </a:cubicBez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17"/>
            <p:cNvSpPr/>
            <p:nvPr/>
          </p:nvSpPr>
          <p:spPr>
            <a:xfrm>
              <a:off x="1851250" y="2508425"/>
              <a:ext cx="123575" cy="178500"/>
            </a:xfrm>
            <a:custGeom>
              <a:avLst/>
              <a:gdLst/>
              <a:ahLst/>
              <a:cxnLst/>
              <a:rect l="l" t="t" r="r" b="b"/>
              <a:pathLst>
                <a:path w="4943" h="7140" extrusionOk="0">
                  <a:moveTo>
                    <a:pt x="922" y="1"/>
                  </a:moveTo>
                  <a:cubicBezTo>
                    <a:pt x="858" y="1"/>
                    <a:pt x="794" y="3"/>
                    <a:pt x="730" y="6"/>
                  </a:cubicBezTo>
                  <a:cubicBezTo>
                    <a:pt x="506" y="6"/>
                    <a:pt x="225" y="62"/>
                    <a:pt x="0" y="118"/>
                  </a:cubicBezTo>
                  <a:lnTo>
                    <a:pt x="0" y="568"/>
                  </a:lnTo>
                  <a:cubicBezTo>
                    <a:pt x="225" y="455"/>
                    <a:pt x="506" y="455"/>
                    <a:pt x="730" y="455"/>
                  </a:cubicBezTo>
                  <a:cubicBezTo>
                    <a:pt x="801" y="451"/>
                    <a:pt x="872" y="449"/>
                    <a:pt x="942" y="449"/>
                  </a:cubicBezTo>
                  <a:cubicBezTo>
                    <a:pt x="2816" y="449"/>
                    <a:pt x="4385" y="1876"/>
                    <a:pt x="4493" y="3825"/>
                  </a:cubicBezTo>
                  <a:cubicBezTo>
                    <a:pt x="4549" y="5173"/>
                    <a:pt x="3819" y="6521"/>
                    <a:pt x="2584" y="7139"/>
                  </a:cubicBezTo>
                  <a:lnTo>
                    <a:pt x="3314" y="7139"/>
                  </a:lnTo>
                  <a:cubicBezTo>
                    <a:pt x="4381" y="6353"/>
                    <a:pt x="4943" y="5061"/>
                    <a:pt x="4886" y="3769"/>
                  </a:cubicBezTo>
                  <a:cubicBezTo>
                    <a:pt x="4830" y="2702"/>
                    <a:pt x="4325" y="1747"/>
                    <a:pt x="3538" y="1017"/>
                  </a:cubicBezTo>
                  <a:cubicBezTo>
                    <a:pt x="2802" y="386"/>
                    <a:pt x="1868" y="1"/>
                    <a:pt x="92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17"/>
            <p:cNvSpPr/>
            <p:nvPr/>
          </p:nvSpPr>
          <p:spPr>
            <a:xfrm>
              <a:off x="1856850" y="2590150"/>
              <a:ext cx="40750" cy="34975"/>
            </a:xfrm>
            <a:custGeom>
              <a:avLst/>
              <a:gdLst/>
              <a:ahLst/>
              <a:cxnLst/>
              <a:rect l="l" t="t" r="r" b="b"/>
              <a:pathLst>
                <a:path w="1630" h="1399" extrusionOk="0">
                  <a:moveTo>
                    <a:pt x="675" y="1"/>
                  </a:moveTo>
                  <a:cubicBezTo>
                    <a:pt x="325" y="1"/>
                    <a:pt x="1" y="275"/>
                    <a:pt x="1" y="725"/>
                  </a:cubicBezTo>
                  <a:cubicBezTo>
                    <a:pt x="1" y="1118"/>
                    <a:pt x="282" y="1399"/>
                    <a:pt x="675" y="1399"/>
                  </a:cubicBezTo>
                  <a:cubicBezTo>
                    <a:pt x="1293" y="1399"/>
                    <a:pt x="1630" y="669"/>
                    <a:pt x="1180" y="219"/>
                  </a:cubicBezTo>
                  <a:cubicBezTo>
                    <a:pt x="1030" y="70"/>
                    <a:pt x="849" y="1"/>
                    <a:pt x="67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17"/>
            <p:cNvSpPr/>
            <p:nvPr/>
          </p:nvSpPr>
          <p:spPr>
            <a:xfrm>
              <a:off x="1977600" y="1880925"/>
              <a:ext cx="25300" cy="18275"/>
            </a:xfrm>
            <a:custGeom>
              <a:avLst/>
              <a:gdLst/>
              <a:ahLst/>
              <a:cxnLst/>
              <a:rect l="l" t="t" r="r" b="b"/>
              <a:pathLst>
                <a:path w="1012" h="731" extrusionOk="0">
                  <a:moveTo>
                    <a:pt x="900" y="1"/>
                  </a:moveTo>
                  <a:lnTo>
                    <a:pt x="1" y="562"/>
                  </a:lnTo>
                  <a:cubicBezTo>
                    <a:pt x="57" y="618"/>
                    <a:pt x="57" y="675"/>
                    <a:pt x="113" y="731"/>
                  </a:cubicBezTo>
                  <a:lnTo>
                    <a:pt x="1012" y="11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17"/>
            <p:cNvSpPr/>
            <p:nvPr/>
          </p:nvSpPr>
          <p:spPr>
            <a:xfrm>
              <a:off x="1970600" y="1868300"/>
              <a:ext cx="22475" cy="19675"/>
            </a:xfrm>
            <a:custGeom>
              <a:avLst/>
              <a:gdLst/>
              <a:ahLst/>
              <a:cxnLst/>
              <a:rect l="l" t="t" r="r" b="b"/>
              <a:pathLst>
                <a:path w="899" h="787" extrusionOk="0">
                  <a:moveTo>
                    <a:pt x="843" y="0"/>
                  </a:moveTo>
                  <a:lnTo>
                    <a:pt x="0" y="674"/>
                  </a:lnTo>
                  <a:lnTo>
                    <a:pt x="112" y="786"/>
                  </a:lnTo>
                  <a:lnTo>
                    <a:pt x="899" y="112"/>
                  </a:lnTo>
                  <a:cubicBezTo>
                    <a:pt x="899" y="56"/>
                    <a:pt x="843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17"/>
            <p:cNvSpPr/>
            <p:nvPr/>
          </p:nvSpPr>
          <p:spPr>
            <a:xfrm>
              <a:off x="1984625" y="1893575"/>
              <a:ext cx="25300" cy="15450"/>
            </a:xfrm>
            <a:custGeom>
              <a:avLst/>
              <a:gdLst/>
              <a:ahLst/>
              <a:cxnLst/>
              <a:rect l="l" t="t" r="r" b="b"/>
              <a:pathLst>
                <a:path w="1012" h="618" extrusionOk="0">
                  <a:moveTo>
                    <a:pt x="899" y="0"/>
                  </a:moveTo>
                  <a:lnTo>
                    <a:pt x="1" y="506"/>
                  </a:lnTo>
                  <a:cubicBezTo>
                    <a:pt x="1" y="562"/>
                    <a:pt x="57" y="562"/>
                    <a:pt x="57" y="618"/>
                  </a:cubicBezTo>
                  <a:lnTo>
                    <a:pt x="1012" y="112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17"/>
            <p:cNvSpPr/>
            <p:nvPr/>
          </p:nvSpPr>
          <p:spPr>
            <a:xfrm>
              <a:off x="1990250" y="1907600"/>
              <a:ext cx="26700" cy="12675"/>
            </a:xfrm>
            <a:custGeom>
              <a:avLst/>
              <a:gdLst/>
              <a:ahLst/>
              <a:cxnLst/>
              <a:rect l="l" t="t" r="r" b="b"/>
              <a:pathLst>
                <a:path w="1068" h="507" extrusionOk="0">
                  <a:moveTo>
                    <a:pt x="955" y="1"/>
                  </a:moveTo>
                  <a:lnTo>
                    <a:pt x="0" y="394"/>
                  </a:lnTo>
                  <a:lnTo>
                    <a:pt x="57" y="506"/>
                  </a:lnTo>
                  <a:lnTo>
                    <a:pt x="1067" y="113"/>
                  </a:lnTo>
                  <a:cubicBezTo>
                    <a:pt x="1011" y="57"/>
                    <a:pt x="1011" y="57"/>
                    <a:pt x="95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17"/>
            <p:cNvSpPr/>
            <p:nvPr/>
          </p:nvSpPr>
          <p:spPr>
            <a:xfrm>
              <a:off x="1962175" y="1857050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786" y="1"/>
                  </a:moveTo>
                  <a:lnTo>
                    <a:pt x="0" y="787"/>
                  </a:lnTo>
                  <a:lnTo>
                    <a:pt x="112" y="899"/>
                  </a:lnTo>
                  <a:lnTo>
                    <a:pt x="899" y="169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17"/>
            <p:cNvSpPr/>
            <p:nvPr/>
          </p:nvSpPr>
          <p:spPr>
            <a:xfrm>
              <a:off x="1998675" y="1935675"/>
              <a:ext cx="25300" cy="8450"/>
            </a:xfrm>
            <a:custGeom>
              <a:avLst/>
              <a:gdLst/>
              <a:ahLst/>
              <a:cxnLst/>
              <a:rect l="l" t="t" r="r" b="b"/>
              <a:pathLst>
                <a:path w="1012" h="338" extrusionOk="0">
                  <a:moveTo>
                    <a:pt x="1011" y="1"/>
                  </a:moveTo>
                  <a:lnTo>
                    <a:pt x="0" y="169"/>
                  </a:lnTo>
                  <a:cubicBezTo>
                    <a:pt x="0" y="226"/>
                    <a:pt x="0" y="282"/>
                    <a:pt x="0" y="338"/>
                  </a:cubicBezTo>
                  <a:lnTo>
                    <a:pt x="1011" y="169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17"/>
            <p:cNvSpPr/>
            <p:nvPr/>
          </p:nvSpPr>
          <p:spPr>
            <a:xfrm>
              <a:off x="1994450" y="1921650"/>
              <a:ext cx="26700" cy="11250"/>
            </a:xfrm>
            <a:custGeom>
              <a:avLst/>
              <a:gdLst/>
              <a:ahLst/>
              <a:cxnLst/>
              <a:rect l="l" t="t" r="r" b="b"/>
              <a:pathLst>
                <a:path w="1068" h="450" extrusionOk="0">
                  <a:moveTo>
                    <a:pt x="1012" y="0"/>
                  </a:moveTo>
                  <a:lnTo>
                    <a:pt x="1" y="281"/>
                  </a:lnTo>
                  <a:cubicBezTo>
                    <a:pt x="1" y="337"/>
                    <a:pt x="1" y="393"/>
                    <a:pt x="57" y="450"/>
                  </a:cubicBezTo>
                  <a:lnTo>
                    <a:pt x="1068" y="169"/>
                  </a:lnTo>
                  <a:cubicBezTo>
                    <a:pt x="1068" y="113"/>
                    <a:pt x="1012" y="56"/>
                    <a:pt x="10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17"/>
            <p:cNvSpPr/>
            <p:nvPr/>
          </p:nvSpPr>
          <p:spPr>
            <a:xfrm>
              <a:off x="1942500" y="1838800"/>
              <a:ext cx="18275" cy="23900"/>
            </a:xfrm>
            <a:custGeom>
              <a:avLst/>
              <a:gdLst/>
              <a:ahLst/>
              <a:cxnLst/>
              <a:rect l="l" t="t" r="r" b="b"/>
              <a:pathLst>
                <a:path w="731" h="956" extrusionOk="0">
                  <a:moveTo>
                    <a:pt x="562" y="1"/>
                  </a:moveTo>
                  <a:lnTo>
                    <a:pt x="1" y="899"/>
                  </a:lnTo>
                  <a:lnTo>
                    <a:pt x="169" y="955"/>
                  </a:lnTo>
                  <a:lnTo>
                    <a:pt x="731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17"/>
            <p:cNvSpPr/>
            <p:nvPr/>
          </p:nvSpPr>
          <p:spPr>
            <a:xfrm>
              <a:off x="1897575" y="1817750"/>
              <a:ext cx="8450" cy="25300"/>
            </a:xfrm>
            <a:custGeom>
              <a:avLst/>
              <a:gdLst/>
              <a:ahLst/>
              <a:cxnLst/>
              <a:rect l="l" t="t" r="r" b="b"/>
              <a:pathLst>
                <a:path w="338" h="1012" extrusionOk="0">
                  <a:moveTo>
                    <a:pt x="169" y="0"/>
                  </a:moveTo>
                  <a:lnTo>
                    <a:pt x="1" y="1011"/>
                  </a:lnTo>
                  <a:lnTo>
                    <a:pt x="169" y="1011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17"/>
            <p:cNvSpPr/>
            <p:nvPr/>
          </p:nvSpPr>
          <p:spPr>
            <a:xfrm>
              <a:off x="1908800" y="1820550"/>
              <a:ext cx="11275" cy="26700"/>
            </a:xfrm>
            <a:custGeom>
              <a:avLst/>
              <a:gdLst/>
              <a:ahLst/>
              <a:cxnLst/>
              <a:rect l="l" t="t" r="r" b="b"/>
              <a:pathLst>
                <a:path w="451" h="1068" extrusionOk="0">
                  <a:moveTo>
                    <a:pt x="338" y="0"/>
                  </a:moveTo>
                  <a:lnTo>
                    <a:pt x="1" y="1011"/>
                  </a:lnTo>
                  <a:lnTo>
                    <a:pt x="169" y="1068"/>
                  </a:lnTo>
                  <a:lnTo>
                    <a:pt x="450" y="5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17"/>
            <p:cNvSpPr/>
            <p:nvPr/>
          </p:nvSpPr>
          <p:spPr>
            <a:xfrm>
              <a:off x="1952325" y="1847225"/>
              <a:ext cx="21100" cy="23900"/>
            </a:xfrm>
            <a:custGeom>
              <a:avLst/>
              <a:gdLst/>
              <a:ahLst/>
              <a:cxnLst/>
              <a:rect l="l" t="t" r="r" b="b"/>
              <a:pathLst>
                <a:path w="844" h="956" extrusionOk="0">
                  <a:moveTo>
                    <a:pt x="731" y="1"/>
                  </a:moveTo>
                  <a:lnTo>
                    <a:pt x="1" y="843"/>
                  </a:lnTo>
                  <a:lnTo>
                    <a:pt x="169" y="955"/>
                  </a:lnTo>
                  <a:lnTo>
                    <a:pt x="843" y="1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17"/>
            <p:cNvSpPr/>
            <p:nvPr/>
          </p:nvSpPr>
          <p:spPr>
            <a:xfrm>
              <a:off x="1883525" y="1814925"/>
              <a:ext cx="8450" cy="26700"/>
            </a:xfrm>
            <a:custGeom>
              <a:avLst/>
              <a:gdLst/>
              <a:ahLst/>
              <a:cxnLst/>
              <a:rect l="l" t="t" r="r" b="b"/>
              <a:pathLst>
                <a:path w="338" h="1068" extrusionOk="0">
                  <a:moveTo>
                    <a:pt x="113" y="1"/>
                  </a:moveTo>
                  <a:lnTo>
                    <a:pt x="1" y="1068"/>
                  </a:lnTo>
                  <a:lnTo>
                    <a:pt x="226" y="106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17"/>
            <p:cNvSpPr/>
            <p:nvPr/>
          </p:nvSpPr>
          <p:spPr>
            <a:xfrm>
              <a:off x="1921450" y="1824750"/>
              <a:ext cx="14050" cy="26725"/>
            </a:xfrm>
            <a:custGeom>
              <a:avLst/>
              <a:gdLst/>
              <a:ahLst/>
              <a:cxnLst/>
              <a:rect l="l" t="t" r="r" b="b"/>
              <a:pathLst>
                <a:path w="562" h="1069" extrusionOk="0">
                  <a:moveTo>
                    <a:pt x="393" y="1"/>
                  </a:moveTo>
                  <a:lnTo>
                    <a:pt x="0" y="1012"/>
                  </a:lnTo>
                  <a:lnTo>
                    <a:pt x="113" y="1068"/>
                  </a:ln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17"/>
            <p:cNvSpPr/>
            <p:nvPr/>
          </p:nvSpPr>
          <p:spPr>
            <a:xfrm>
              <a:off x="1931275" y="1831775"/>
              <a:ext cx="16875" cy="25300"/>
            </a:xfrm>
            <a:custGeom>
              <a:avLst/>
              <a:gdLst/>
              <a:ahLst/>
              <a:cxnLst/>
              <a:rect l="l" t="t" r="r" b="b"/>
              <a:pathLst>
                <a:path w="675" h="1012" extrusionOk="0">
                  <a:moveTo>
                    <a:pt x="506" y="1"/>
                  </a:moveTo>
                  <a:lnTo>
                    <a:pt x="0" y="956"/>
                  </a:lnTo>
                  <a:lnTo>
                    <a:pt x="169" y="1012"/>
                  </a:lnTo>
                  <a:lnTo>
                    <a:pt x="674" y="57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17"/>
            <p:cNvSpPr/>
            <p:nvPr/>
          </p:nvSpPr>
          <p:spPr>
            <a:xfrm>
              <a:off x="2000075" y="1949725"/>
              <a:ext cx="26700" cy="7050"/>
            </a:xfrm>
            <a:custGeom>
              <a:avLst/>
              <a:gdLst/>
              <a:ahLst/>
              <a:cxnLst/>
              <a:rect l="l" t="t" r="r" b="b"/>
              <a:pathLst>
                <a:path w="1068" h="282" extrusionOk="0">
                  <a:moveTo>
                    <a:pt x="1068" y="1"/>
                  </a:moveTo>
                  <a:lnTo>
                    <a:pt x="57" y="113"/>
                  </a:lnTo>
                  <a:cubicBezTo>
                    <a:pt x="1" y="169"/>
                    <a:pt x="1" y="225"/>
                    <a:pt x="1" y="281"/>
                  </a:cubicBezTo>
                  <a:lnTo>
                    <a:pt x="1068" y="1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17"/>
            <p:cNvSpPr/>
            <p:nvPr/>
          </p:nvSpPr>
          <p:spPr>
            <a:xfrm>
              <a:off x="1851250" y="1965175"/>
              <a:ext cx="174125" cy="153075"/>
            </a:xfrm>
            <a:custGeom>
              <a:avLst/>
              <a:gdLst/>
              <a:ahLst/>
              <a:cxnLst/>
              <a:rect l="l" t="t" r="r" b="b"/>
              <a:pathLst>
                <a:path w="6965" h="6123" extrusionOk="0">
                  <a:moveTo>
                    <a:pt x="5954" y="0"/>
                  </a:moveTo>
                  <a:lnTo>
                    <a:pt x="5954" y="169"/>
                  </a:lnTo>
                  <a:lnTo>
                    <a:pt x="6291" y="169"/>
                  </a:lnTo>
                  <a:lnTo>
                    <a:pt x="6291" y="506"/>
                  </a:lnTo>
                  <a:lnTo>
                    <a:pt x="5954" y="506"/>
                  </a:lnTo>
                  <a:lnTo>
                    <a:pt x="5954" y="674"/>
                  </a:lnTo>
                  <a:lnTo>
                    <a:pt x="6291" y="674"/>
                  </a:lnTo>
                  <a:cubicBezTo>
                    <a:pt x="6291" y="787"/>
                    <a:pt x="6234" y="955"/>
                    <a:pt x="6234" y="1068"/>
                  </a:cubicBezTo>
                  <a:lnTo>
                    <a:pt x="5897" y="1011"/>
                  </a:lnTo>
                  <a:lnTo>
                    <a:pt x="5897" y="1068"/>
                  </a:lnTo>
                  <a:lnTo>
                    <a:pt x="5897" y="1180"/>
                  </a:lnTo>
                  <a:lnTo>
                    <a:pt x="6234" y="1236"/>
                  </a:lnTo>
                  <a:cubicBezTo>
                    <a:pt x="6234" y="1348"/>
                    <a:pt x="6178" y="1461"/>
                    <a:pt x="6178" y="1573"/>
                  </a:cubicBezTo>
                  <a:lnTo>
                    <a:pt x="5841" y="1461"/>
                  </a:lnTo>
                  <a:cubicBezTo>
                    <a:pt x="5841" y="1517"/>
                    <a:pt x="5785" y="1573"/>
                    <a:pt x="5785" y="1629"/>
                  </a:cubicBezTo>
                  <a:lnTo>
                    <a:pt x="6122" y="1742"/>
                  </a:lnTo>
                  <a:lnTo>
                    <a:pt x="6010" y="2079"/>
                  </a:lnTo>
                  <a:lnTo>
                    <a:pt x="5617" y="1910"/>
                  </a:lnTo>
                  <a:lnTo>
                    <a:pt x="5560" y="2079"/>
                  </a:lnTo>
                  <a:lnTo>
                    <a:pt x="5897" y="2191"/>
                  </a:lnTo>
                  <a:cubicBezTo>
                    <a:pt x="5841" y="2303"/>
                    <a:pt x="5785" y="2415"/>
                    <a:pt x="5729" y="2528"/>
                  </a:cubicBezTo>
                  <a:lnTo>
                    <a:pt x="5448" y="2359"/>
                  </a:lnTo>
                  <a:lnTo>
                    <a:pt x="5336" y="2528"/>
                  </a:lnTo>
                  <a:lnTo>
                    <a:pt x="5617" y="2696"/>
                  </a:lnTo>
                  <a:cubicBezTo>
                    <a:pt x="5560" y="2809"/>
                    <a:pt x="5504" y="2921"/>
                    <a:pt x="5448" y="2977"/>
                  </a:cubicBezTo>
                  <a:lnTo>
                    <a:pt x="5167" y="2809"/>
                  </a:lnTo>
                  <a:lnTo>
                    <a:pt x="5055" y="2977"/>
                  </a:lnTo>
                  <a:lnTo>
                    <a:pt x="5336" y="3146"/>
                  </a:lnTo>
                  <a:lnTo>
                    <a:pt x="5167" y="3426"/>
                  </a:lnTo>
                  <a:lnTo>
                    <a:pt x="4886" y="3202"/>
                  </a:lnTo>
                  <a:lnTo>
                    <a:pt x="4774" y="3314"/>
                  </a:lnTo>
                  <a:lnTo>
                    <a:pt x="4999" y="3539"/>
                  </a:lnTo>
                  <a:cubicBezTo>
                    <a:pt x="4943" y="3595"/>
                    <a:pt x="4830" y="3707"/>
                    <a:pt x="4774" y="3820"/>
                  </a:cubicBezTo>
                  <a:lnTo>
                    <a:pt x="4549" y="3539"/>
                  </a:lnTo>
                  <a:lnTo>
                    <a:pt x="4437" y="3707"/>
                  </a:lnTo>
                  <a:lnTo>
                    <a:pt x="4662" y="3932"/>
                  </a:lnTo>
                  <a:lnTo>
                    <a:pt x="4381" y="4157"/>
                  </a:lnTo>
                  <a:lnTo>
                    <a:pt x="4156" y="3876"/>
                  </a:lnTo>
                  <a:lnTo>
                    <a:pt x="4044" y="4044"/>
                  </a:lnTo>
                  <a:lnTo>
                    <a:pt x="4269" y="4269"/>
                  </a:lnTo>
                  <a:lnTo>
                    <a:pt x="3988" y="4494"/>
                  </a:lnTo>
                  <a:lnTo>
                    <a:pt x="3763" y="4213"/>
                  </a:lnTo>
                  <a:lnTo>
                    <a:pt x="3651" y="4325"/>
                  </a:lnTo>
                  <a:lnTo>
                    <a:pt x="3819" y="4606"/>
                  </a:lnTo>
                  <a:lnTo>
                    <a:pt x="3538" y="4774"/>
                  </a:lnTo>
                  <a:lnTo>
                    <a:pt x="3370" y="4494"/>
                  </a:lnTo>
                  <a:lnTo>
                    <a:pt x="3201" y="4550"/>
                  </a:lnTo>
                  <a:lnTo>
                    <a:pt x="3370" y="4831"/>
                  </a:lnTo>
                  <a:lnTo>
                    <a:pt x="3033" y="4999"/>
                  </a:lnTo>
                  <a:lnTo>
                    <a:pt x="2921" y="4718"/>
                  </a:lnTo>
                  <a:lnTo>
                    <a:pt x="2752" y="4774"/>
                  </a:lnTo>
                  <a:lnTo>
                    <a:pt x="2864" y="5111"/>
                  </a:lnTo>
                  <a:lnTo>
                    <a:pt x="2527" y="5224"/>
                  </a:lnTo>
                  <a:lnTo>
                    <a:pt x="2471" y="4887"/>
                  </a:lnTo>
                  <a:lnTo>
                    <a:pt x="2303" y="4943"/>
                  </a:lnTo>
                  <a:lnTo>
                    <a:pt x="2415" y="5280"/>
                  </a:lnTo>
                  <a:cubicBezTo>
                    <a:pt x="2247" y="5280"/>
                    <a:pt x="2134" y="5336"/>
                    <a:pt x="2022" y="5336"/>
                  </a:cubicBezTo>
                  <a:lnTo>
                    <a:pt x="1966" y="4999"/>
                  </a:lnTo>
                  <a:lnTo>
                    <a:pt x="1797" y="4999"/>
                  </a:lnTo>
                  <a:lnTo>
                    <a:pt x="1854" y="5336"/>
                  </a:lnTo>
                  <a:lnTo>
                    <a:pt x="1517" y="5448"/>
                  </a:lnTo>
                  <a:lnTo>
                    <a:pt x="1517" y="5111"/>
                  </a:lnTo>
                  <a:lnTo>
                    <a:pt x="1348" y="5111"/>
                  </a:lnTo>
                  <a:lnTo>
                    <a:pt x="1348" y="5448"/>
                  </a:lnTo>
                  <a:lnTo>
                    <a:pt x="955" y="5448"/>
                  </a:lnTo>
                  <a:lnTo>
                    <a:pt x="955" y="5111"/>
                  </a:lnTo>
                  <a:lnTo>
                    <a:pt x="786" y="5111"/>
                  </a:lnTo>
                  <a:lnTo>
                    <a:pt x="786" y="5448"/>
                  </a:lnTo>
                  <a:lnTo>
                    <a:pt x="449" y="5448"/>
                  </a:lnTo>
                  <a:lnTo>
                    <a:pt x="506" y="5111"/>
                  </a:lnTo>
                  <a:lnTo>
                    <a:pt x="337" y="5111"/>
                  </a:lnTo>
                  <a:lnTo>
                    <a:pt x="337" y="5448"/>
                  </a:lnTo>
                  <a:lnTo>
                    <a:pt x="0" y="5392"/>
                  </a:lnTo>
                  <a:lnTo>
                    <a:pt x="0" y="6066"/>
                  </a:lnTo>
                  <a:lnTo>
                    <a:pt x="225" y="6066"/>
                  </a:lnTo>
                  <a:lnTo>
                    <a:pt x="225" y="6122"/>
                  </a:lnTo>
                  <a:lnTo>
                    <a:pt x="1573" y="6122"/>
                  </a:lnTo>
                  <a:lnTo>
                    <a:pt x="2022" y="6066"/>
                  </a:lnTo>
                  <a:cubicBezTo>
                    <a:pt x="2191" y="6010"/>
                    <a:pt x="2415" y="5954"/>
                    <a:pt x="2584" y="5898"/>
                  </a:cubicBezTo>
                  <a:cubicBezTo>
                    <a:pt x="2808" y="5842"/>
                    <a:pt x="3089" y="5785"/>
                    <a:pt x="3314" y="5673"/>
                  </a:cubicBezTo>
                  <a:cubicBezTo>
                    <a:pt x="3595" y="5561"/>
                    <a:pt x="3932" y="5392"/>
                    <a:pt x="4212" y="5224"/>
                  </a:cubicBezTo>
                  <a:cubicBezTo>
                    <a:pt x="4606" y="4943"/>
                    <a:pt x="4999" y="4662"/>
                    <a:pt x="5280" y="4325"/>
                  </a:cubicBezTo>
                  <a:cubicBezTo>
                    <a:pt x="5841" y="3763"/>
                    <a:pt x="6291" y="3089"/>
                    <a:pt x="6627" y="2359"/>
                  </a:cubicBezTo>
                  <a:cubicBezTo>
                    <a:pt x="6684" y="2191"/>
                    <a:pt x="6684" y="2079"/>
                    <a:pt x="6740" y="1910"/>
                  </a:cubicBezTo>
                  <a:cubicBezTo>
                    <a:pt x="6852" y="1517"/>
                    <a:pt x="6964" y="1124"/>
                    <a:pt x="6964" y="787"/>
                  </a:cubicBezTo>
                  <a:lnTo>
                    <a:pt x="6964" y="618"/>
                  </a:lnTo>
                  <a:lnTo>
                    <a:pt x="6964" y="57"/>
                  </a:lnTo>
                  <a:lnTo>
                    <a:pt x="696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17"/>
            <p:cNvSpPr/>
            <p:nvPr/>
          </p:nvSpPr>
          <p:spPr>
            <a:xfrm>
              <a:off x="1851250" y="1813525"/>
              <a:ext cx="25300" cy="28100"/>
            </a:xfrm>
            <a:custGeom>
              <a:avLst/>
              <a:gdLst/>
              <a:ahLst/>
              <a:cxnLst/>
              <a:rect l="l" t="t" r="r" b="b"/>
              <a:pathLst>
                <a:path w="1012" h="1124" extrusionOk="0">
                  <a:moveTo>
                    <a:pt x="899" y="1"/>
                  </a:moveTo>
                  <a:cubicBezTo>
                    <a:pt x="674" y="1"/>
                    <a:pt x="506" y="1"/>
                    <a:pt x="337" y="57"/>
                  </a:cubicBezTo>
                  <a:lnTo>
                    <a:pt x="0" y="57"/>
                  </a:lnTo>
                  <a:lnTo>
                    <a:pt x="0" y="787"/>
                  </a:lnTo>
                  <a:lnTo>
                    <a:pt x="337" y="787"/>
                  </a:lnTo>
                  <a:lnTo>
                    <a:pt x="337" y="1124"/>
                  </a:lnTo>
                  <a:lnTo>
                    <a:pt x="506" y="1124"/>
                  </a:lnTo>
                  <a:lnTo>
                    <a:pt x="506" y="787"/>
                  </a:lnTo>
                  <a:lnTo>
                    <a:pt x="843" y="787"/>
                  </a:lnTo>
                  <a:lnTo>
                    <a:pt x="843" y="1124"/>
                  </a:lnTo>
                  <a:lnTo>
                    <a:pt x="1011" y="112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17"/>
            <p:cNvSpPr/>
            <p:nvPr/>
          </p:nvSpPr>
          <p:spPr>
            <a:xfrm>
              <a:off x="1851250" y="1841600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5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17"/>
            <p:cNvSpPr/>
            <p:nvPr/>
          </p:nvSpPr>
          <p:spPr>
            <a:xfrm>
              <a:off x="1851250" y="1868300"/>
              <a:ext cx="21075" cy="12650"/>
            </a:xfrm>
            <a:custGeom>
              <a:avLst/>
              <a:gdLst/>
              <a:ahLst/>
              <a:cxnLst/>
              <a:rect l="l" t="t" r="r" b="b"/>
              <a:pathLst>
                <a:path w="843" h="506" extrusionOk="0">
                  <a:moveTo>
                    <a:pt x="843" y="0"/>
                  </a:moveTo>
                  <a:cubicBezTo>
                    <a:pt x="562" y="0"/>
                    <a:pt x="281" y="0"/>
                    <a:pt x="0" y="112"/>
                  </a:cubicBezTo>
                  <a:lnTo>
                    <a:pt x="0" y="506"/>
                  </a:lnTo>
                  <a:cubicBezTo>
                    <a:pt x="281" y="393"/>
                    <a:pt x="562" y="393"/>
                    <a:pt x="843" y="393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17"/>
            <p:cNvSpPr/>
            <p:nvPr/>
          </p:nvSpPr>
          <p:spPr>
            <a:xfrm>
              <a:off x="1851250" y="2014325"/>
              <a:ext cx="105325" cy="51300"/>
            </a:xfrm>
            <a:custGeom>
              <a:avLst/>
              <a:gdLst/>
              <a:ahLst/>
              <a:cxnLst/>
              <a:rect l="l" t="t" r="r" b="b"/>
              <a:pathLst>
                <a:path w="4213" h="2052" extrusionOk="0">
                  <a:moveTo>
                    <a:pt x="3932" y="0"/>
                  </a:moveTo>
                  <a:cubicBezTo>
                    <a:pt x="3242" y="1058"/>
                    <a:pt x="2063" y="1664"/>
                    <a:pt x="826" y="1664"/>
                  </a:cubicBezTo>
                  <a:cubicBezTo>
                    <a:pt x="552" y="1664"/>
                    <a:pt x="275" y="1634"/>
                    <a:pt x="0" y="1573"/>
                  </a:cubicBezTo>
                  <a:lnTo>
                    <a:pt x="0" y="1966"/>
                  </a:lnTo>
                  <a:cubicBezTo>
                    <a:pt x="278" y="2023"/>
                    <a:pt x="558" y="2052"/>
                    <a:pt x="835" y="2052"/>
                  </a:cubicBezTo>
                  <a:cubicBezTo>
                    <a:pt x="2181" y="2052"/>
                    <a:pt x="3467" y="1389"/>
                    <a:pt x="4212" y="225"/>
                  </a:cubicBezTo>
                  <a:lnTo>
                    <a:pt x="393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17"/>
            <p:cNvSpPr/>
            <p:nvPr/>
          </p:nvSpPr>
          <p:spPr>
            <a:xfrm>
              <a:off x="1851250" y="1916025"/>
              <a:ext cx="74425" cy="102525"/>
            </a:xfrm>
            <a:custGeom>
              <a:avLst/>
              <a:gdLst/>
              <a:ahLst/>
              <a:cxnLst/>
              <a:rect l="l" t="t" r="r" b="b"/>
              <a:pathLst>
                <a:path w="2977" h="4101" extrusionOk="0">
                  <a:moveTo>
                    <a:pt x="899" y="1"/>
                  </a:moveTo>
                  <a:cubicBezTo>
                    <a:pt x="618" y="1"/>
                    <a:pt x="281" y="113"/>
                    <a:pt x="0" y="225"/>
                  </a:cubicBezTo>
                  <a:lnTo>
                    <a:pt x="0" y="899"/>
                  </a:lnTo>
                  <a:cubicBezTo>
                    <a:pt x="281" y="675"/>
                    <a:pt x="562" y="618"/>
                    <a:pt x="899" y="618"/>
                  </a:cubicBezTo>
                  <a:cubicBezTo>
                    <a:pt x="2808" y="618"/>
                    <a:pt x="2808" y="3483"/>
                    <a:pt x="899" y="3483"/>
                  </a:cubicBezTo>
                  <a:cubicBezTo>
                    <a:pt x="562" y="3483"/>
                    <a:pt x="281" y="3371"/>
                    <a:pt x="0" y="3202"/>
                  </a:cubicBezTo>
                  <a:lnTo>
                    <a:pt x="0" y="3876"/>
                  </a:lnTo>
                  <a:cubicBezTo>
                    <a:pt x="281" y="3988"/>
                    <a:pt x="618" y="4101"/>
                    <a:pt x="899" y="4101"/>
                  </a:cubicBezTo>
                  <a:cubicBezTo>
                    <a:pt x="2022" y="4101"/>
                    <a:pt x="2977" y="3146"/>
                    <a:pt x="2921" y="2023"/>
                  </a:cubicBezTo>
                  <a:cubicBezTo>
                    <a:pt x="2921" y="899"/>
                    <a:pt x="2022" y="1"/>
                    <a:pt x="8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17"/>
            <p:cNvSpPr/>
            <p:nvPr/>
          </p:nvSpPr>
          <p:spPr>
            <a:xfrm>
              <a:off x="2181200" y="2125250"/>
              <a:ext cx="344050" cy="333275"/>
            </a:xfrm>
            <a:custGeom>
              <a:avLst/>
              <a:gdLst/>
              <a:ahLst/>
              <a:cxnLst/>
              <a:rect l="l" t="t" r="r" b="b"/>
              <a:pathLst>
                <a:path w="13762" h="13331" extrusionOk="0">
                  <a:moveTo>
                    <a:pt x="9156" y="0"/>
                  </a:moveTo>
                  <a:lnTo>
                    <a:pt x="9043" y="393"/>
                  </a:lnTo>
                  <a:cubicBezTo>
                    <a:pt x="11683" y="1404"/>
                    <a:pt x="13368" y="4100"/>
                    <a:pt x="13199" y="6965"/>
                  </a:cubicBezTo>
                  <a:cubicBezTo>
                    <a:pt x="12919" y="10166"/>
                    <a:pt x="10391" y="12693"/>
                    <a:pt x="7190" y="12918"/>
                  </a:cubicBezTo>
                  <a:cubicBezTo>
                    <a:pt x="7000" y="12935"/>
                    <a:pt x="6812" y="12943"/>
                    <a:pt x="6625" y="12943"/>
                  </a:cubicBezTo>
                  <a:cubicBezTo>
                    <a:pt x="3651" y="12943"/>
                    <a:pt x="1025" y="10879"/>
                    <a:pt x="338" y="7919"/>
                  </a:cubicBezTo>
                  <a:lnTo>
                    <a:pt x="1" y="7976"/>
                  </a:lnTo>
                  <a:cubicBezTo>
                    <a:pt x="619" y="10952"/>
                    <a:pt x="3146" y="13087"/>
                    <a:pt x="6179" y="13311"/>
                  </a:cubicBezTo>
                  <a:cubicBezTo>
                    <a:pt x="6353" y="13324"/>
                    <a:pt x="6525" y="13331"/>
                    <a:pt x="6697" y="13331"/>
                  </a:cubicBezTo>
                  <a:cubicBezTo>
                    <a:pt x="10241" y="13331"/>
                    <a:pt x="13271" y="10607"/>
                    <a:pt x="13593" y="6965"/>
                  </a:cubicBezTo>
                  <a:cubicBezTo>
                    <a:pt x="13761" y="3932"/>
                    <a:pt x="12020" y="1123"/>
                    <a:pt x="915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17"/>
            <p:cNvSpPr/>
            <p:nvPr/>
          </p:nvSpPr>
          <p:spPr>
            <a:xfrm>
              <a:off x="2266850" y="2208775"/>
              <a:ext cx="170350" cy="154850"/>
            </a:xfrm>
            <a:custGeom>
              <a:avLst/>
              <a:gdLst/>
              <a:ahLst/>
              <a:cxnLst/>
              <a:rect l="l" t="t" r="r" b="b"/>
              <a:pathLst>
                <a:path w="6814" h="6194" extrusionOk="0">
                  <a:moveTo>
                    <a:pt x="3324" y="219"/>
                  </a:moveTo>
                  <a:cubicBezTo>
                    <a:pt x="4380" y="219"/>
                    <a:pt x="5437" y="773"/>
                    <a:pt x="5954" y="1995"/>
                  </a:cubicBezTo>
                  <a:cubicBezTo>
                    <a:pt x="6814" y="4123"/>
                    <a:pt x="5109" y="6012"/>
                    <a:pt x="3251" y="6012"/>
                  </a:cubicBezTo>
                  <a:cubicBezTo>
                    <a:pt x="2559" y="6012"/>
                    <a:pt x="1846" y="5750"/>
                    <a:pt x="1236" y="5140"/>
                  </a:cubicBezTo>
                  <a:cubicBezTo>
                    <a:pt x="731" y="4635"/>
                    <a:pt x="394" y="3904"/>
                    <a:pt x="394" y="3118"/>
                  </a:cubicBezTo>
                  <a:cubicBezTo>
                    <a:pt x="394" y="1289"/>
                    <a:pt x="1857" y="219"/>
                    <a:pt x="3324" y="219"/>
                  </a:cubicBezTo>
                  <a:close/>
                  <a:moveTo>
                    <a:pt x="3279" y="1"/>
                  </a:moveTo>
                  <a:cubicBezTo>
                    <a:pt x="1700" y="1"/>
                    <a:pt x="113" y="1040"/>
                    <a:pt x="1" y="3118"/>
                  </a:cubicBezTo>
                  <a:cubicBezTo>
                    <a:pt x="113" y="5168"/>
                    <a:pt x="1700" y="6193"/>
                    <a:pt x="3279" y="6193"/>
                  </a:cubicBezTo>
                  <a:cubicBezTo>
                    <a:pt x="4859" y="6193"/>
                    <a:pt x="6432" y="5168"/>
                    <a:pt x="6516" y="3118"/>
                  </a:cubicBezTo>
                  <a:cubicBezTo>
                    <a:pt x="6432" y="1040"/>
                    <a:pt x="4859" y="1"/>
                    <a:pt x="32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17"/>
            <p:cNvSpPr/>
            <p:nvPr/>
          </p:nvSpPr>
          <p:spPr>
            <a:xfrm>
              <a:off x="2321625" y="2266650"/>
              <a:ext cx="46350" cy="39750"/>
            </a:xfrm>
            <a:custGeom>
              <a:avLst/>
              <a:gdLst/>
              <a:ahLst/>
              <a:cxnLst/>
              <a:rect l="l" t="t" r="r" b="b"/>
              <a:pathLst>
                <a:path w="1854" h="1590" extrusionOk="0">
                  <a:moveTo>
                    <a:pt x="1072" y="0"/>
                  </a:moveTo>
                  <a:cubicBezTo>
                    <a:pt x="875" y="0"/>
                    <a:pt x="672" y="75"/>
                    <a:pt x="506" y="241"/>
                  </a:cubicBezTo>
                  <a:cubicBezTo>
                    <a:pt x="0" y="747"/>
                    <a:pt x="393" y="1589"/>
                    <a:pt x="1067" y="1589"/>
                  </a:cubicBezTo>
                  <a:cubicBezTo>
                    <a:pt x="1517" y="1589"/>
                    <a:pt x="1854" y="1196"/>
                    <a:pt x="1854" y="803"/>
                  </a:cubicBezTo>
                  <a:cubicBezTo>
                    <a:pt x="1854" y="313"/>
                    <a:pt x="1474" y="0"/>
                    <a:pt x="10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17"/>
            <p:cNvSpPr/>
            <p:nvPr/>
          </p:nvSpPr>
          <p:spPr>
            <a:xfrm>
              <a:off x="1851250" y="2564725"/>
              <a:ext cx="103925" cy="118925"/>
            </a:xfrm>
            <a:custGeom>
              <a:avLst/>
              <a:gdLst/>
              <a:ahLst/>
              <a:cxnLst/>
              <a:rect l="l" t="t" r="r" b="b"/>
              <a:pathLst>
                <a:path w="4157" h="4757" extrusionOk="0">
                  <a:moveTo>
                    <a:pt x="3426" y="1"/>
                  </a:moveTo>
                  <a:lnTo>
                    <a:pt x="3089" y="225"/>
                  </a:lnTo>
                  <a:cubicBezTo>
                    <a:pt x="3763" y="1180"/>
                    <a:pt x="3707" y="2472"/>
                    <a:pt x="2977" y="3371"/>
                  </a:cubicBezTo>
                  <a:cubicBezTo>
                    <a:pt x="2450" y="4019"/>
                    <a:pt x="1689" y="4375"/>
                    <a:pt x="905" y="4375"/>
                  </a:cubicBezTo>
                  <a:cubicBezTo>
                    <a:pt x="602" y="4375"/>
                    <a:pt x="297" y="4322"/>
                    <a:pt x="0" y="4213"/>
                  </a:cubicBezTo>
                  <a:lnTo>
                    <a:pt x="0" y="4606"/>
                  </a:lnTo>
                  <a:cubicBezTo>
                    <a:pt x="318" y="4707"/>
                    <a:pt x="639" y="4756"/>
                    <a:pt x="954" y="4756"/>
                  </a:cubicBezTo>
                  <a:cubicBezTo>
                    <a:pt x="1863" y="4756"/>
                    <a:pt x="2715" y="4346"/>
                    <a:pt x="3258" y="3595"/>
                  </a:cubicBezTo>
                  <a:cubicBezTo>
                    <a:pt x="4100" y="2584"/>
                    <a:pt x="4156" y="1124"/>
                    <a:pt x="342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17"/>
            <p:cNvSpPr/>
            <p:nvPr/>
          </p:nvSpPr>
          <p:spPr>
            <a:xfrm>
              <a:off x="1859675" y="2133675"/>
              <a:ext cx="190975" cy="304700"/>
            </a:xfrm>
            <a:custGeom>
              <a:avLst/>
              <a:gdLst/>
              <a:ahLst/>
              <a:cxnLst/>
              <a:rect l="l" t="t" r="r" b="b"/>
              <a:pathLst>
                <a:path w="7639" h="12188" extrusionOk="0">
                  <a:moveTo>
                    <a:pt x="0" y="0"/>
                  </a:moveTo>
                  <a:lnTo>
                    <a:pt x="0" y="1123"/>
                  </a:lnTo>
                  <a:lnTo>
                    <a:pt x="506" y="1123"/>
                  </a:lnTo>
                  <a:lnTo>
                    <a:pt x="506" y="5504"/>
                  </a:lnTo>
                  <a:lnTo>
                    <a:pt x="0" y="5504"/>
                  </a:lnTo>
                  <a:lnTo>
                    <a:pt x="0" y="6628"/>
                  </a:lnTo>
                  <a:lnTo>
                    <a:pt x="506" y="6628"/>
                  </a:lnTo>
                  <a:lnTo>
                    <a:pt x="506" y="11121"/>
                  </a:lnTo>
                  <a:lnTo>
                    <a:pt x="0" y="11121"/>
                  </a:lnTo>
                  <a:lnTo>
                    <a:pt x="0" y="12188"/>
                  </a:lnTo>
                  <a:lnTo>
                    <a:pt x="1123" y="12188"/>
                  </a:lnTo>
                  <a:lnTo>
                    <a:pt x="1123" y="11121"/>
                  </a:lnTo>
                  <a:lnTo>
                    <a:pt x="618" y="11121"/>
                  </a:lnTo>
                  <a:lnTo>
                    <a:pt x="618" y="6628"/>
                  </a:lnTo>
                  <a:lnTo>
                    <a:pt x="1123" y="6628"/>
                  </a:lnTo>
                  <a:lnTo>
                    <a:pt x="1123" y="6122"/>
                  </a:lnTo>
                  <a:lnTo>
                    <a:pt x="6571" y="6122"/>
                  </a:lnTo>
                  <a:lnTo>
                    <a:pt x="6571" y="6628"/>
                  </a:lnTo>
                  <a:lnTo>
                    <a:pt x="7638" y="6628"/>
                  </a:lnTo>
                  <a:lnTo>
                    <a:pt x="7638" y="5504"/>
                  </a:lnTo>
                  <a:lnTo>
                    <a:pt x="6571" y="5504"/>
                  </a:lnTo>
                  <a:lnTo>
                    <a:pt x="6571" y="6010"/>
                  </a:lnTo>
                  <a:lnTo>
                    <a:pt x="1123" y="6010"/>
                  </a:lnTo>
                  <a:lnTo>
                    <a:pt x="1123" y="5504"/>
                  </a:lnTo>
                  <a:lnTo>
                    <a:pt x="618" y="5504"/>
                  </a:lnTo>
                  <a:lnTo>
                    <a:pt x="618" y="1123"/>
                  </a:lnTo>
                  <a:lnTo>
                    <a:pt x="1123" y="112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17"/>
            <p:cNvSpPr/>
            <p:nvPr/>
          </p:nvSpPr>
          <p:spPr>
            <a:xfrm>
              <a:off x="2553300" y="2136475"/>
              <a:ext cx="43550" cy="29500"/>
            </a:xfrm>
            <a:custGeom>
              <a:avLst/>
              <a:gdLst/>
              <a:ahLst/>
              <a:cxnLst/>
              <a:rect l="l" t="t" r="r" b="b"/>
              <a:pathLst>
                <a:path w="1742" h="1180" extrusionOk="0">
                  <a:moveTo>
                    <a:pt x="1685" y="0"/>
                  </a:moveTo>
                  <a:lnTo>
                    <a:pt x="0" y="1011"/>
                  </a:lnTo>
                  <a:lnTo>
                    <a:pt x="56" y="1180"/>
                  </a:lnTo>
                  <a:lnTo>
                    <a:pt x="1741" y="16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17"/>
            <p:cNvSpPr/>
            <p:nvPr/>
          </p:nvSpPr>
          <p:spPr>
            <a:xfrm>
              <a:off x="2564525" y="2161750"/>
              <a:ext cx="44950" cy="23900"/>
            </a:xfrm>
            <a:custGeom>
              <a:avLst/>
              <a:gdLst/>
              <a:ahLst/>
              <a:cxnLst/>
              <a:rect l="l" t="t" r="r" b="b"/>
              <a:pathLst>
                <a:path w="1798" h="956" extrusionOk="0">
                  <a:moveTo>
                    <a:pt x="1742" y="0"/>
                  </a:moveTo>
                  <a:lnTo>
                    <a:pt x="1" y="843"/>
                  </a:lnTo>
                  <a:cubicBezTo>
                    <a:pt x="1" y="899"/>
                    <a:pt x="1" y="955"/>
                    <a:pt x="57" y="955"/>
                  </a:cubicBezTo>
                  <a:lnTo>
                    <a:pt x="1798" y="16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17"/>
            <p:cNvSpPr/>
            <p:nvPr/>
          </p:nvSpPr>
          <p:spPr>
            <a:xfrm>
              <a:off x="2572950" y="2188425"/>
              <a:ext cx="47775" cy="19675"/>
            </a:xfrm>
            <a:custGeom>
              <a:avLst/>
              <a:gdLst/>
              <a:ahLst/>
              <a:cxnLst/>
              <a:rect l="l" t="t" r="r" b="b"/>
              <a:pathLst>
                <a:path w="1911" h="787" extrusionOk="0">
                  <a:moveTo>
                    <a:pt x="1854" y="1"/>
                  </a:moveTo>
                  <a:lnTo>
                    <a:pt x="1" y="675"/>
                  </a:lnTo>
                  <a:cubicBezTo>
                    <a:pt x="1" y="731"/>
                    <a:pt x="57" y="731"/>
                    <a:pt x="57" y="787"/>
                  </a:cubicBezTo>
                  <a:lnTo>
                    <a:pt x="1910" y="169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17"/>
            <p:cNvSpPr/>
            <p:nvPr/>
          </p:nvSpPr>
          <p:spPr>
            <a:xfrm>
              <a:off x="2539250" y="2112600"/>
              <a:ext cx="42150" cy="33725"/>
            </a:xfrm>
            <a:custGeom>
              <a:avLst/>
              <a:gdLst/>
              <a:ahLst/>
              <a:cxnLst/>
              <a:rect l="l" t="t" r="r" b="b"/>
              <a:pathLst>
                <a:path w="1686" h="1349" extrusionOk="0">
                  <a:moveTo>
                    <a:pt x="1573" y="1"/>
                  </a:moveTo>
                  <a:lnTo>
                    <a:pt x="1" y="1180"/>
                  </a:lnTo>
                  <a:lnTo>
                    <a:pt x="113" y="1349"/>
                  </a:lnTo>
                  <a:lnTo>
                    <a:pt x="1686" y="16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17"/>
            <p:cNvSpPr/>
            <p:nvPr/>
          </p:nvSpPr>
          <p:spPr>
            <a:xfrm>
              <a:off x="2587000" y="2269875"/>
              <a:ext cx="49175" cy="7025"/>
            </a:xfrm>
            <a:custGeom>
              <a:avLst/>
              <a:gdLst/>
              <a:ahLst/>
              <a:cxnLst/>
              <a:rect l="l" t="t" r="r" b="b"/>
              <a:pathLst>
                <a:path w="1967" h="281" extrusionOk="0">
                  <a:moveTo>
                    <a:pt x="1966" y="0"/>
                  </a:moveTo>
                  <a:lnTo>
                    <a:pt x="0" y="112"/>
                  </a:lnTo>
                  <a:cubicBezTo>
                    <a:pt x="0" y="169"/>
                    <a:pt x="0" y="281"/>
                    <a:pt x="0" y="281"/>
                  </a:cubicBezTo>
                  <a:lnTo>
                    <a:pt x="1966" y="169"/>
                  </a:lnTo>
                  <a:cubicBezTo>
                    <a:pt x="1966" y="112"/>
                    <a:pt x="1966" y="56"/>
                    <a:pt x="19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17"/>
            <p:cNvSpPr/>
            <p:nvPr/>
          </p:nvSpPr>
          <p:spPr>
            <a:xfrm>
              <a:off x="2585600" y="2243200"/>
              <a:ext cx="47750" cy="11250"/>
            </a:xfrm>
            <a:custGeom>
              <a:avLst/>
              <a:gdLst/>
              <a:ahLst/>
              <a:cxnLst/>
              <a:rect l="l" t="t" r="r" b="b"/>
              <a:pathLst>
                <a:path w="1910" h="450" extrusionOk="0">
                  <a:moveTo>
                    <a:pt x="1910" y="0"/>
                  </a:moveTo>
                  <a:lnTo>
                    <a:pt x="0" y="281"/>
                  </a:lnTo>
                  <a:cubicBezTo>
                    <a:pt x="0" y="337"/>
                    <a:pt x="0" y="393"/>
                    <a:pt x="0" y="449"/>
                  </a:cubicBezTo>
                  <a:lnTo>
                    <a:pt x="1910" y="168"/>
                  </a:lnTo>
                  <a:cubicBezTo>
                    <a:pt x="1910" y="112"/>
                    <a:pt x="1910" y="56"/>
                    <a:pt x="191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17"/>
            <p:cNvSpPr/>
            <p:nvPr/>
          </p:nvSpPr>
          <p:spPr>
            <a:xfrm>
              <a:off x="2579975" y="2215100"/>
              <a:ext cx="49175" cy="15475"/>
            </a:xfrm>
            <a:custGeom>
              <a:avLst/>
              <a:gdLst/>
              <a:ahLst/>
              <a:cxnLst/>
              <a:rect l="l" t="t" r="r" b="b"/>
              <a:pathLst>
                <a:path w="1967" h="619" extrusionOk="0">
                  <a:moveTo>
                    <a:pt x="1910" y="1"/>
                  </a:moveTo>
                  <a:lnTo>
                    <a:pt x="0" y="450"/>
                  </a:lnTo>
                  <a:lnTo>
                    <a:pt x="57" y="619"/>
                  </a:lnTo>
                  <a:lnTo>
                    <a:pt x="1966" y="113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17"/>
            <p:cNvSpPr/>
            <p:nvPr/>
          </p:nvSpPr>
          <p:spPr>
            <a:xfrm>
              <a:off x="2358125" y="1998875"/>
              <a:ext cx="7050" cy="49175"/>
            </a:xfrm>
            <a:custGeom>
              <a:avLst/>
              <a:gdLst/>
              <a:ahLst/>
              <a:cxnLst/>
              <a:rect l="l" t="t" r="r" b="b"/>
              <a:pathLst>
                <a:path w="282" h="1967" extrusionOk="0">
                  <a:moveTo>
                    <a:pt x="113" y="0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17"/>
            <p:cNvSpPr/>
            <p:nvPr/>
          </p:nvSpPr>
          <p:spPr>
            <a:xfrm>
              <a:off x="2426925" y="2014325"/>
              <a:ext cx="21075" cy="47750"/>
            </a:xfrm>
            <a:custGeom>
              <a:avLst/>
              <a:gdLst/>
              <a:ahLst/>
              <a:cxnLst/>
              <a:rect l="l" t="t" r="r" b="b"/>
              <a:pathLst>
                <a:path w="843" h="1910" extrusionOk="0">
                  <a:moveTo>
                    <a:pt x="674" y="0"/>
                  </a:moveTo>
                  <a:lnTo>
                    <a:pt x="1" y="1854"/>
                  </a:lnTo>
                  <a:lnTo>
                    <a:pt x="169" y="1910"/>
                  </a:lnTo>
                  <a:lnTo>
                    <a:pt x="843" y="5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17"/>
            <p:cNvSpPr/>
            <p:nvPr/>
          </p:nvSpPr>
          <p:spPr>
            <a:xfrm>
              <a:off x="2405875" y="2007300"/>
              <a:ext cx="15450" cy="47750"/>
            </a:xfrm>
            <a:custGeom>
              <a:avLst/>
              <a:gdLst/>
              <a:ahLst/>
              <a:cxnLst/>
              <a:rect l="l" t="t" r="r" b="b"/>
              <a:pathLst>
                <a:path w="618" h="1910" extrusionOk="0">
                  <a:moveTo>
                    <a:pt x="449" y="0"/>
                  </a:moveTo>
                  <a:lnTo>
                    <a:pt x="0" y="1854"/>
                  </a:lnTo>
                  <a:lnTo>
                    <a:pt x="112" y="1910"/>
                  </a:lnTo>
                  <a:lnTo>
                    <a:pt x="618" y="5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17"/>
            <p:cNvSpPr/>
            <p:nvPr/>
          </p:nvSpPr>
          <p:spPr>
            <a:xfrm>
              <a:off x="2382000" y="2001675"/>
              <a:ext cx="11250" cy="49175"/>
            </a:xfrm>
            <a:custGeom>
              <a:avLst/>
              <a:gdLst/>
              <a:ahLst/>
              <a:cxnLst/>
              <a:rect l="l" t="t" r="r" b="b"/>
              <a:pathLst>
                <a:path w="450" h="1967" extrusionOk="0">
                  <a:moveTo>
                    <a:pt x="281" y="1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17"/>
            <p:cNvSpPr/>
            <p:nvPr/>
          </p:nvSpPr>
          <p:spPr>
            <a:xfrm>
              <a:off x="2488700" y="2053625"/>
              <a:ext cx="33725" cy="42150"/>
            </a:xfrm>
            <a:custGeom>
              <a:avLst/>
              <a:gdLst/>
              <a:ahLst/>
              <a:cxnLst/>
              <a:rect l="l" t="t" r="r" b="b"/>
              <a:pathLst>
                <a:path w="1349" h="1686" extrusionOk="0">
                  <a:moveTo>
                    <a:pt x="1180" y="1"/>
                  </a:moveTo>
                  <a:lnTo>
                    <a:pt x="1" y="1573"/>
                  </a:lnTo>
                  <a:lnTo>
                    <a:pt x="169" y="1686"/>
                  </a:ln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17"/>
            <p:cNvSpPr/>
            <p:nvPr/>
          </p:nvSpPr>
          <p:spPr>
            <a:xfrm>
              <a:off x="2506950" y="2071875"/>
              <a:ext cx="36550" cy="39350"/>
            </a:xfrm>
            <a:custGeom>
              <a:avLst/>
              <a:gdLst/>
              <a:ahLst/>
              <a:cxnLst/>
              <a:rect l="l" t="t" r="r" b="b"/>
              <a:pathLst>
                <a:path w="1462" h="1574" extrusionOk="0">
                  <a:moveTo>
                    <a:pt x="1349" y="1"/>
                  </a:moveTo>
                  <a:lnTo>
                    <a:pt x="1" y="1461"/>
                  </a:lnTo>
                  <a:lnTo>
                    <a:pt x="169" y="1574"/>
                  </a:lnTo>
                  <a:lnTo>
                    <a:pt x="1461" y="113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17"/>
            <p:cNvSpPr/>
            <p:nvPr/>
          </p:nvSpPr>
          <p:spPr>
            <a:xfrm>
              <a:off x="2469050" y="2039600"/>
              <a:ext cx="29500" cy="43550"/>
            </a:xfrm>
            <a:custGeom>
              <a:avLst/>
              <a:gdLst/>
              <a:ahLst/>
              <a:cxnLst/>
              <a:rect l="l" t="t" r="r" b="b"/>
              <a:pathLst>
                <a:path w="1180" h="1742" extrusionOk="0">
                  <a:moveTo>
                    <a:pt x="1011" y="0"/>
                  </a:moveTo>
                  <a:lnTo>
                    <a:pt x="0" y="1629"/>
                  </a:lnTo>
                  <a:lnTo>
                    <a:pt x="169" y="1741"/>
                  </a:lnTo>
                  <a:lnTo>
                    <a:pt x="1180" y="56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17"/>
            <p:cNvSpPr/>
            <p:nvPr/>
          </p:nvSpPr>
          <p:spPr>
            <a:xfrm>
              <a:off x="2449400" y="2025550"/>
              <a:ext cx="25300" cy="46350"/>
            </a:xfrm>
            <a:custGeom>
              <a:avLst/>
              <a:gdLst/>
              <a:ahLst/>
              <a:cxnLst/>
              <a:rect l="l" t="t" r="r" b="b"/>
              <a:pathLst>
                <a:path w="1012" h="1854" extrusionOk="0">
                  <a:moveTo>
                    <a:pt x="843" y="0"/>
                  </a:moveTo>
                  <a:lnTo>
                    <a:pt x="0" y="1742"/>
                  </a:lnTo>
                  <a:lnTo>
                    <a:pt x="169" y="1854"/>
                  </a:lnTo>
                  <a:lnTo>
                    <a:pt x="1011" y="57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17"/>
            <p:cNvSpPr/>
            <p:nvPr/>
          </p:nvSpPr>
          <p:spPr>
            <a:xfrm>
              <a:off x="2525225" y="2091550"/>
              <a:ext cx="39325" cy="36525"/>
            </a:xfrm>
            <a:custGeom>
              <a:avLst/>
              <a:gdLst/>
              <a:ahLst/>
              <a:cxnLst/>
              <a:rect l="l" t="t" r="r" b="b"/>
              <a:pathLst>
                <a:path w="1573" h="1461" extrusionOk="0">
                  <a:moveTo>
                    <a:pt x="1460" y="0"/>
                  </a:moveTo>
                  <a:lnTo>
                    <a:pt x="0" y="1348"/>
                  </a:lnTo>
                  <a:lnTo>
                    <a:pt x="112" y="1461"/>
                  </a:lnTo>
                  <a:lnTo>
                    <a:pt x="1573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17"/>
            <p:cNvSpPr/>
            <p:nvPr/>
          </p:nvSpPr>
          <p:spPr>
            <a:xfrm>
              <a:off x="2521000" y="2102775"/>
              <a:ext cx="51975" cy="43550"/>
            </a:xfrm>
            <a:custGeom>
              <a:avLst/>
              <a:gdLst/>
              <a:ahLst/>
              <a:cxnLst/>
              <a:rect l="l" t="t" r="r" b="b"/>
              <a:pathLst>
                <a:path w="2079" h="1742" extrusionOk="0">
                  <a:moveTo>
                    <a:pt x="1966" y="1"/>
                  </a:moveTo>
                  <a:lnTo>
                    <a:pt x="1" y="1573"/>
                  </a:lnTo>
                  <a:lnTo>
                    <a:pt x="113" y="1742"/>
                  </a:lnTo>
                  <a:lnTo>
                    <a:pt x="2079" y="113"/>
                  </a:lnTo>
                  <a:lnTo>
                    <a:pt x="196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17"/>
            <p:cNvSpPr/>
            <p:nvPr/>
          </p:nvSpPr>
          <p:spPr>
            <a:xfrm>
              <a:off x="2556100" y="2175800"/>
              <a:ext cx="60400" cy="28100"/>
            </a:xfrm>
            <a:custGeom>
              <a:avLst/>
              <a:gdLst/>
              <a:ahLst/>
              <a:cxnLst/>
              <a:rect l="l" t="t" r="r" b="b"/>
              <a:pathLst>
                <a:path w="2416" h="1124" extrusionOk="0">
                  <a:moveTo>
                    <a:pt x="2360" y="0"/>
                  </a:moveTo>
                  <a:lnTo>
                    <a:pt x="1" y="955"/>
                  </a:lnTo>
                  <a:cubicBezTo>
                    <a:pt x="1" y="1011"/>
                    <a:pt x="1" y="1067"/>
                    <a:pt x="57" y="1123"/>
                  </a:cubicBezTo>
                  <a:lnTo>
                    <a:pt x="2416" y="112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17"/>
            <p:cNvSpPr/>
            <p:nvPr/>
          </p:nvSpPr>
          <p:spPr>
            <a:xfrm>
              <a:off x="2546275" y="2149100"/>
              <a:ext cx="57600" cy="33725"/>
            </a:xfrm>
            <a:custGeom>
              <a:avLst/>
              <a:gdLst/>
              <a:ahLst/>
              <a:cxnLst/>
              <a:rect l="l" t="t" r="r" b="b"/>
              <a:pathLst>
                <a:path w="2304" h="1349" extrusionOk="0">
                  <a:moveTo>
                    <a:pt x="2247" y="1"/>
                  </a:moveTo>
                  <a:lnTo>
                    <a:pt x="0" y="1237"/>
                  </a:lnTo>
                  <a:cubicBezTo>
                    <a:pt x="0" y="1237"/>
                    <a:pt x="0" y="1293"/>
                    <a:pt x="57" y="1349"/>
                  </a:cubicBezTo>
                  <a:lnTo>
                    <a:pt x="2303" y="169"/>
                  </a:lnTo>
                  <a:lnTo>
                    <a:pt x="224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17"/>
            <p:cNvSpPr/>
            <p:nvPr/>
          </p:nvSpPr>
          <p:spPr>
            <a:xfrm>
              <a:off x="2533650" y="2125250"/>
              <a:ext cx="54775" cy="39325"/>
            </a:xfrm>
            <a:custGeom>
              <a:avLst/>
              <a:gdLst/>
              <a:ahLst/>
              <a:cxnLst/>
              <a:rect l="l" t="t" r="r" b="b"/>
              <a:pathLst>
                <a:path w="2191" h="1573" extrusionOk="0">
                  <a:moveTo>
                    <a:pt x="2134" y="0"/>
                  </a:moveTo>
                  <a:lnTo>
                    <a:pt x="0" y="1404"/>
                  </a:lnTo>
                  <a:lnTo>
                    <a:pt x="112" y="1573"/>
                  </a:lnTo>
                  <a:lnTo>
                    <a:pt x="2190" y="169"/>
                  </a:lnTo>
                  <a:lnTo>
                    <a:pt x="213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17"/>
            <p:cNvSpPr/>
            <p:nvPr/>
          </p:nvSpPr>
          <p:spPr>
            <a:xfrm>
              <a:off x="2563125" y="2202475"/>
              <a:ext cx="61800" cy="21075"/>
            </a:xfrm>
            <a:custGeom>
              <a:avLst/>
              <a:gdLst/>
              <a:ahLst/>
              <a:cxnLst/>
              <a:rect l="l" t="t" r="r" b="b"/>
              <a:pathLst>
                <a:path w="2472" h="843" extrusionOk="0">
                  <a:moveTo>
                    <a:pt x="2416" y="0"/>
                  </a:moveTo>
                  <a:lnTo>
                    <a:pt x="0" y="674"/>
                  </a:lnTo>
                  <a:lnTo>
                    <a:pt x="57" y="843"/>
                  </a:lnTo>
                  <a:lnTo>
                    <a:pt x="2472" y="169"/>
                  </a:lnTo>
                  <a:cubicBezTo>
                    <a:pt x="2472" y="113"/>
                    <a:pt x="2416" y="56"/>
                    <a:pt x="241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17"/>
            <p:cNvSpPr/>
            <p:nvPr/>
          </p:nvSpPr>
          <p:spPr>
            <a:xfrm>
              <a:off x="2568750" y="2229150"/>
              <a:ext cx="63200" cy="16875"/>
            </a:xfrm>
            <a:custGeom>
              <a:avLst/>
              <a:gdLst/>
              <a:ahLst/>
              <a:cxnLst/>
              <a:rect l="l" t="t" r="r" b="b"/>
              <a:pathLst>
                <a:path w="2528" h="675" extrusionOk="0">
                  <a:moveTo>
                    <a:pt x="2528" y="0"/>
                  </a:moveTo>
                  <a:lnTo>
                    <a:pt x="56" y="506"/>
                  </a:lnTo>
                  <a:lnTo>
                    <a:pt x="0" y="674"/>
                  </a:lnTo>
                  <a:lnTo>
                    <a:pt x="2528" y="169"/>
                  </a:lnTo>
                  <a:cubicBezTo>
                    <a:pt x="2528" y="113"/>
                    <a:pt x="2528" y="57"/>
                    <a:pt x="252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17"/>
            <p:cNvSpPr/>
            <p:nvPr/>
          </p:nvSpPr>
          <p:spPr>
            <a:xfrm>
              <a:off x="2571550" y="2257225"/>
              <a:ext cx="63200" cy="9850"/>
            </a:xfrm>
            <a:custGeom>
              <a:avLst/>
              <a:gdLst/>
              <a:ahLst/>
              <a:cxnLst/>
              <a:rect l="l" t="t" r="r" b="b"/>
              <a:pathLst>
                <a:path w="2528" h="394" extrusionOk="0">
                  <a:moveTo>
                    <a:pt x="2528" y="1"/>
                  </a:moveTo>
                  <a:lnTo>
                    <a:pt x="0" y="225"/>
                  </a:lnTo>
                  <a:cubicBezTo>
                    <a:pt x="0" y="281"/>
                    <a:pt x="0" y="338"/>
                    <a:pt x="0" y="394"/>
                  </a:cubicBezTo>
                  <a:lnTo>
                    <a:pt x="2528" y="169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17"/>
            <p:cNvSpPr/>
            <p:nvPr/>
          </p:nvSpPr>
          <p:spPr>
            <a:xfrm>
              <a:off x="2412875" y="2010100"/>
              <a:ext cx="22500" cy="61800"/>
            </a:xfrm>
            <a:custGeom>
              <a:avLst/>
              <a:gdLst/>
              <a:ahLst/>
              <a:cxnLst/>
              <a:rect l="l" t="t" r="r" b="b"/>
              <a:pathLst>
                <a:path w="900" h="2472" extrusionOk="0">
                  <a:moveTo>
                    <a:pt x="731" y="1"/>
                  </a:moveTo>
                  <a:lnTo>
                    <a:pt x="1" y="2472"/>
                  </a:lnTo>
                  <a:lnTo>
                    <a:pt x="113" y="2472"/>
                  </a:lnTo>
                  <a:lnTo>
                    <a:pt x="900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17"/>
            <p:cNvSpPr/>
            <p:nvPr/>
          </p:nvSpPr>
          <p:spPr>
            <a:xfrm>
              <a:off x="2391825" y="2004500"/>
              <a:ext cx="16875" cy="61800"/>
            </a:xfrm>
            <a:custGeom>
              <a:avLst/>
              <a:gdLst/>
              <a:ahLst/>
              <a:cxnLst/>
              <a:rect l="l" t="t" r="r" b="b"/>
              <a:pathLst>
                <a:path w="675" h="2472" extrusionOk="0">
                  <a:moveTo>
                    <a:pt x="506" y="0"/>
                  </a:moveTo>
                  <a:lnTo>
                    <a:pt x="0" y="2471"/>
                  </a:lnTo>
                  <a:lnTo>
                    <a:pt x="169" y="2471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17"/>
            <p:cNvSpPr/>
            <p:nvPr/>
          </p:nvSpPr>
          <p:spPr>
            <a:xfrm>
              <a:off x="2369350" y="2000275"/>
              <a:ext cx="9850" cy="63200"/>
            </a:xfrm>
            <a:custGeom>
              <a:avLst/>
              <a:gdLst/>
              <a:ahLst/>
              <a:cxnLst/>
              <a:rect l="l" t="t" r="r" b="b"/>
              <a:pathLst>
                <a:path w="394" h="2528" extrusionOk="0">
                  <a:moveTo>
                    <a:pt x="225" y="1"/>
                  </a:moveTo>
                  <a:lnTo>
                    <a:pt x="1" y="2528"/>
                  </a:lnTo>
                  <a:lnTo>
                    <a:pt x="169" y="252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17"/>
            <p:cNvSpPr/>
            <p:nvPr/>
          </p:nvSpPr>
          <p:spPr>
            <a:xfrm>
              <a:off x="2505550" y="2081725"/>
              <a:ext cx="47775" cy="47750"/>
            </a:xfrm>
            <a:custGeom>
              <a:avLst/>
              <a:gdLst/>
              <a:ahLst/>
              <a:cxnLst/>
              <a:rect l="l" t="t" r="r" b="b"/>
              <a:pathLst>
                <a:path w="1911" h="1910" extrusionOk="0">
                  <a:moveTo>
                    <a:pt x="1798" y="0"/>
                  </a:moveTo>
                  <a:lnTo>
                    <a:pt x="1" y="1797"/>
                  </a:lnTo>
                  <a:cubicBezTo>
                    <a:pt x="57" y="1854"/>
                    <a:pt x="113" y="1910"/>
                    <a:pt x="169" y="1910"/>
                  </a:cubicBezTo>
                  <a:lnTo>
                    <a:pt x="1910" y="112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17"/>
            <p:cNvSpPr/>
            <p:nvPr/>
          </p:nvSpPr>
          <p:spPr>
            <a:xfrm>
              <a:off x="2490100" y="2063450"/>
              <a:ext cx="43575" cy="50575"/>
            </a:xfrm>
            <a:custGeom>
              <a:avLst/>
              <a:gdLst/>
              <a:ahLst/>
              <a:cxnLst/>
              <a:rect l="l" t="t" r="r" b="b"/>
              <a:pathLst>
                <a:path w="1743" h="2023" extrusionOk="0">
                  <a:moveTo>
                    <a:pt x="1574" y="1"/>
                  </a:moveTo>
                  <a:lnTo>
                    <a:pt x="1" y="1967"/>
                  </a:lnTo>
                  <a:lnTo>
                    <a:pt x="113" y="2023"/>
                  </a:lnTo>
                  <a:lnTo>
                    <a:pt x="1742" y="113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17"/>
            <p:cNvSpPr/>
            <p:nvPr/>
          </p:nvSpPr>
          <p:spPr>
            <a:xfrm>
              <a:off x="2453600" y="2031175"/>
              <a:ext cx="32325" cy="59000"/>
            </a:xfrm>
            <a:custGeom>
              <a:avLst/>
              <a:gdLst/>
              <a:ahLst/>
              <a:cxnLst/>
              <a:rect l="l" t="t" r="r" b="b"/>
              <a:pathLst>
                <a:path w="1293" h="2360" extrusionOk="0">
                  <a:moveTo>
                    <a:pt x="1180" y="0"/>
                  </a:moveTo>
                  <a:lnTo>
                    <a:pt x="1" y="2247"/>
                  </a:lnTo>
                  <a:lnTo>
                    <a:pt x="113" y="2359"/>
                  </a:lnTo>
                  <a:lnTo>
                    <a:pt x="1292" y="1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17"/>
            <p:cNvSpPr/>
            <p:nvPr/>
          </p:nvSpPr>
          <p:spPr>
            <a:xfrm>
              <a:off x="2471850" y="2046600"/>
              <a:ext cx="39350" cy="54800"/>
            </a:xfrm>
            <a:custGeom>
              <a:avLst/>
              <a:gdLst/>
              <a:ahLst/>
              <a:cxnLst/>
              <a:rect l="l" t="t" r="r" b="b"/>
              <a:pathLst>
                <a:path w="1574" h="2192" extrusionOk="0">
                  <a:moveTo>
                    <a:pt x="1405" y="1"/>
                  </a:moveTo>
                  <a:lnTo>
                    <a:pt x="1" y="2135"/>
                  </a:lnTo>
                  <a:lnTo>
                    <a:pt x="169" y="2191"/>
                  </a:lnTo>
                  <a:lnTo>
                    <a:pt x="1573" y="113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17"/>
            <p:cNvSpPr/>
            <p:nvPr/>
          </p:nvSpPr>
          <p:spPr>
            <a:xfrm>
              <a:off x="2433950" y="2019925"/>
              <a:ext cx="28100" cy="60400"/>
            </a:xfrm>
            <a:custGeom>
              <a:avLst/>
              <a:gdLst/>
              <a:ahLst/>
              <a:cxnLst/>
              <a:rect l="l" t="t" r="r" b="b"/>
              <a:pathLst>
                <a:path w="1124" h="2416" extrusionOk="0">
                  <a:moveTo>
                    <a:pt x="955" y="1"/>
                  </a:moveTo>
                  <a:lnTo>
                    <a:pt x="0" y="2360"/>
                  </a:lnTo>
                  <a:lnTo>
                    <a:pt x="113" y="2416"/>
                  </a:lnTo>
                  <a:lnTo>
                    <a:pt x="1124" y="57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17"/>
            <p:cNvSpPr/>
            <p:nvPr/>
          </p:nvSpPr>
          <p:spPr>
            <a:xfrm>
              <a:off x="2053425" y="1998875"/>
              <a:ext cx="579925" cy="574825"/>
            </a:xfrm>
            <a:custGeom>
              <a:avLst/>
              <a:gdLst/>
              <a:ahLst/>
              <a:cxnLst/>
              <a:rect l="l" t="t" r="r" b="b"/>
              <a:pathLst>
                <a:path w="23197" h="22993" extrusionOk="0">
                  <a:moveTo>
                    <a:pt x="11739" y="0"/>
                  </a:moveTo>
                  <a:cubicBezTo>
                    <a:pt x="11402" y="0"/>
                    <a:pt x="11121" y="0"/>
                    <a:pt x="10784" y="57"/>
                  </a:cubicBezTo>
                  <a:lnTo>
                    <a:pt x="10616" y="57"/>
                  </a:lnTo>
                  <a:cubicBezTo>
                    <a:pt x="10279" y="57"/>
                    <a:pt x="9998" y="113"/>
                    <a:pt x="9661" y="169"/>
                  </a:cubicBezTo>
                  <a:lnTo>
                    <a:pt x="9493" y="225"/>
                  </a:lnTo>
                  <a:cubicBezTo>
                    <a:pt x="9156" y="281"/>
                    <a:pt x="8875" y="337"/>
                    <a:pt x="8538" y="450"/>
                  </a:cubicBezTo>
                  <a:lnTo>
                    <a:pt x="8425" y="506"/>
                  </a:lnTo>
                  <a:cubicBezTo>
                    <a:pt x="8145" y="562"/>
                    <a:pt x="7808" y="674"/>
                    <a:pt x="7471" y="843"/>
                  </a:cubicBezTo>
                  <a:lnTo>
                    <a:pt x="7358" y="899"/>
                  </a:lnTo>
                  <a:cubicBezTo>
                    <a:pt x="7021" y="1011"/>
                    <a:pt x="6741" y="1124"/>
                    <a:pt x="6404" y="1292"/>
                  </a:cubicBezTo>
                  <a:cubicBezTo>
                    <a:pt x="3708" y="2696"/>
                    <a:pt x="1686" y="5168"/>
                    <a:pt x="787" y="8088"/>
                  </a:cubicBezTo>
                  <a:lnTo>
                    <a:pt x="787" y="8200"/>
                  </a:lnTo>
                  <a:cubicBezTo>
                    <a:pt x="1" y="10728"/>
                    <a:pt x="113" y="13368"/>
                    <a:pt x="1124" y="15783"/>
                  </a:cubicBezTo>
                  <a:cubicBezTo>
                    <a:pt x="1236" y="16120"/>
                    <a:pt x="1405" y="16513"/>
                    <a:pt x="1573" y="16850"/>
                  </a:cubicBezTo>
                  <a:lnTo>
                    <a:pt x="1686" y="16962"/>
                  </a:lnTo>
                  <a:cubicBezTo>
                    <a:pt x="1742" y="17131"/>
                    <a:pt x="1798" y="17243"/>
                    <a:pt x="1910" y="17355"/>
                  </a:cubicBezTo>
                  <a:cubicBezTo>
                    <a:pt x="1910" y="17411"/>
                    <a:pt x="1910" y="17411"/>
                    <a:pt x="1967" y="17468"/>
                  </a:cubicBezTo>
                  <a:lnTo>
                    <a:pt x="2191" y="17861"/>
                  </a:lnTo>
                  <a:lnTo>
                    <a:pt x="2191" y="17917"/>
                  </a:lnTo>
                  <a:lnTo>
                    <a:pt x="2247" y="17973"/>
                  </a:lnTo>
                  <a:cubicBezTo>
                    <a:pt x="2304" y="18085"/>
                    <a:pt x="2416" y="18198"/>
                    <a:pt x="2472" y="18310"/>
                  </a:cubicBezTo>
                  <a:cubicBezTo>
                    <a:pt x="2809" y="18759"/>
                    <a:pt x="3202" y="19152"/>
                    <a:pt x="3595" y="19546"/>
                  </a:cubicBezTo>
                  <a:lnTo>
                    <a:pt x="3708" y="19714"/>
                  </a:lnTo>
                  <a:cubicBezTo>
                    <a:pt x="3764" y="19770"/>
                    <a:pt x="3876" y="19883"/>
                    <a:pt x="3988" y="19995"/>
                  </a:cubicBezTo>
                  <a:lnTo>
                    <a:pt x="4157" y="20107"/>
                  </a:lnTo>
                  <a:lnTo>
                    <a:pt x="4438" y="20332"/>
                  </a:lnTo>
                  <a:lnTo>
                    <a:pt x="4550" y="20444"/>
                  </a:lnTo>
                  <a:lnTo>
                    <a:pt x="4831" y="20669"/>
                  </a:lnTo>
                  <a:lnTo>
                    <a:pt x="4999" y="20781"/>
                  </a:lnTo>
                  <a:lnTo>
                    <a:pt x="5280" y="21006"/>
                  </a:lnTo>
                  <a:lnTo>
                    <a:pt x="5449" y="21118"/>
                  </a:lnTo>
                  <a:lnTo>
                    <a:pt x="5786" y="21343"/>
                  </a:lnTo>
                  <a:lnTo>
                    <a:pt x="5954" y="21455"/>
                  </a:lnTo>
                  <a:cubicBezTo>
                    <a:pt x="6235" y="21568"/>
                    <a:pt x="6516" y="21736"/>
                    <a:pt x="6797" y="21848"/>
                  </a:cubicBezTo>
                  <a:lnTo>
                    <a:pt x="6965" y="21961"/>
                  </a:lnTo>
                  <a:cubicBezTo>
                    <a:pt x="7246" y="22073"/>
                    <a:pt x="7527" y="22185"/>
                    <a:pt x="7864" y="22298"/>
                  </a:cubicBezTo>
                  <a:cubicBezTo>
                    <a:pt x="8032" y="22354"/>
                    <a:pt x="8145" y="22466"/>
                    <a:pt x="8313" y="22466"/>
                  </a:cubicBezTo>
                  <a:cubicBezTo>
                    <a:pt x="9464" y="22821"/>
                    <a:pt x="10634" y="22992"/>
                    <a:pt x="11787" y="22992"/>
                  </a:cubicBezTo>
                  <a:cubicBezTo>
                    <a:pt x="15920" y="22992"/>
                    <a:pt x="19829" y="20795"/>
                    <a:pt x="21849" y="17018"/>
                  </a:cubicBezTo>
                  <a:cubicBezTo>
                    <a:pt x="22242" y="16344"/>
                    <a:pt x="22523" y="15614"/>
                    <a:pt x="22747" y="14884"/>
                  </a:cubicBezTo>
                  <a:lnTo>
                    <a:pt x="22804" y="14772"/>
                  </a:lnTo>
                  <a:cubicBezTo>
                    <a:pt x="22804" y="14659"/>
                    <a:pt x="22860" y="14491"/>
                    <a:pt x="22916" y="14379"/>
                  </a:cubicBezTo>
                  <a:lnTo>
                    <a:pt x="22972" y="14210"/>
                  </a:lnTo>
                  <a:cubicBezTo>
                    <a:pt x="22972" y="14098"/>
                    <a:pt x="23028" y="13985"/>
                    <a:pt x="23028" y="13873"/>
                  </a:cubicBezTo>
                  <a:lnTo>
                    <a:pt x="23028" y="13705"/>
                  </a:lnTo>
                  <a:cubicBezTo>
                    <a:pt x="23028" y="13536"/>
                    <a:pt x="23084" y="13424"/>
                    <a:pt x="23141" y="13255"/>
                  </a:cubicBezTo>
                  <a:lnTo>
                    <a:pt x="23141" y="13087"/>
                  </a:lnTo>
                  <a:cubicBezTo>
                    <a:pt x="23141" y="12918"/>
                    <a:pt x="23141" y="12750"/>
                    <a:pt x="23141" y="12637"/>
                  </a:cubicBezTo>
                  <a:lnTo>
                    <a:pt x="23141" y="12581"/>
                  </a:lnTo>
                  <a:lnTo>
                    <a:pt x="23141" y="12188"/>
                  </a:lnTo>
                  <a:cubicBezTo>
                    <a:pt x="23197" y="12132"/>
                    <a:pt x="23197" y="12020"/>
                    <a:pt x="23141" y="12020"/>
                  </a:cubicBezTo>
                  <a:lnTo>
                    <a:pt x="23141" y="11626"/>
                  </a:lnTo>
                  <a:lnTo>
                    <a:pt x="23141" y="11514"/>
                  </a:lnTo>
                  <a:lnTo>
                    <a:pt x="20782" y="11514"/>
                  </a:lnTo>
                  <a:lnTo>
                    <a:pt x="20782" y="11683"/>
                  </a:lnTo>
                  <a:lnTo>
                    <a:pt x="21287" y="11683"/>
                  </a:lnTo>
                  <a:lnTo>
                    <a:pt x="21287" y="12413"/>
                  </a:lnTo>
                  <a:lnTo>
                    <a:pt x="20725" y="12300"/>
                  </a:lnTo>
                  <a:cubicBezTo>
                    <a:pt x="20725" y="12357"/>
                    <a:pt x="20725" y="12413"/>
                    <a:pt x="20725" y="12525"/>
                  </a:cubicBezTo>
                  <a:lnTo>
                    <a:pt x="21231" y="12525"/>
                  </a:lnTo>
                  <a:cubicBezTo>
                    <a:pt x="21231" y="12806"/>
                    <a:pt x="21175" y="13087"/>
                    <a:pt x="21119" y="13311"/>
                  </a:cubicBezTo>
                  <a:lnTo>
                    <a:pt x="20613" y="13199"/>
                  </a:lnTo>
                  <a:lnTo>
                    <a:pt x="20613" y="13368"/>
                  </a:lnTo>
                  <a:lnTo>
                    <a:pt x="21119" y="13480"/>
                  </a:lnTo>
                  <a:cubicBezTo>
                    <a:pt x="21062" y="13705"/>
                    <a:pt x="21006" y="13985"/>
                    <a:pt x="20894" y="14210"/>
                  </a:cubicBezTo>
                  <a:lnTo>
                    <a:pt x="20445" y="14042"/>
                  </a:lnTo>
                  <a:cubicBezTo>
                    <a:pt x="20445" y="14098"/>
                    <a:pt x="20388" y="14154"/>
                    <a:pt x="20388" y="14210"/>
                  </a:cubicBezTo>
                  <a:lnTo>
                    <a:pt x="20894" y="14322"/>
                  </a:lnTo>
                  <a:cubicBezTo>
                    <a:pt x="20782" y="14603"/>
                    <a:pt x="20725" y="14828"/>
                    <a:pt x="20613" y="15052"/>
                  </a:cubicBezTo>
                  <a:lnTo>
                    <a:pt x="20164" y="14884"/>
                  </a:lnTo>
                  <a:lnTo>
                    <a:pt x="20108" y="14996"/>
                  </a:lnTo>
                  <a:lnTo>
                    <a:pt x="20557" y="15221"/>
                  </a:lnTo>
                  <a:cubicBezTo>
                    <a:pt x="20445" y="15446"/>
                    <a:pt x="20332" y="15670"/>
                    <a:pt x="20220" y="15895"/>
                  </a:cubicBezTo>
                  <a:lnTo>
                    <a:pt x="19771" y="15670"/>
                  </a:lnTo>
                  <a:lnTo>
                    <a:pt x="19714" y="15839"/>
                  </a:lnTo>
                  <a:lnTo>
                    <a:pt x="20164" y="16063"/>
                  </a:lnTo>
                  <a:cubicBezTo>
                    <a:pt x="19995" y="16288"/>
                    <a:pt x="19883" y="16513"/>
                    <a:pt x="19714" y="16737"/>
                  </a:cubicBezTo>
                  <a:lnTo>
                    <a:pt x="19321" y="16457"/>
                  </a:lnTo>
                  <a:cubicBezTo>
                    <a:pt x="19321" y="16513"/>
                    <a:pt x="19265" y="16569"/>
                    <a:pt x="19209" y="16625"/>
                  </a:cubicBezTo>
                  <a:lnTo>
                    <a:pt x="19658" y="16906"/>
                  </a:lnTo>
                  <a:cubicBezTo>
                    <a:pt x="19490" y="17074"/>
                    <a:pt x="19378" y="17299"/>
                    <a:pt x="19209" y="17468"/>
                  </a:cubicBezTo>
                  <a:lnTo>
                    <a:pt x="18816" y="17187"/>
                  </a:lnTo>
                  <a:lnTo>
                    <a:pt x="18704" y="17299"/>
                  </a:lnTo>
                  <a:lnTo>
                    <a:pt x="19097" y="17636"/>
                  </a:lnTo>
                  <a:cubicBezTo>
                    <a:pt x="18928" y="17805"/>
                    <a:pt x="18760" y="18029"/>
                    <a:pt x="18591" y="18198"/>
                  </a:cubicBezTo>
                  <a:lnTo>
                    <a:pt x="18198" y="17861"/>
                  </a:lnTo>
                  <a:lnTo>
                    <a:pt x="18086" y="17973"/>
                  </a:lnTo>
                  <a:lnTo>
                    <a:pt x="18423" y="18310"/>
                  </a:lnTo>
                  <a:lnTo>
                    <a:pt x="17917" y="18816"/>
                  </a:lnTo>
                  <a:lnTo>
                    <a:pt x="17580" y="18422"/>
                  </a:lnTo>
                  <a:lnTo>
                    <a:pt x="17468" y="18535"/>
                  </a:lnTo>
                  <a:lnTo>
                    <a:pt x="17805" y="18928"/>
                  </a:lnTo>
                  <a:cubicBezTo>
                    <a:pt x="17580" y="19096"/>
                    <a:pt x="17356" y="19265"/>
                    <a:pt x="17131" y="19377"/>
                  </a:cubicBezTo>
                  <a:lnTo>
                    <a:pt x="16850" y="18984"/>
                  </a:lnTo>
                  <a:lnTo>
                    <a:pt x="16738" y="19040"/>
                  </a:lnTo>
                  <a:lnTo>
                    <a:pt x="17019" y="19489"/>
                  </a:lnTo>
                  <a:cubicBezTo>
                    <a:pt x="16794" y="19602"/>
                    <a:pt x="16569" y="19770"/>
                    <a:pt x="16401" y="19883"/>
                  </a:cubicBezTo>
                  <a:lnTo>
                    <a:pt x="16120" y="19433"/>
                  </a:lnTo>
                  <a:lnTo>
                    <a:pt x="16008" y="19489"/>
                  </a:lnTo>
                  <a:lnTo>
                    <a:pt x="16232" y="19939"/>
                  </a:lnTo>
                  <a:cubicBezTo>
                    <a:pt x="16008" y="20051"/>
                    <a:pt x="15783" y="20163"/>
                    <a:pt x="15502" y="20276"/>
                  </a:cubicBezTo>
                  <a:lnTo>
                    <a:pt x="15334" y="19826"/>
                  </a:lnTo>
                  <a:lnTo>
                    <a:pt x="15165" y="19883"/>
                  </a:lnTo>
                  <a:lnTo>
                    <a:pt x="15390" y="20332"/>
                  </a:lnTo>
                  <a:cubicBezTo>
                    <a:pt x="15109" y="20444"/>
                    <a:pt x="14884" y="20500"/>
                    <a:pt x="14660" y="20557"/>
                  </a:cubicBezTo>
                  <a:lnTo>
                    <a:pt x="14491" y="20107"/>
                  </a:lnTo>
                  <a:lnTo>
                    <a:pt x="14379" y="20163"/>
                  </a:lnTo>
                  <a:lnTo>
                    <a:pt x="14491" y="20613"/>
                  </a:lnTo>
                  <a:cubicBezTo>
                    <a:pt x="14267" y="20725"/>
                    <a:pt x="13986" y="20781"/>
                    <a:pt x="13761" y="20837"/>
                  </a:cubicBezTo>
                  <a:lnTo>
                    <a:pt x="13649" y="20332"/>
                  </a:lnTo>
                  <a:lnTo>
                    <a:pt x="13480" y="20332"/>
                  </a:lnTo>
                  <a:lnTo>
                    <a:pt x="13593" y="20837"/>
                  </a:lnTo>
                  <a:cubicBezTo>
                    <a:pt x="13312" y="20894"/>
                    <a:pt x="13087" y="20894"/>
                    <a:pt x="12862" y="20950"/>
                  </a:cubicBezTo>
                  <a:lnTo>
                    <a:pt x="12806" y="20444"/>
                  </a:lnTo>
                  <a:lnTo>
                    <a:pt x="12638" y="20444"/>
                  </a:lnTo>
                  <a:lnTo>
                    <a:pt x="12694" y="20950"/>
                  </a:lnTo>
                  <a:lnTo>
                    <a:pt x="11908" y="20950"/>
                  </a:lnTo>
                  <a:lnTo>
                    <a:pt x="11908" y="20444"/>
                  </a:lnTo>
                  <a:lnTo>
                    <a:pt x="11739" y="20444"/>
                  </a:lnTo>
                  <a:lnTo>
                    <a:pt x="11739" y="20950"/>
                  </a:lnTo>
                  <a:lnTo>
                    <a:pt x="11009" y="20950"/>
                  </a:lnTo>
                  <a:lnTo>
                    <a:pt x="11065" y="20444"/>
                  </a:lnTo>
                  <a:lnTo>
                    <a:pt x="10897" y="20444"/>
                  </a:lnTo>
                  <a:lnTo>
                    <a:pt x="10841" y="20950"/>
                  </a:lnTo>
                  <a:cubicBezTo>
                    <a:pt x="10560" y="20950"/>
                    <a:pt x="10335" y="20894"/>
                    <a:pt x="10054" y="20837"/>
                  </a:cubicBezTo>
                  <a:lnTo>
                    <a:pt x="10167" y="20332"/>
                  </a:lnTo>
                  <a:lnTo>
                    <a:pt x="9998" y="20332"/>
                  </a:lnTo>
                  <a:lnTo>
                    <a:pt x="9886" y="20837"/>
                  </a:lnTo>
                  <a:cubicBezTo>
                    <a:pt x="9661" y="20781"/>
                    <a:pt x="9436" y="20725"/>
                    <a:pt x="9212" y="20669"/>
                  </a:cubicBezTo>
                  <a:lnTo>
                    <a:pt x="9324" y="20163"/>
                  </a:lnTo>
                  <a:lnTo>
                    <a:pt x="9212" y="20107"/>
                  </a:lnTo>
                  <a:lnTo>
                    <a:pt x="9043" y="20613"/>
                  </a:lnTo>
                  <a:cubicBezTo>
                    <a:pt x="8819" y="20500"/>
                    <a:pt x="8538" y="20444"/>
                    <a:pt x="8313" y="20332"/>
                  </a:cubicBezTo>
                  <a:lnTo>
                    <a:pt x="8538" y="19883"/>
                  </a:lnTo>
                  <a:cubicBezTo>
                    <a:pt x="8482" y="19826"/>
                    <a:pt x="8425" y="19826"/>
                    <a:pt x="8369" y="19826"/>
                  </a:cubicBezTo>
                  <a:lnTo>
                    <a:pt x="8088" y="20220"/>
                  </a:lnTo>
                  <a:cubicBezTo>
                    <a:pt x="7864" y="20107"/>
                    <a:pt x="7639" y="19995"/>
                    <a:pt x="7414" y="19883"/>
                  </a:cubicBezTo>
                  <a:lnTo>
                    <a:pt x="7639" y="19489"/>
                  </a:lnTo>
                  <a:lnTo>
                    <a:pt x="7527" y="19377"/>
                  </a:lnTo>
                  <a:lnTo>
                    <a:pt x="7246" y="19826"/>
                  </a:lnTo>
                  <a:cubicBezTo>
                    <a:pt x="7021" y="19714"/>
                    <a:pt x="6797" y="19546"/>
                    <a:pt x="6628" y="19433"/>
                  </a:cubicBezTo>
                  <a:lnTo>
                    <a:pt x="6853" y="18984"/>
                  </a:lnTo>
                  <a:lnTo>
                    <a:pt x="6741" y="18928"/>
                  </a:lnTo>
                  <a:lnTo>
                    <a:pt x="6460" y="19321"/>
                  </a:lnTo>
                  <a:cubicBezTo>
                    <a:pt x="6235" y="19209"/>
                    <a:pt x="6067" y="19040"/>
                    <a:pt x="5842" y="18872"/>
                  </a:cubicBezTo>
                  <a:lnTo>
                    <a:pt x="6179" y="18479"/>
                  </a:lnTo>
                  <a:lnTo>
                    <a:pt x="6067" y="18366"/>
                  </a:lnTo>
                  <a:lnTo>
                    <a:pt x="5730" y="18759"/>
                  </a:lnTo>
                  <a:cubicBezTo>
                    <a:pt x="5561" y="18591"/>
                    <a:pt x="5336" y="18422"/>
                    <a:pt x="5168" y="18254"/>
                  </a:cubicBezTo>
                  <a:lnTo>
                    <a:pt x="5505" y="17917"/>
                  </a:lnTo>
                  <a:lnTo>
                    <a:pt x="5393" y="17748"/>
                  </a:lnTo>
                  <a:lnTo>
                    <a:pt x="5056" y="18142"/>
                  </a:lnTo>
                  <a:cubicBezTo>
                    <a:pt x="4887" y="17973"/>
                    <a:pt x="4719" y="17748"/>
                    <a:pt x="4550" y="17580"/>
                  </a:cubicBezTo>
                  <a:lnTo>
                    <a:pt x="4943" y="17243"/>
                  </a:lnTo>
                  <a:lnTo>
                    <a:pt x="4831" y="17131"/>
                  </a:lnTo>
                  <a:lnTo>
                    <a:pt x="4438" y="17468"/>
                  </a:lnTo>
                  <a:cubicBezTo>
                    <a:pt x="4269" y="17243"/>
                    <a:pt x="4101" y="17018"/>
                    <a:pt x="3988" y="16794"/>
                  </a:cubicBezTo>
                  <a:lnTo>
                    <a:pt x="4382" y="16569"/>
                  </a:lnTo>
                  <a:cubicBezTo>
                    <a:pt x="4382" y="16513"/>
                    <a:pt x="4325" y="16457"/>
                    <a:pt x="4269" y="16400"/>
                  </a:cubicBezTo>
                  <a:lnTo>
                    <a:pt x="3876" y="16681"/>
                  </a:lnTo>
                  <a:cubicBezTo>
                    <a:pt x="3764" y="16457"/>
                    <a:pt x="3595" y="16232"/>
                    <a:pt x="3483" y="16063"/>
                  </a:cubicBezTo>
                  <a:lnTo>
                    <a:pt x="3932" y="15783"/>
                  </a:lnTo>
                  <a:lnTo>
                    <a:pt x="3876" y="15670"/>
                  </a:lnTo>
                  <a:lnTo>
                    <a:pt x="3427" y="15895"/>
                  </a:lnTo>
                  <a:cubicBezTo>
                    <a:pt x="3314" y="15670"/>
                    <a:pt x="3202" y="15446"/>
                    <a:pt x="3090" y="15165"/>
                  </a:cubicBezTo>
                  <a:lnTo>
                    <a:pt x="3539" y="14996"/>
                  </a:lnTo>
                  <a:lnTo>
                    <a:pt x="3483" y="14828"/>
                  </a:lnTo>
                  <a:lnTo>
                    <a:pt x="3034" y="14996"/>
                  </a:lnTo>
                  <a:cubicBezTo>
                    <a:pt x="2921" y="14772"/>
                    <a:pt x="2865" y="14547"/>
                    <a:pt x="2809" y="14322"/>
                  </a:cubicBezTo>
                  <a:lnTo>
                    <a:pt x="3258" y="14154"/>
                  </a:lnTo>
                  <a:lnTo>
                    <a:pt x="3146" y="14042"/>
                  </a:lnTo>
                  <a:lnTo>
                    <a:pt x="2697" y="14154"/>
                  </a:lnTo>
                  <a:cubicBezTo>
                    <a:pt x="2640" y="13929"/>
                    <a:pt x="2528" y="13648"/>
                    <a:pt x="2528" y="13424"/>
                  </a:cubicBezTo>
                  <a:lnTo>
                    <a:pt x="2977" y="13311"/>
                  </a:lnTo>
                  <a:lnTo>
                    <a:pt x="2977" y="13143"/>
                  </a:lnTo>
                  <a:lnTo>
                    <a:pt x="2472" y="13255"/>
                  </a:lnTo>
                  <a:cubicBezTo>
                    <a:pt x="2472" y="12974"/>
                    <a:pt x="2416" y="12750"/>
                    <a:pt x="2360" y="12525"/>
                  </a:cubicBezTo>
                  <a:lnTo>
                    <a:pt x="2865" y="12469"/>
                  </a:lnTo>
                  <a:lnTo>
                    <a:pt x="2865" y="12300"/>
                  </a:lnTo>
                  <a:lnTo>
                    <a:pt x="2360" y="12357"/>
                  </a:lnTo>
                  <a:cubicBezTo>
                    <a:pt x="2360" y="12076"/>
                    <a:pt x="2360" y="11851"/>
                    <a:pt x="2360" y="11570"/>
                  </a:cubicBezTo>
                  <a:lnTo>
                    <a:pt x="2865" y="11570"/>
                  </a:lnTo>
                  <a:lnTo>
                    <a:pt x="2865" y="11514"/>
                  </a:lnTo>
                  <a:lnTo>
                    <a:pt x="2865" y="11402"/>
                  </a:lnTo>
                  <a:lnTo>
                    <a:pt x="2360" y="11402"/>
                  </a:lnTo>
                  <a:lnTo>
                    <a:pt x="2360" y="10728"/>
                  </a:lnTo>
                  <a:lnTo>
                    <a:pt x="2865" y="10784"/>
                  </a:lnTo>
                  <a:lnTo>
                    <a:pt x="2865" y="10615"/>
                  </a:lnTo>
                  <a:lnTo>
                    <a:pt x="2360" y="10559"/>
                  </a:lnTo>
                  <a:cubicBezTo>
                    <a:pt x="2360" y="10278"/>
                    <a:pt x="2416" y="10054"/>
                    <a:pt x="2472" y="9773"/>
                  </a:cubicBezTo>
                  <a:lnTo>
                    <a:pt x="2977" y="9885"/>
                  </a:lnTo>
                  <a:cubicBezTo>
                    <a:pt x="2977" y="9829"/>
                    <a:pt x="2977" y="9773"/>
                    <a:pt x="2977" y="9717"/>
                  </a:cubicBezTo>
                  <a:lnTo>
                    <a:pt x="2472" y="9605"/>
                  </a:lnTo>
                  <a:cubicBezTo>
                    <a:pt x="2528" y="9380"/>
                    <a:pt x="2584" y="9155"/>
                    <a:pt x="2640" y="8931"/>
                  </a:cubicBezTo>
                  <a:lnTo>
                    <a:pt x="3146" y="8987"/>
                  </a:lnTo>
                  <a:cubicBezTo>
                    <a:pt x="3202" y="8931"/>
                    <a:pt x="3202" y="8874"/>
                    <a:pt x="3202" y="8818"/>
                  </a:cubicBezTo>
                  <a:lnTo>
                    <a:pt x="2753" y="8706"/>
                  </a:lnTo>
                  <a:cubicBezTo>
                    <a:pt x="2809" y="8425"/>
                    <a:pt x="2921" y="8200"/>
                    <a:pt x="2977" y="7920"/>
                  </a:cubicBezTo>
                  <a:lnTo>
                    <a:pt x="3483" y="8144"/>
                  </a:lnTo>
                  <a:lnTo>
                    <a:pt x="3539" y="7976"/>
                  </a:lnTo>
                  <a:lnTo>
                    <a:pt x="3090" y="7807"/>
                  </a:lnTo>
                  <a:cubicBezTo>
                    <a:pt x="3146" y="7583"/>
                    <a:pt x="3258" y="7358"/>
                    <a:pt x="3371" y="7133"/>
                  </a:cubicBezTo>
                  <a:lnTo>
                    <a:pt x="3820" y="7358"/>
                  </a:lnTo>
                  <a:lnTo>
                    <a:pt x="3932" y="7189"/>
                  </a:lnTo>
                  <a:lnTo>
                    <a:pt x="3483" y="6965"/>
                  </a:lnTo>
                  <a:cubicBezTo>
                    <a:pt x="3595" y="6740"/>
                    <a:pt x="3708" y="6515"/>
                    <a:pt x="3876" y="6291"/>
                  </a:cubicBezTo>
                  <a:lnTo>
                    <a:pt x="4269" y="6572"/>
                  </a:lnTo>
                  <a:cubicBezTo>
                    <a:pt x="4325" y="6515"/>
                    <a:pt x="4325" y="6459"/>
                    <a:pt x="4382" y="6403"/>
                  </a:cubicBezTo>
                  <a:lnTo>
                    <a:pt x="3988" y="6122"/>
                  </a:lnTo>
                  <a:cubicBezTo>
                    <a:pt x="4101" y="5954"/>
                    <a:pt x="4269" y="5729"/>
                    <a:pt x="4382" y="5561"/>
                  </a:cubicBezTo>
                  <a:lnTo>
                    <a:pt x="4775" y="5841"/>
                  </a:lnTo>
                  <a:lnTo>
                    <a:pt x="4887" y="5729"/>
                  </a:lnTo>
                  <a:lnTo>
                    <a:pt x="4550" y="5392"/>
                  </a:lnTo>
                  <a:cubicBezTo>
                    <a:pt x="4719" y="5224"/>
                    <a:pt x="4943" y="4999"/>
                    <a:pt x="5112" y="4831"/>
                  </a:cubicBezTo>
                  <a:lnTo>
                    <a:pt x="5449" y="5224"/>
                  </a:lnTo>
                  <a:lnTo>
                    <a:pt x="5561" y="5055"/>
                  </a:lnTo>
                  <a:lnTo>
                    <a:pt x="5224" y="4718"/>
                  </a:lnTo>
                  <a:cubicBezTo>
                    <a:pt x="5393" y="4550"/>
                    <a:pt x="5561" y="4381"/>
                    <a:pt x="5786" y="4213"/>
                  </a:cubicBezTo>
                  <a:lnTo>
                    <a:pt x="6067" y="4606"/>
                  </a:lnTo>
                  <a:lnTo>
                    <a:pt x="6235" y="4494"/>
                  </a:lnTo>
                  <a:lnTo>
                    <a:pt x="5898" y="4100"/>
                  </a:lnTo>
                  <a:cubicBezTo>
                    <a:pt x="6123" y="3932"/>
                    <a:pt x="6291" y="3820"/>
                    <a:pt x="6516" y="3651"/>
                  </a:cubicBezTo>
                  <a:lnTo>
                    <a:pt x="6797" y="4044"/>
                  </a:lnTo>
                  <a:lnTo>
                    <a:pt x="6965" y="3988"/>
                  </a:lnTo>
                  <a:lnTo>
                    <a:pt x="6684" y="3539"/>
                  </a:lnTo>
                  <a:cubicBezTo>
                    <a:pt x="6853" y="3426"/>
                    <a:pt x="7077" y="3314"/>
                    <a:pt x="7302" y="3202"/>
                  </a:cubicBezTo>
                  <a:lnTo>
                    <a:pt x="7527" y="3595"/>
                  </a:lnTo>
                  <a:lnTo>
                    <a:pt x="7695" y="3539"/>
                  </a:lnTo>
                  <a:lnTo>
                    <a:pt x="7471" y="3089"/>
                  </a:lnTo>
                  <a:cubicBezTo>
                    <a:pt x="7695" y="2977"/>
                    <a:pt x="7920" y="2865"/>
                    <a:pt x="8145" y="2752"/>
                  </a:cubicBezTo>
                  <a:lnTo>
                    <a:pt x="8369" y="3202"/>
                  </a:lnTo>
                  <a:lnTo>
                    <a:pt x="8482" y="3146"/>
                  </a:lnTo>
                  <a:lnTo>
                    <a:pt x="8313" y="2696"/>
                  </a:lnTo>
                  <a:cubicBezTo>
                    <a:pt x="8538" y="2584"/>
                    <a:pt x="8762" y="2472"/>
                    <a:pt x="8987" y="2415"/>
                  </a:cubicBezTo>
                  <a:lnTo>
                    <a:pt x="9156" y="2921"/>
                  </a:lnTo>
                  <a:lnTo>
                    <a:pt x="9268" y="2865"/>
                  </a:lnTo>
                  <a:lnTo>
                    <a:pt x="9156" y="2359"/>
                  </a:lnTo>
                  <a:cubicBezTo>
                    <a:pt x="9380" y="2303"/>
                    <a:pt x="9661" y="2247"/>
                    <a:pt x="9886" y="2191"/>
                  </a:cubicBezTo>
                  <a:lnTo>
                    <a:pt x="9998" y="2696"/>
                  </a:lnTo>
                  <a:lnTo>
                    <a:pt x="10167" y="2696"/>
                  </a:lnTo>
                  <a:lnTo>
                    <a:pt x="10110" y="2191"/>
                  </a:lnTo>
                  <a:cubicBezTo>
                    <a:pt x="10335" y="2135"/>
                    <a:pt x="10560" y="2078"/>
                    <a:pt x="10784" y="2078"/>
                  </a:cubicBezTo>
                  <a:lnTo>
                    <a:pt x="10841" y="2584"/>
                  </a:lnTo>
                  <a:lnTo>
                    <a:pt x="11009" y="2584"/>
                  </a:lnTo>
                  <a:lnTo>
                    <a:pt x="10953" y="2078"/>
                  </a:lnTo>
                  <a:cubicBezTo>
                    <a:pt x="11234" y="2078"/>
                    <a:pt x="11514" y="2022"/>
                    <a:pt x="11739" y="2022"/>
                  </a:cubicBezTo>
                  <a:lnTo>
                    <a:pt x="11739" y="2528"/>
                  </a:lnTo>
                  <a:lnTo>
                    <a:pt x="11908" y="2528"/>
                  </a:lnTo>
                  <a:lnTo>
                    <a:pt x="1190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17"/>
            <p:cNvSpPr/>
            <p:nvPr/>
          </p:nvSpPr>
          <p:spPr>
            <a:xfrm>
              <a:off x="4888325" y="1885150"/>
              <a:ext cx="44975" cy="67400"/>
            </a:xfrm>
            <a:custGeom>
              <a:avLst/>
              <a:gdLst/>
              <a:ahLst/>
              <a:cxnLst/>
              <a:rect l="l" t="t" r="r" b="b"/>
              <a:pathLst>
                <a:path w="1799" h="2696" extrusionOk="0">
                  <a:moveTo>
                    <a:pt x="225" y="0"/>
                  </a:moveTo>
                  <a:lnTo>
                    <a:pt x="1" y="112"/>
                  </a:lnTo>
                  <a:lnTo>
                    <a:pt x="1573" y="2696"/>
                  </a:lnTo>
                  <a:lnTo>
                    <a:pt x="1798" y="252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17"/>
            <p:cNvSpPr/>
            <p:nvPr/>
          </p:nvSpPr>
          <p:spPr>
            <a:xfrm>
              <a:off x="4926250" y="1865475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0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17"/>
            <p:cNvSpPr/>
            <p:nvPr/>
          </p:nvSpPr>
          <p:spPr>
            <a:xfrm>
              <a:off x="4965550" y="1848625"/>
              <a:ext cx="30925" cy="73050"/>
            </a:xfrm>
            <a:custGeom>
              <a:avLst/>
              <a:gdLst/>
              <a:ahLst/>
              <a:cxnLst/>
              <a:rect l="l" t="t" r="r" b="b"/>
              <a:pathLst>
                <a:path w="1237" h="2922" extrusionOk="0">
                  <a:moveTo>
                    <a:pt x="282" y="1"/>
                  </a:moveTo>
                  <a:lnTo>
                    <a:pt x="1" y="113"/>
                  </a:lnTo>
                  <a:lnTo>
                    <a:pt x="1012" y="2921"/>
                  </a:lnTo>
                  <a:lnTo>
                    <a:pt x="1236" y="28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17"/>
            <p:cNvSpPr/>
            <p:nvPr/>
          </p:nvSpPr>
          <p:spPr>
            <a:xfrm>
              <a:off x="4853225" y="1909000"/>
              <a:ext cx="49175" cy="63225"/>
            </a:xfrm>
            <a:custGeom>
              <a:avLst/>
              <a:gdLst/>
              <a:ahLst/>
              <a:cxnLst/>
              <a:rect l="l" t="t" r="r" b="b"/>
              <a:pathLst>
                <a:path w="1967" h="2529" extrusionOk="0">
                  <a:moveTo>
                    <a:pt x="169" y="1"/>
                  </a:moveTo>
                  <a:lnTo>
                    <a:pt x="1" y="169"/>
                  </a:lnTo>
                  <a:lnTo>
                    <a:pt x="1742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17"/>
            <p:cNvSpPr/>
            <p:nvPr/>
          </p:nvSpPr>
          <p:spPr>
            <a:xfrm>
              <a:off x="5129850" y="1826175"/>
              <a:ext cx="11250" cy="74425"/>
            </a:xfrm>
            <a:custGeom>
              <a:avLst/>
              <a:gdLst/>
              <a:ahLst/>
              <a:cxnLst/>
              <a:rect l="l" t="t" r="r" b="b"/>
              <a:pathLst>
                <a:path w="450" h="2977" extrusionOk="0">
                  <a:moveTo>
                    <a:pt x="169" y="0"/>
                  </a:moveTo>
                  <a:lnTo>
                    <a:pt x="0" y="2977"/>
                  </a:lnTo>
                  <a:lnTo>
                    <a:pt x="281" y="297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17"/>
            <p:cNvSpPr/>
            <p:nvPr/>
          </p:nvSpPr>
          <p:spPr>
            <a:xfrm>
              <a:off x="5090525" y="1826175"/>
              <a:ext cx="9850" cy="74425"/>
            </a:xfrm>
            <a:custGeom>
              <a:avLst/>
              <a:gdLst/>
              <a:ahLst/>
              <a:cxnLst/>
              <a:rect l="l" t="t" r="r" b="b"/>
              <a:pathLst>
                <a:path w="394" h="2977" extrusionOk="0">
                  <a:moveTo>
                    <a:pt x="0" y="0"/>
                  </a:moveTo>
                  <a:lnTo>
                    <a:pt x="169" y="2977"/>
                  </a:lnTo>
                  <a:lnTo>
                    <a:pt x="394" y="297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17"/>
            <p:cNvSpPr/>
            <p:nvPr/>
          </p:nvSpPr>
          <p:spPr>
            <a:xfrm>
              <a:off x="5048400" y="1830375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1" y="1"/>
                  </a:moveTo>
                  <a:lnTo>
                    <a:pt x="450" y="2921"/>
                  </a:lnTo>
                  <a:lnTo>
                    <a:pt x="675" y="292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17"/>
            <p:cNvSpPr/>
            <p:nvPr/>
          </p:nvSpPr>
          <p:spPr>
            <a:xfrm>
              <a:off x="5006275" y="1837400"/>
              <a:ext cx="23900" cy="74450"/>
            </a:xfrm>
            <a:custGeom>
              <a:avLst/>
              <a:gdLst/>
              <a:ahLst/>
              <a:cxnLst/>
              <a:rect l="l" t="t" r="r" b="b"/>
              <a:pathLst>
                <a:path w="956" h="2978" extrusionOk="0">
                  <a:moveTo>
                    <a:pt x="281" y="0"/>
                  </a:moveTo>
                  <a:lnTo>
                    <a:pt x="1" y="57"/>
                  </a:lnTo>
                  <a:lnTo>
                    <a:pt x="731" y="2977"/>
                  </a:lnTo>
                  <a:lnTo>
                    <a:pt x="955" y="286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17"/>
            <p:cNvSpPr/>
            <p:nvPr/>
          </p:nvSpPr>
          <p:spPr>
            <a:xfrm>
              <a:off x="4763375" y="1998875"/>
              <a:ext cx="63200" cy="49175"/>
            </a:xfrm>
            <a:custGeom>
              <a:avLst/>
              <a:gdLst/>
              <a:ahLst/>
              <a:cxnLst/>
              <a:rect l="l" t="t" r="r" b="b"/>
              <a:pathLst>
                <a:path w="2528" h="1967" extrusionOk="0">
                  <a:moveTo>
                    <a:pt x="169" y="0"/>
                  </a:moveTo>
                  <a:lnTo>
                    <a:pt x="0" y="169"/>
                  </a:lnTo>
                  <a:lnTo>
                    <a:pt x="2415" y="1966"/>
                  </a:lnTo>
                  <a:lnTo>
                    <a:pt x="2528" y="174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17"/>
            <p:cNvSpPr/>
            <p:nvPr/>
          </p:nvSpPr>
          <p:spPr>
            <a:xfrm>
              <a:off x="4790050" y="1966575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"/>
                  </a:moveTo>
                  <a:lnTo>
                    <a:pt x="0" y="169"/>
                  </a:lnTo>
                  <a:lnTo>
                    <a:pt x="2191" y="2191"/>
                  </a:lnTo>
                  <a:lnTo>
                    <a:pt x="2359" y="196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17"/>
            <p:cNvSpPr/>
            <p:nvPr/>
          </p:nvSpPr>
          <p:spPr>
            <a:xfrm>
              <a:off x="4739500" y="2033975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69"/>
                    <a:pt x="0" y="225"/>
                  </a:cubicBezTo>
                  <a:lnTo>
                    <a:pt x="2528" y="1742"/>
                  </a:lnTo>
                  <a:lnTo>
                    <a:pt x="2696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17"/>
            <p:cNvSpPr/>
            <p:nvPr/>
          </p:nvSpPr>
          <p:spPr>
            <a:xfrm>
              <a:off x="4820925" y="1935675"/>
              <a:ext cx="54800" cy="60425"/>
            </a:xfrm>
            <a:custGeom>
              <a:avLst/>
              <a:gdLst/>
              <a:ahLst/>
              <a:cxnLst/>
              <a:rect l="l" t="t" r="r" b="b"/>
              <a:pathLst>
                <a:path w="2192" h="2417" extrusionOk="0">
                  <a:moveTo>
                    <a:pt x="169" y="1"/>
                  </a:moveTo>
                  <a:lnTo>
                    <a:pt x="1" y="169"/>
                  </a:lnTo>
                  <a:lnTo>
                    <a:pt x="1967" y="2416"/>
                  </a:lnTo>
                  <a:lnTo>
                    <a:pt x="2191" y="21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17"/>
            <p:cNvSpPr/>
            <p:nvPr/>
          </p:nvSpPr>
          <p:spPr>
            <a:xfrm>
              <a:off x="5164950" y="1830375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450" y="1"/>
                  </a:moveTo>
                  <a:lnTo>
                    <a:pt x="0" y="2921"/>
                  </a:lnTo>
                  <a:lnTo>
                    <a:pt x="225" y="29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17"/>
            <p:cNvSpPr/>
            <p:nvPr/>
          </p:nvSpPr>
          <p:spPr>
            <a:xfrm>
              <a:off x="5267450" y="1866875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0" y="2641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17"/>
            <p:cNvSpPr/>
            <p:nvPr/>
          </p:nvSpPr>
          <p:spPr>
            <a:xfrm>
              <a:off x="5200050" y="1838800"/>
              <a:ext cx="23900" cy="73050"/>
            </a:xfrm>
            <a:custGeom>
              <a:avLst/>
              <a:gdLst/>
              <a:ahLst/>
              <a:cxnLst/>
              <a:rect l="l" t="t" r="r" b="b"/>
              <a:pathLst>
                <a:path w="956" h="2922" extrusionOk="0">
                  <a:moveTo>
                    <a:pt x="730" y="1"/>
                  </a:moveTo>
                  <a:lnTo>
                    <a:pt x="0" y="2865"/>
                  </a:lnTo>
                  <a:lnTo>
                    <a:pt x="281" y="2921"/>
                  </a:lnTo>
                  <a:lnTo>
                    <a:pt x="955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17"/>
            <p:cNvSpPr/>
            <p:nvPr/>
          </p:nvSpPr>
          <p:spPr>
            <a:xfrm>
              <a:off x="5233750" y="1850025"/>
              <a:ext cx="30900" cy="71650"/>
            </a:xfrm>
            <a:custGeom>
              <a:avLst/>
              <a:gdLst/>
              <a:ahLst/>
              <a:cxnLst/>
              <a:rect l="l" t="t" r="r" b="b"/>
              <a:pathLst>
                <a:path w="1236" h="2866" extrusionOk="0">
                  <a:moveTo>
                    <a:pt x="955" y="1"/>
                  </a:moveTo>
                  <a:lnTo>
                    <a:pt x="0" y="2809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17"/>
            <p:cNvSpPr/>
            <p:nvPr/>
          </p:nvSpPr>
          <p:spPr>
            <a:xfrm>
              <a:off x="5355900" y="1984825"/>
              <a:ext cx="5650" cy="11275"/>
            </a:xfrm>
            <a:custGeom>
              <a:avLst/>
              <a:gdLst/>
              <a:ahLst/>
              <a:cxnLst/>
              <a:rect l="l" t="t" r="r" b="b"/>
              <a:pathLst>
                <a:path w="226" h="451" extrusionOk="0">
                  <a:moveTo>
                    <a:pt x="225" y="1"/>
                  </a:moveTo>
                  <a:lnTo>
                    <a:pt x="1" y="225"/>
                  </a:lnTo>
                  <a:lnTo>
                    <a:pt x="169" y="450"/>
                  </a:lnTo>
                  <a:lnTo>
                    <a:pt x="225" y="33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17"/>
            <p:cNvSpPr/>
            <p:nvPr/>
          </p:nvSpPr>
          <p:spPr>
            <a:xfrm>
              <a:off x="5298325" y="1886550"/>
              <a:ext cx="43550" cy="66000"/>
            </a:xfrm>
            <a:custGeom>
              <a:avLst/>
              <a:gdLst/>
              <a:ahLst/>
              <a:cxnLst/>
              <a:rect l="l" t="t" r="r" b="b"/>
              <a:pathLst>
                <a:path w="1742" h="2640" extrusionOk="0">
                  <a:moveTo>
                    <a:pt x="1517" y="0"/>
                  </a:moveTo>
                  <a:lnTo>
                    <a:pt x="1" y="2528"/>
                  </a:lnTo>
                  <a:lnTo>
                    <a:pt x="225" y="2640"/>
                  </a:lnTo>
                  <a:lnTo>
                    <a:pt x="1742" y="113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17"/>
            <p:cNvSpPr/>
            <p:nvPr/>
          </p:nvSpPr>
          <p:spPr>
            <a:xfrm>
              <a:off x="5327825" y="1925850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8" y="1"/>
                  </a:moveTo>
                  <a:lnTo>
                    <a:pt x="0" y="1742"/>
                  </a:lnTo>
                  <a:lnTo>
                    <a:pt x="225" y="1910"/>
                  </a:lnTo>
                  <a:lnTo>
                    <a:pt x="1348" y="39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17"/>
            <p:cNvSpPr/>
            <p:nvPr/>
          </p:nvSpPr>
          <p:spPr>
            <a:xfrm>
              <a:off x="4836375" y="1921650"/>
              <a:ext cx="66025" cy="78650"/>
            </a:xfrm>
            <a:custGeom>
              <a:avLst/>
              <a:gdLst/>
              <a:ahLst/>
              <a:cxnLst/>
              <a:rect l="l" t="t" r="r" b="b"/>
              <a:pathLst>
                <a:path w="2641" h="3146" extrusionOk="0">
                  <a:moveTo>
                    <a:pt x="225" y="0"/>
                  </a:moveTo>
                  <a:lnTo>
                    <a:pt x="1" y="169"/>
                  </a:lnTo>
                  <a:lnTo>
                    <a:pt x="2472" y="3146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17"/>
            <p:cNvSpPr/>
            <p:nvPr/>
          </p:nvSpPr>
          <p:spPr>
            <a:xfrm>
              <a:off x="4947300" y="18570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225" y="1"/>
                  </a:moveTo>
                  <a:lnTo>
                    <a:pt x="1" y="57"/>
                  </a:lnTo>
                  <a:lnTo>
                    <a:pt x="1461" y="3651"/>
                  </a:lnTo>
                  <a:lnTo>
                    <a:pt x="1686" y="353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17"/>
            <p:cNvSpPr/>
            <p:nvPr/>
          </p:nvSpPr>
          <p:spPr>
            <a:xfrm>
              <a:off x="490800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13"/>
                  </a:lnTo>
                  <a:lnTo>
                    <a:pt x="1797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17"/>
            <p:cNvSpPr/>
            <p:nvPr/>
          </p:nvSpPr>
          <p:spPr>
            <a:xfrm>
              <a:off x="4871475" y="1896375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1" y="113"/>
                  </a:lnTo>
                  <a:lnTo>
                    <a:pt x="2135" y="3314"/>
                  </a:lnTo>
                  <a:lnTo>
                    <a:pt x="2360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17"/>
            <p:cNvSpPr/>
            <p:nvPr/>
          </p:nvSpPr>
          <p:spPr>
            <a:xfrm>
              <a:off x="4986625" y="1843025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0" y="56"/>
                  </a:lnTo>
                  <a:lnTo>
                    <a:pt x="1067" y="3763"/>
                  </a:lnTo>
                  <a:lnTo>
                    <a:pt x="1348" y="370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17"/>
            <p:cNvSpPr/>
            <p:nvPr/>
          </p:nvSpPr>
          <p:spPr>
            <a:xfrm>
              <a:off x="5113000" y="1826175"/>
              <a:ext cx="7025" cy="95500"/>
            </a:xfrm>
            <a:custGeom>
              <a:avLst/>
              <a:gdLst/>
              <a:ahLst/>
              <a:cxnLst/>
              <a:rect l="l" t="t" r="r" b="b"/>
              <a:pathLst>
                <a:path w="281" h="3820" extrusionOk="0">
                  <a:moveTo>
                    <a:pt x="0" y="0"/>
                  </a:moveTo>
                  <a:lnTo>
                    <a:pt x="0" y="3819"/>
                  </a:lnTo>
                  <a:lnTo>
                    <a:pt x="281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17"/>
            <p:cNvSpPr/>
            <p:nvPr/>
          </p:nvSpPr>
          <p:spPr>
            <a:xfrm>
              <a:off x="5028750" y="1833175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0" y="57"/>
                  </a:lnTo>
                  <a:lnTo>
                    <a:pt x="674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17"/>
            <p:cNvSpPr/>
            <p:nvPr/>
          </p:nvSpPr>
          <p:spPr>
            <a:xfrm>
              <a:off x="5069475" y="1827575"/>
              <a:ext cx="15450" cy="95500"/>
            </a:xfrm>
            <a:custGeom>
              <a:avLst/>
              <a:gdLst/>
              <a:ahLst/>
              <a:cxnLst/>
              <a:rect l="l" t="t" r="r" b="b"/>
              <a:pathLst>
                <a:path w="618" h="3820" extrusionOk="0">
                  <a:moveTo>
                    <a:pt x="0" y="0"/>
                  </a:moveTo>
                  <a:lnTo>
                    <a:pt x="393" y="3819"/>
                  </a:lnTo>
                  <a:lnTo>
                    <a:pt x="618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17"/>
            <p:cNvSpPr/>
            <p:nvPr/>
          </p:nvSpPr>
          <p:spPr>
            <a:xfrm>
              <a:off x="4805500" y="1949725"/>
              <a:ext cx="73025" cy="73050"/>
            </a:xfrm>
            <a:custGeom>
              <a:avLst/>
              <a:gdLst/>
              <a:ahLst/>
              <a:cxnLst/>
              <a:rect l="l" t="t" r="r" b="b"/>
              <a:pathLst>
                <a:path w="2921" h="2922" extrusionOk="0">
                  <a:moveTo>
                    <a:pt x="169" y="1"/>
                  </a:moveTo>
                  <a:lnTo>
                    <a:pt x="0" y="169"/>
                  </a:lnTo>
                  <a:lnTo>
                    <a:pt x="2752" y="2921"/>
                  </a:lnTo>
                  <a:cubicBezTo>
                    <a:pt x="2808" y="2865"/>
                    <a:pt x="2864" y="2809"/>
                    <a:pt x="2921" y="2753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17"/>
            <p:cNvSpPr/>
            <p:nvPr/>
          </p:nvSpPr>
          <p:spPr>
            <a:xfrm>
              <a:off x="4776000" y="1982025"/>
              <a:ext cx="78650" cy="66025"/>
            </a:xfrm>
            <a:custGeom>
              <a:avLst/>
              <a:gdLst/>
              <a:ahLst/>
              <a:cxnLst/>
              <a:rect l="l" t="t" r="r" b="b"/>
              <a:pathLst>
                <a:path w="3146" h="2641" extrusionOk="0">
                  <a:moveTo>
                    <a:pt x="169" y="0"/>
                  </a:moveTo>
                  <a:cubicBezTo>
                    <a:pt x="113" y="57"/>
                    <a:pt x="57" y="113"/>
                    <a:pt x="1" y="169"/>
                  </a:cubicBezTo>
                  <a:lnTo>
                    <a:pt x="2977" y="2640"/>
                  </a:lnTo>
                  <a:lnTo>
                    <a:pt x="3146" y="241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17"/>
            <p:cNvSpPr/>
            <p:nvPr/>
          </p:nvSpPr>
          <p:spPr>
            <a:xfrm>
              <a:off x="4752125" y="2015725"/>
              <a:ext cx="82875" cy="59000"/>
            </a:xfrm>
            <a:custGeom>
              <a:avLst/>
              <a:gdLst/>
              <a:ahLst/>
              <a:cxnLst/>
              <a:rect l="l" t="t" r="r" b="b"/>
              <a:pathLst>
                <a:path w="3315" h="2360" extrusionOk="0">
                  <a:moveTo>
                    <a:pt x="113" y="0"/>
                  </a:moveTo>
                  <a:lnTo>
                    <a:pt x="1" y="169"/>
                  </a:lnTo>
                  <a:lnTo>
                    <a:pt x="3202" y="2359"/>
                  </a:lnTo>
                  <a:lnTo>
                    <a:pt x="3315" y="213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17"/>
            <p:cNvSpPr/>
            <p:nvPr/>
          </p:nvSpPr>
          <p:spPr>
            <a:xfrm>
              <a:off x="5145275" y="1827575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394" y="0"/>
                  </a:moveTo>
                  <a:lnTo>
                    <a:pt x="1" y="3876"/>
                  </a:lnTo>
                  <a:lnTo>
                    <a:pt x="282" y="3876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17"/>
            <p:cNvSpPr/>
            <p:nvPr/>
          </p:nvSpPr>
          <p:spPr>
            <a:xfrm>
              <a:off x="5211275" y="1844425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5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17"/>
            <p:cNvSpPr/>
            <p:nvPr/>
          </p:nvSpPr>
          <p:spPr>
            <a:xfrm>
              <a:off x="5178975" y="1833175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1" y="1"/>
                  </a:moveTo>
                  <a:lnTo>
                    <a:pt x="1" y="3764"/>
                  </a:lnTo>
                  <a:lnTo>
                    <a:pt x="282" y="3820"/>
                  </a:lnTo>
                  <a:lnTo>
                    <a:pt x="1012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17"/>
            <p:cNvSpPr/>
            <p:nvPr/>
          </p:nvSpPr>
          <p:spPr>
            <a:xfrm>
              <a:off x="5353100" y="2011500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7" y="1"/>
                  </a:moveTo>
                  <a:lnTo>
                    <a:pt x="0" y="338"/>
                  </a:lnTo>
                  <a:lnTo>
                    <a:pt x="169" y="506"/>
                  </a:lnTo>
                  <a:lnTo>
                    <a:pt x="337" y="39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17"/>
            <p:cNvSpPr/>
            <p:nvPr/>
          </p:nvSpPr>
          <p:spPr>
            <a:xfrm>
              <a:off x="5243575" y="18584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1461" y="1"/>
                  </a:moveTo>
                  <a:lnTo>
                    <a:pt x="0" y="3539"/>
                  </a:lnTo>
                  <a:lnTo>
                    <a:pt x="225" y="3652"/>
                  </a:lnTo>
                  <a:lnTo>
                    <a:pt x="1685" y="57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17"/>
            <p:cNvSpPr/>
            <p:nvPr/>
          </p:nvSpPr>
          <p:spPr>
            <a:xfrm>
              <a:off x="527305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8" y="1"/>
                  </a:moveTo>
                  <a:lnTo>
                    <a:pt x="1" y="3427"/>
                  </a:lnTo>
                  <a:lnTo>
                    <a:pt x="226" y="3539"/>
                  </a:lnTo>
                  <a:lnTo>
                    <a:pt x="2023" y="113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17"/>
            <p:cNvSpPr/>
            <p:nvPr/>
          </p:nvSpPr>
          <p:spPr>
            <a:xfrm>
              <a:off x="5327825" y="1955350"/>
              <a:ext cx="33725" cy="46350"/>
            </a:xfrm>
            <a:custGeom>
              <a:avLst/>
              <a:gdLst/>
              <a:ahLst/>
              <a:cxnLst/>
              <a:rect l="l" t="t" r="r" b="b"/>
              <a:pathLst>
                <a:path w="1349" h="1854" extrusionOk="0">
                  <a:moveTo>
                    <a:pt x="1348" y="0"/>
                  </a:moveTo>
                  <a:lnTo>
                    <a:pt x="0" y="1629"/>
                  </a:lnTo>
                  <a:lnTo>
                    <a:pt x="225" y="1854"/>
                  </a:lnTo>
                  <a:lnTo>
                    <a:pt x="1348" y="4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17"/>
            <p:cNvSpPr/>
            <p:nvPr/>
          </p:nvSpPr>
          <p:spPr>
            <a:xfrm>
              <a:off x="5301150" y="1897775"/>
              <a:ext cx="59000" cy="84275"/>
            </a:xfrm>
            <a:custGeom>
              <a:avLst/>
              <a:gdLst/>
              <a:ahLst/>
              <a:cxnLst/>
              <a:rect l="l" t="t" r="r" b="b"/>
              <a:pathLst>
                <a:path w="2360" h="3371" extrusionOk="0">
                  <a:moveTo>
                    <a:pt x="2191" y="1"/>
                  </a:moveTo>
                  <a:lnTo>
                    <a:pt x="0" y="3202"/>
                  </a:lnTo>
                  <a:lnTo>
                    <a:pt x="225" y="3370"/>
                  </a:lnTo>
                  <a:lnTo>
                    <a:pt x="2359" y="169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17"/>
            <p:cNvSpPr/>
            <p:nvPr/>
          </p:nvSpPr>
          <p:spPr>
            <a:xfrm>
              <a:off x="4903775" y="2062050"/>
              <a:ext cx="487250" cy="430375"/>
            </a:xfrm>
            <a:custGeom>
              <a:avLst/>
              <a:gdLst/>
              <a:ahLst/>
              <a:cxnLst/>
              <a:rect l="l" t="t" r="r" b="b"/>
              <a:pathLst>
                <a:path w="19490" h="17215" extrusionOk="0">
                  <a:moveTo>
                    <a:pt x="8650" y="1"/>
                  </a:moveTo>
                  <a:lnTo>
                    <a:pt x="8650" y="1012"/>
                  </a:lnTo>
                  <a:cubicBezTo>
                    <a:pt x="15446" y="1012"/>
                    <a:pt x="18816" y="9156"/>
                    <a:pt x="14042" y="13986"/>
                  </a:cubicBezTo>
                  <a:cubicBezTo>
                    <a:pt x="12496" y="15532"/>
                    <a:pt x="10590" y="16224"/>
                    <a:pt x="8721" y="16224"/>
                  </a:cubicBezTo>
                  <a:cubicBezTo>
                    <a:pt x="4817" y="16224"/>
                    <a:pt x="1068" y="13207"/>
                    <a:pt x="1068" y="8650"/>
                  </a:cubicBezTo>
                  <a:lnTo>
                    <a:pt x="1" y="8650"/>
                  </a:lnTo>
                  <a:cubicBezTo>
                    <a:pt x="41" y="13703"/>
                    <a:pt x="4214" y="17215"/>
                    <a:pt x="8664" y="17215"/>
                  </a:cubicBezTo>
                  <a:cubicBezTo>
                    <a:pt x="10397" y="17215"/>
                    <a:pt x="12171" y="16683"/>
                    <a:pt x="13761" y="15502"/>
                  </a:cubicBezTo>
                  <a:cubicBezTo>
                    <a:pt x="19490" y="11346"/>
                    <a:pt x="17973" y="2472"/>
                    <a:pt x="11234" y="338"/>
                  </a:cubicBezTo>
                  <a:lnTo>
                    <a:pt x="11234" y="394"/>
                  </a:lnTo>
                  <a:cubicBezTo>
                    <a:pt x="10391" y="113"/>
                    <a:pt x="9549" y="1"/>
                    <a:pt x="865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17"/>
            <p:cNvSpPr/>
            <p:nvPr/>
          </p:nvSpPr>
          <p:spPr>
            <a:xfrm>
              <a:off x="4982400" y="2160350"/>
              <a:ext cx="330000" cy="255575"/>
            </a:xfrm>
            <a:custGeom>
              <a:avLst/>
              <a:gdLst/>
              <a:ahLst/>
              <a:cxnLst/>
              <a:rect l="l" t="t" r="r" b="b"/>
              <a:pathLst>
                <a:path w="13200" h="10223" extrusionOk="0">
                  <a:moveTo>
                    <a:pt x="8538" y="0"/>
                  </a:moveTo>
                  <a:lnTo>
                    <a:pt x="8313" y="337"/>
                  </a:lnTo>
                  <a:cubicBezTo>
                    <a:pt x="10167" y="1573"/>
                    <a:pt x="11065" y="3876"/>
                    <a:pt x="10447" y="6066"/>
                  </a:cubicBezTo>
                  <a:cubicBezTo>
                    <a:pt x="10054" y="7358"/>
                    <a:pt x="9212" y="8481"/>
                    <a:pt x="7976" y="9099"/>
                  </a:cubicBezTo>
                  <a:cubicBezTo>
                    <a:pt x="7184" y="9542"/>
                    <a:pt x="6347" y="9744"/>
                    <a:pt x="5530" y="9744"/>
                  </a:cubicBezTo>
                  <a:cubicBezTo>
                    <a:pt x="2930" y="9744"/>
                    <a:pt x="536" y="7694"/>
                    <a:pt x="450" y="4830"/>
                  </a:cubicBezTo>
                  <a:lnTo>
                    <a:pt x="1" y="4830"/>
                  </a:lnTo>
                  <a:cubicBezTo>
                    <a:pt x="57" y="7246"/>
                    <a:pt x="1686" y="9324"/>
                    <a:pt x="4045" y="9998"/>
                  </a:cubicBezTo>
                  <a:cubicBezTo>
                    <a:pt x="4550" y="10110"/>
                    <a:pt x="5056" y="10222"/>
                    <a:pt x="5561" y="10222"/>
                  </a:cubicBezTo>
                  <a:cubicBezTo>
                    <a:pt x="11065" y="10166"/>
                    <a:pt x="13199" y="2977"/>
                    <a:pt x="853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17"/>
            <p:cNvSpPr/>
            <p:nvPr/>
          </p:nvSpPr>
          <p:spPr>
            <a:xfrm>
              <a:off x="5028675" y="2210725"/>
              <a:ext cx="175600" cy="133675"/>
            </a:xfrm>
            <a:custGeom>
              <a:avLst/>
              <a:gdLst/>
              <a:ahLst/>
              <a:cxnLst/>
              <a:rect l="l" t="t" r="r" b="b"/>
              <a:pathLst>
                <a:path w="7024" h="5347" extrusionOk="0">
                  <a:moveTo>
                    <a:pt x="3631" y="463"/>
                  </a:moveTo>
                  <a:cubicBezTo>
                    <a:pt x="4755" y="463"/>
                    <a:pt x="5844" y="1327"/>
                    <a:pt x="5844" y="2647"/>
                  </a:cubicBezTo>
                  <a:cubicBezTo>
                    <a:pt x="5901" y="3826"/>
                    <a:pt x="4890" y="4894"/>
                    <a:pt x="3654" y="4894"/>
                  </a:cubicBezTo>
                  <a:cubicBezTo>
                    <a:pt x="1688" y="4837"/>
                    <a:pt x="677" y="2478"/>
                    <a:pt x="2081" y="1131"/>
                  </a:cubicBezTo>
                  <a:cubicBezTo>
                    <a:pt x="2524" y="669"/>
                    <a:pt x="3082" y="463"/>
                    <a:pt x="3631" y="463"/>
                  </a:cubicBezTo>
                  <a:close/>
                  <a:moveTo>
                    <a:pt x="3444" y="1"/>
                  </a:moveTo>
                  <a:cubicBezTo>
                    <a:pt x="0" y="1"/>
                    <a:pt x="17" y="5347"/>
                    <a:pt x="3495" y="5347"/>
                  </a:cubicBezTo>
                  <a:cubicBezTo>
                    <a:pt x="3547" y="5347"/>
                    <a:pt x="3600" y="5345"/>
                    <a:pt x="3654" y="5343"/>
                  </a:cubicBezTo>
                  <a:cubicBezTo>
                    <a:pt x="7024" y="5118"/>
                    <a:pt x="7024" y="176"/>
                    <a:pt x="3654" y="7"/>
                  </a:cubicBezTo>
                  <a:cubicBezTo>
                    <a:pt x="3583" y="3"/>
                    <a:pt x="3513" y="1"/>
                    <a:pt x="344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17"/>
            <p:cNvSpPr/>
            <p:nvPr/>
          </p:nvSpPr>
          <p:spPr>
            <a:xfrm>
              <a:off x="5027350" y="1948325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2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17"/>
            <p:cNvSpPr/>
            <p:nvPr/>
          </p:nvSpPr>
          <p:spPr>
            <a:xfrm>
              <a:off x="3496850" y="1723675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113" y="0"/>
                  </a:moveTo>
                  <a:cubicBezTo>
                    <a:pt x="1" y="0"/>
                    <a:pt x="1" y="56"/>
                    <a:pt x="1" y="112"/>
                  </a:cubicBezTo>
                  <a:lnTo>
                    <a:pt x="113" y="1517"/>
                  </a:lnTo>
                  <a:lnTo>
                    <a:pt x="338" y="1460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17"/>
            <p:cNvSpPr/>
            <p:nvPr/>
          </p:nvSpPr>
          <p:spPr>
            <a:xfrm>
              <a:off x="3211825" y="1856000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41" y="1"/>
                  </a:moveTo>
                  <a:cubicBezTo>
                    <a:pt x="113" y="1"/>
                    <a:pt x="85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068" y="1222"/>
                  </a:lnTo>
                  <a:lnTo>
                    <a:pt x="1236" y="1054"/>
                  </a:lnTo>
                  <a:lnTo>
                    <a:pt x="225" y="43"/>
                  </a:lnTo>
                  <a:cubicBezTo>
                    <a:pt x="197" y="15"/>
                    <a:pt x="169" y="1"/>
                    <a:pt x="1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17"/>
            <p:cNvSpPr/>
            <p:nvPr/>
          </p:nvSpPr>
          <p:spPr>
            <a:xfrm>
              <a:off x="3245525" y="1826525"/>
              <a:ext cx="28100" cy="31950"/>
            </a:xfrm>
            <a:custGeom>
              <a:avLst/>
              <a:gdLst/>
              <a:ahLst/>
              <a:cxnLst/>
              <a:rect l="l" t="t" r="r" b="b"/>
              <a:pathLst>
                <a:path w="1124" h="1278" extrusionOk="0">
                  <a:moveTo>
                    <a:pt x="141" y="0"/>
                  </a:moveTo>
                  <a:cubicBezTo>
                    <a:pt x="113" y="0"/>
                    <a:pt x="85" y="14"/>
                    <a:pt x="57" y="42"/>
                  </a:cubicBezTo>
                  <a:cubicBezTo>
                    <a:pt x="0" y="42"/>
                    <a:pt x="0" y="155"/>
                    <a:pt x="57" y="155"/>
                  </a:cubicBezTo>
                  <a:lnTo>
                    <a:pt x="955" y="1278"/>
                  </a:lnTo>
                  <a:lnTo>
                    <a:pt x="1124" y="1166"/>
                  </a:lnTo>
                  <a:lnTo>
                    <a:pt x="225" y="42"/>
                  </a:lnTo>
                  <a:cubicBezTo>
                    <a:pt x="197" y="14"/>
                    <a:pt x="169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17"/>
            <p:cNvSpPr/>
            <p:nvPr/>
          </p:nvSpPr>
          <p:spPr>
            <a:xfrm>
              <a:off x="3283425" y="17980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787" y="1349"/>
                  </a:lnTo>
                  <a:lnTo>
                    <a:pt x="1012" y="1236"/>
                  </a:lnTo>
                  <a:lnTo>
                    <a:pt x="225" y="57"/>
                  </a:lnTo>
                  <a:cubicBezTo>
                    <a:pt x="169" y="1"/>
                    <a:pt x="113" y="1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17"/>
            <p:cNvSpPr/>
            <p:nvPr/>
          </p:nvSpPr>
          <p:spPr>
            <a:xfrm>
              <a:off x="3451925" y="1730100"/>
              <a:ext cx="12675" cy="38525"/>
            </a:xfrm>
            <a:custGeom>
              <a:avLst/>
              <a:gdLst/>
              <a:ahLst/>
              <a:cxnLst/>
              <a:rect l="l" t="t" r="r" b="b"/>
              <a:pathLst>
                <a:path w="507" h="1541" extrusionOk="0">
                  <a:moveTo>
                    <a:pt x="161" y="1"/>
                  </a:moveTo>
                  <a:cubicBezTo>
                    <a:pt x="146" y="1"/>
                    <a:pt x="129" y="7"/>
                    <a:pt x="113" y="24"/>
                  </a:cubicBezTo>
                  <a:cubicBezTo>
                    <a:pt x="57" y="24"/>
                    <a:pt x="1" y="80"/>
                    <a:pt x="1" y="136"/>
                  </a:cubicBezTo>
                  <a:lnTo>
                    <a:pt x="281" y="1540"/>
                  </a:lnTo>
                  <a:lnTo>
                    <a:pt x="506" y="1484"/>
                  </a:lnTo>
                  <a:lnTo>
                    <a:pt x="225" y="80"/>
                  </a:lnTo>
                  <a:cubicBezTo>
                    <a:pt x="225" y="40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17"/>
            <p:cNvSpPr/>
            <p:nvPr/>
          </p:nvSpPr>
          <p:spPr>
            <a:xfrm>
              <a:off x="3363475" y="17553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160" y="1"/>
                  </a:moveTo>
                  <a:cubicBezTo>
                    <a:pt x="145" y="1"/>
                    <a:pt x="129" y="7"/>
                    <a:pt x="113" y="24"/>
                  </a:cubicBezTo>
                  <a:cubicBezTo>
                    <a:pt x="56" y="24"/>
                    <a:pt x="0" y="80"/>
                    <a:pt x="56" y="136"/>
                  </a:cubicBezTo>
                  <a:lnTo>
                    <a:pt x="618" y="1484"/>
                  </a:lnTo>
                  <a:lnTo>
                    <a:pt x="787" y="1372"/>
                  </a:lnTo>
                  <a:lnTo>
                    <a:pt x="225" y="80"/>
                  </a:lnTo>
                  <a:cubicBezTo>
                    <a:pt x="225" y="40"/>
                    <a:pt x="197" y="1"/>
                    <a:pt x="16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17"/>
            <p:cNvSpPr/>
            <p:nvPr/>
          </p:nvSpPr>
          <p:spPr>
            <a:xfrm>
              <a:off x="3407000" y="1739100"/>
              <a:ext cx="15475" cy="39350"/>
            </a:xfrm>
            <a:custGeom>
              <a:avLst/>
              <a:gdLst/>
              <a:ahLst/>
              <a:cxnLst/>
              <a:rect l="l" t="t" r="r" b="b"/>
              <a:pathLst>
                <a:path w="619" h="1574" extrusionOk="0">
                  <a:moveTo>
                    <a:pt x="56" y="1"/>
                  </a:moveTo>
                  <a:cubicBezTo>
                    <a:pt x="0" y="57"/>
                    <a:pt x="0" y="113"/>
                    <a:pt x="0" y="169"/>
                  </a:cubicBezTo>
                  <a:lnTo>
                    <a:pt x="393" y="1574"/>
                  </a:lnTo>
                  <a:lnTo>
                    <a:pt x="618" y="1517"/>
                  </a:lnTo>
                  <a:lnTo>
                    <a:pt x="225" y="113"/>
                  </a:lnTo>
                  <a:cubicBezTo>
                    <a:pt x="169" y="1"/>
                    <a:pt x="113" y="1"/>
                    <a:pt x="5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17"/>
            <p:cNvSpPr/>
            <p:nvPr/>
          </p:nvSpPr>
          <p:spPr>
            <a:xfrm>
              <a:off x="3321350" y="1775025"/>
              <a:ext cx="22475" cy="35725"/>
            </a:xfrm>
            <a:custGeom>
              <a:avLst/>
              <a:gdLst/>
              <a:ahLst/>
              <a:cxnLst/>
              <a:rect l="l" t="t" r="r" b="b"/>
              <a:pathLst>
                <a:path w="899" h="1429" extrusionOk="0">
                  <a:moveTo>
                    <a:pt x="106" y="1"/>
                  </a:moveTo>
                  <a:cubicBezTo>
                    <a:pt x="89" y="1"/>
                    <a:pt x="73" y="8"/>
                    <a:pt x="56" y="24"/>
                  </a:cubicBezTo>
                  <a:cubicBezTo>
                    <a:pt x="0" y="24"/>
                    <a:pt x="0" y="137"/>
                    <a:pt x="0" y="193"/>
                  </a:cubicBezTo>
                  <a:lnTo>
                    <a:pt x="730" y="1428"/>
                  </a:lnTo>
                  <a:lnTo>
                    <a:pt x="899" y="1316"/>
                  </a:lnTo>
                  <a:lnTo>
                    <a:pt x="225" y="80"/>
                  </a:lnTo>
                  <a:cubicBezTo>
                    <a:pt x="185" y="41"/>
                    <a:pt x="146" y="1"/>
                    <a:pt x="10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17"/>
            <p:cNvSpPr/>
            <p:nvPr/>
          </p:nvSpPr>
          <p:spPr>
            <a:xfrm>
              <a:off x="3093875" y="2050825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1517" y="674"/>
                  </a:lnTo>
                  <a:lnTo>
                    <a:pt x="1573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17"/>
            <p:cNvSpPr/>
            <p:nvPr/>
          </p:nvSpPr>
          <p:spPr>
            <a:xfrm>
              <a:off x="3082650" y="2095175"/>
              <a:ext cx="39325" cy="13250"/>
            </a:xfrm>
            <a:custGeom>
              <a:avLst/>
              <a:gdLst/>
              <a:ahLst/>
              <a:cxnLst/>
              <a:rect l="l" t="t" r="r" b="b"/>
              <a:pathLst>
                <a:path w="1573" h="530" extrusionOk="0">
                  <a:moveTo>
                    <a:pt x="121" y="0"/>
                  </a:moveTo>
                  <a:cubicBezTo>
                    <a:pt x="85" y="0"/>
                    <a:pt x="56" y="40"/>
                    <a:pt x="56" y="80"/>
                  </a:cubicBezTo>
                  <a:cubicBezTo>
                    <a:pt x="0" y="136"/>
                    <a:pt x="56" y="192"/>
                    <a:pt x="113" y="248"/>
                  </a:cubicBezTo>
                  <a:lnTo>
                    <a:pt x="1517" y="529"/>
                  </a:lnTo>
                  <a:lnTo>
                    <a:pt x="1573" y="305"/>
                  </a:lnTo>
                  <a:lnTo>
                    <a:pt x="169" y="24"/>
                  </a:lnTo>
                  <a:cubicBezTo>
                    <a:pt x="152" y="7"/>
                    <a:pt x="136" y="0"/>
                    <a:pt x="1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17"/>
            <p:cNvSpPr/>
            <p:nvPr/>
          </p:nvSpPr>
          <p:spPr>
            <a:xfrm>
              <a:off x="3075625" y="2140675"/>
              <a:ext cx="37925" cy="9875"/>
            </a:xfrm>
            <a:custGeom>
              <a:avLst/>
              <a:gdLst/>
              <a:ahLst/>
              <a:cxnLst/>
              <a:rect l="l" t="t" r="r" b="b"/>
              <a:pathLst>
                <a:path w="1517" h="395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cubicBezTo>
                    <a:pt x="0" y="169"/>
                    <a:pt x="57" y="226"/>
                    <a:pt x="113" y="226"/>
                  </a:cubicBezTo>
                  <a:lnTo>
                    <a:pt x="1517" y="394"/>
                  </a:lnTo>
                  <a:lnTo>
                    <a:pt x="1517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17"/>
            <p:cNvSpPr/>
            <p:nvPr/>
          </p:nvSpPr>
          <p:spPr>
            <a:xfrm>
              <a:off x="3128975" y="19660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66" y="0"/>
                  </a:moveTo>
                  <a:cubicBezTo>
                    <a:pt x="113" y="0"/>
                    <a:pt x="57" y="40"/>
                    <a:pt x="57" y="80"/>
                  </a:cubicBezTo>
                  <a:cubicBezTo>
                    <a:pt x="1" y="136"/>
                    <a:pt x="57" y="192"/>
                    <a:pt x="113" y="192"/>
                  </a:cubicBezTo>
                  <a:lnTo>
                    <a:pt x="1349" y="922"/>
                  </a:lnTo>
                  <a:lnTo>
                    <a:pt x="1461" y="698"/>
                  </a:lnTo>
                  <a:lnTo>
                    <a:pt x="225" y="24"/>
                  </a:lnTo>
                  <a:cubicBezTo>
                    <a:pt x="209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17"/>
            <p:cNvSpPr/>
            <p:nvPr/>
          </p:nvSpPr>
          <p:spPr>
            <a:xfrm>
              <a:off x="3109625" y="2007075"/>
              <a:ext cx="37625" cy="19900"/>
            </a:xfrm>
            <a:custGeom>
              <a:avLst/>
              <a:gdLst/>
              <a:ahLst/>
              <a:cxnLst/>
              <a:rect l="l" t="t" r="r" b="b"/>
              <a:pathLst>
                <a:path w="1505" h="796" extrusionOk="0">
                  <a:moveTo>
                    <a:pt x="162" y="0"/>
                  </a:moveTo>
                  <a:cubicBezTo>
                    <a:pt x="34" y="0"/>
                    <a:pt x="1" y="184"/>
                    <a:pt x="101" y="234"/>
                  </a:cubicBezTo>
                  <a:lnTo>
                    <a:pt x="1449" y="796"/>
                  </a:lnTo>
                  <a:lnTo>
                    <a:pt x="1505" y="571"/>
                  </a:lnTo>
                  <a:lnTo>
                    <a:pt x="213" y="9"/>
                  </a:lnTo>
                  <a:cubicBezTo>
                    <a:pt x="195" y="3"/>
                    <a:pt x="178" y="0"/>
                    <a:pt x="16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17"/>
            <p:cNvSpPr/>
            <p:nvPr/>
          </p:nvSpPr>
          <p:spPr>
            <a:xfrm>
              <a:off x="3154250" y="1926200"/>
              <a:ext cx="35125" cy="24950"/>
            </a:xfrm>
            <a:custGeom>
              <a:avLst/>
              <a:gdLst/>
              <a:ahLst/>
              <a:cxnLst/>
              <a:rect l="l" t="t" r="r" b="b"/>
              <a:pathLst>
                <a:path w="1405" h="998" extrusionOk="0">
                  <a:moveTo>
                    <a:pt x="113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1" y="99"/>
                    <a:pt x="1" y="155"/>
                    <a:pt x="57" y="211"/>
                  </a:cubicBezTo>
                  <a:lnTo>
                    <a:pt x="1236" y="998"/>
                  </a:lnTo>
                  <a:lnTo>
                    <a:pt x="1405" y="829"/>
                  </a:lnTo>
                  <a:lnTo>
                    <a:pt x="169" y="43"/>
                  </a:lnTo>
                  <a:cubicBezTo>
                    <a:pt x="169" y="15"/>
                    <a:pt x="141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17"/>
            <p:cNvSpPr/>
            <p:nvPr/>
          </p:nvSpPr>
          <p:spPr>
            <a:xfrm>
              <a:off x="3180925" y="1890750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1124" y="1124"/>
                  </a:lnTo>
                  <a:lnTo>
                    <a:pt x="1293" y="95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17"/>
            <p:cNvSpPr/>
            <p:nvPr/>
          </p:nvSpPr>
          <p:spPr>
            <a:xfrm>
              <a:off x="3849300" y="1858800"/>
              <a:ext cx="29500" cy="29175"/>
            </a:xfrm>
            <a:custGeom>
              <a:avLst/>
              <a:gdLst/>
              <a:ahLst/>
              <a:cxnLst/>
              <a:rect l="l" t="t" r="r" b="b"/>
              <a:pathLst>
                <a:path w="1180" h="1167" extrusionOk="0">
                  <a:moveTo>
                    <a:pt x="1095" y="1"/>
                  </a:moveTo>
                  <a:cubicBezTo>
                    <a:pt x="1067" y="1"/>
                    <a:pt x="1039" y="15"/>
                    <a:pt x="1011" y="43"/>
                  </a:cubicBezTo>
                  <a:lnTo>
                    <a:pt x="0" y="1054"/>
                  </a:lnTo>
                  <a:lnTo>
                    <a:pt x="112" y="1166"/>
                  </a:lnTo>
                  <a:lnTo>
                    <a:pt x="1180" y="155"/>
                  </a:lnTo>
                  <a:cubicBezTo>
                    <a:pt x="1180" y="99"/>
                    <a:pt x="1180" y="43"/>
                    <a:pt x="1180" y="43"/>
                  </a:cubicBezTo>
                  <a:cubicBezTo>
                    <a:pt x="1151" y="15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17"/>
            <p:cNvSpPr/>
            <p:nvPr/>
          </p:nvSpPr>
          <p:spPr>
            <a:xfrm>
              <a:off x="3901250" y="1930075"/>
              <a:ext cx="35125" cy="23900"/>
            </a:xfrm>
            <a:custGeom>
              <a:avLst/>
              <a:gdLst/>
              <a:ahLst/>
              <a:cxnLst/>
              <a:rect l="l" t="t" r="r" b="b"/>
              <a:pathLst>
                <a:path w="1405" h="956" extrusionOk="0">
                  <a:moveTo>
                    <a:pt x="1180" y="0"/>
                  </a:moveTo>
                  <a:lnTo>
                    <a:pt x="0" y="843"/>
                  </a:lnTo>
                  <a:cubicBezTo>
                    <a:pt x="113" y="843"/>
                    <a:pt x="169" y="899"/>
                    <a:pt x="169" y="955"/>
                  </a:cubicBezTo>
                  <a:lnTo>
                    <a:pt x="1348" y="169"/>
                  </a:lnTo>
                  <a:cubicBezTo>
                    <a:pt x="1404" y="113"/>
                    <a:pt x="1404" y="56"/>
                    <a:pt x="134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17"/>
            <p:cNvSpPr/>
            <p:nvPr/>
          </p:nvSpPr>
          <p:spPr>
            <a:xfrm>
              <a:off x="3074225" y="2185625"/>
              <a:ext cx="37925" cy="5625"/>
            </a:xfrm>
            <a:custGeom>
              <a:avLst/>
              <a:gdLst/>
              <a:ahLst/>
              <a:cxnLst/>
              <a:rect l="l" t="t" r="r" b="b"/>
              <a:pathLst>
                <a:path w="1517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17"/>
            <p:cNvSpPr/>
            <p:nvPr/>
          </p:nvSpPr>
          <p:spPr>
            <a:xfrm>
              <a:off x="3875975" y="1891375"/>
              <a:ext cx="34575" cy="27475"/>
            </a:xfrm>
            <a:custGeom>
              <a:avLst/>
              <a:gdLst/>
              <a:ahLst/>
              <a:cxnLst/>
              <a:rect l="l" t="t" r="r" b="b"/>
              <a:pathLst>
                <a:path w="1383" h="1099" extrusionOk="0">
                  <a:moveTo>
                    <a:pt x="1193" y="1"/>
                  </a:moveTo>
                  <a:cubicBezTo>
                    <a:pt x="1170" y="1"/>
                    <a:pt x="1145" y="10"/>
                    <a:pt x="1124" y="32"/>
                  </a:cubicBezTo>
                  <a:lnTo>
                    <a:pt x="0" y="930"/>
                  </a:lnTo>
                  <a:lnTo>
                    <a:pt x="169" y="1099"/>
                  </a:lnTo>
                  <a:lnTo>
                    <a:pt x="1292" y="200"/>
                  </a:lnTo>
                  <a:cubicBezTo>
                    <a:pt x="1382" y="155"/>
                    <a:pt x="1291" y="1"/>
                    <a:pt x="119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17"/>
            <p:cNvSpPr/>
            <p:nvPr/>
          </p:nvSpPr>
          <p:spPr>
            <a:xfrm>
              <a:off x="3943375" y="20101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292" y="1"/>
                  </a:moveTo>
                  <a:lnTo>
                    <a:pt x="0" y="562"/>
                  </a:lnTo>
                  <a:lnTo>
                    <a:pt x="56" y="787"/>
                  </a:lnTo>
                  <a:lnTo>
                    <a:pt x="1404" y="225"/>
                  </a:lnTo>
                  <a:cubicBezTo>
                    <a:pt x="1460" y="169"/>
                    <a:pt x="1460" y="113"/>
                    <a:pt x="1460" y="57"/>
                  </a:cubicBezTo>
                  <a:cubicBezTo>
                    <a:pt x="1404" y="1"/>
                    <a:pt x="1348" y="1"/>
                    <a:pt x="129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17"/>
            <p:cNvSpPr/>
            <p:nvPr/>
          </p:nvSpPr>
          <p:spPr>
            <a:xfrm>
              <a:off x="3923700" y="19674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342" y="0"/>
                  </a:moveTo>
                  <a:cubicBezTo>
                    <a:pt x="1326" y="0"/>
                    <a:pt x="1309" y="7"/>
                    <a:pt x="1293" y="24"/>
                  </a:cubicBezTo>
                  <a:lnTo>
                    <a:pt x="1" y="698"/>
                  </a:lnTo>
                  <a:cubicBezTo>
                    <a:pt x="57" y="754"/>
                    <a:pt x="57" y="866"/>
                    <a:pt x="113" y="922"/>
                  </a:cubicBezTo>
                  <a:lnTo>
                    <a:pt x="1405" y="192"/>
                  </a:lnTo>
                  <a:cubicBezTo>
                    <a:pt x="1461" y="192"/>
                    <a:pt x="1461" y="136"/>
                    <a:pt x="1461" y="80"/>
                  </a:cubicBezTo>
                  <a:cubicBezTo>
                    <a:pt x="1421" y="40"/>
                    <a:pt x="1382" y="0"/>
                    <a:pt x="13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17"/>
            <p:cNvSpPr/>
            <p:nvPr/>
          </p:nvSpPr>
          <p:spPr>
            <a:xfrm>
              <a:off x="3974250" y="2142100"/>
              <a:ext cx="36550" cy="9850"/>
            </a:xfrm>
            <a:custGeom>
              <a:avLst/>
              <a:gdLst/>
              <a:ahLst/>
              <a:cxnLst/>
              <a:rect l="l" t="t" r="r" b="b"/>
              <a:pathLst>
                <a:path w="1462" h="394" extrusionOk="0">
                  <a:moveTo>
                    <a:pt x="1349" y="0"/>
                  </a:moveTo>
                  <a:lnTo>
                    <a:pt x="1" y="169"/>
                  </a:lnTo>
                  <a:lnTo>
                    <a:pt x="1" y="393"/>
                  </a:lnTo>
                  <a:lnTo>
                    <a:pt x="1405" y="225"/>
                  </a:lnTo>
                  <a:cubicBezTo>
                    <a:pt x="1461" y="225"/>
                    <a:pt x="1461" y="169"/>
                    <a:pt x="1461" y="112"/>
                  </a:cubicBezTo>
                  <a:cubicBezTo>
                    <a:pt x="1461" y="56"/>
                    <a:pt x="1405" y="0"/>
                    <a:pt x="134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17"/>
            <p:cNvSpPr/>
            <p:nvPr/>
          </p:nvSpPr>
          <p:spPr>
            <a:xfrm>
              <a:off x="3956000" y="2052050"/>
              <a:ext cx="40375" cy="17050"/>
            </a:xfrm>
            <a:custGeom>
              <a:avLst/>
              <a:gdLst/>
              <a:ahLst/>
              <a:cxnLst/>
              <a:rect l="l" t="t" r="r" b="b"/>
              <a:pathLst>
                <a:path w="1615" h="682" extrusionOk="0">
                  <a:moveTo>
                    <a:pt x="1435" y="0"/>
                  </a:moveTo>
                  <a:cubicBezTo>
                    <a:pt x="1425" y="0"/>
                    <a:pt x="1415" y="3"/>
                    <a:pt x="1405" y="8"/>
                  </a:cubicBezTo>
                  <a:lnTo>
                    <a:pt x="1" y="457"/>
                  </a:lnTo>
                  <a:lnTo>
                    <a:pt x="57" y="682"/>
                  </a:lnTo>
                  <a:lnTo>
                    <a:pt x="1461" y="232"/>
                  </a:lnTo>
                  <a:cubicBezTo>
                    <a:pt x="1614" y="232"/>
                    <a:pt x="1535" y="0"/>
                    <a:pt x="143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17"/>
            <p:cNvSpPr/>
            <p:nvPr/>
          </p:nvSpPr>
          <p:spPr>
            <a:xfrm>
              <a:off x="3967225" y="2098575"/>
              <a:ext cx="39350" cy="12650"/>
            </a:xfrm>
            <a:custGeom>
              <a:avLst/>
              <a:gdLst/>
              <a:ahLst/>
              <a:cxnLst/>
              <a:rect l="l" t="t" r="r" b="b"/>
              <a:pathLst>
                <a:path w="1574" h="506" extrusionOk="0">
                  <a:moveTo>
                    <a:pt x="1405" y="0"/>
                  </a:moveTo>
                  <a:lnTo>
                    <a:pt x="1" y="281"/>
                  </a:lnTo>
                  <a:cubicBezTo>
                    <a:pt x="1" y="337"/>
                    <a:pt x="57" y="393"/>
                    <a:pt x="57" y="506"/>
                  </a:cubicBezTo>
                  <a:lnTo>
                    <a:pt x="1461" y="225"/>
                  </a:lnTo>
                  <a:cubicBezTo>
                    <a:pt x="1574" y="169"/>
                    <a:pt x="1517" y="0"/>
                    <a:pt x="14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17"/>
            <p:cNvSpPr/>
            <p:nvPr/>
          </p:nvSpPr>
          <p:spPr>
            <a:xfrm>
              <a:off x="3668150" y="1740525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563" y="0"/>
                  </a:moveTo>
                  <a:cubicBezTo>
                    <a:pt x="506" y="0"/>
                    <a:pt x="394" y="0"/>
                    <a:pt x="394" y="56"/>
                  </a:cubicBezTo>
                  <a:lnTo>
                    <a:pt x="1" y="1460"/>
                  </a:lnTo>
                  <a:lnTo>
                    <a:pt x="169" y="1573"/>
                  </a:lnTo>
                  <a:lnTo>
                    <a:pt x="619" y="169"/>
                  </a:lnTo>
                  <a:cubicBezTo>
                    <a:pt x="619" y="56"/>
                    <a:pt x="619" y="0"/>
                    <a:pt x="56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17"/>
            <p:cNvSpPr/>
            <p:nvPr/>
          </p:nvSpPr>
          <p:spPr>
            <a:xfrm>
              <a:off x="3627450" y="1728700"/>
              <a:ext cx="12650" cy="38525"/>
            </a:xfrm>
            <a:custGeom>
              <a:avLst/>
              <a:gdLst/>
              <a:ahLst/>
              <a:cxnLst/>
              <a:rect l="l" t="t" r="r" b="b"/>
              <a:pathLst>
                <a:path w="506" h="1541" extrusionOk="0">
                  <a:moveTo>
                    <a:pt x="345" y="1"/>
                  </a:moveTo>
                  <a:cubicBezTo>
                    <a:pt x="309" y="1"/>
                    <a:pt x="281" y="40"/>
                    <a:pt x="281" y="80"/>
                  </a:cubicBezTo>
                  <a:lnTo>
                    <a:pt x="0" y="1484"/>
                  </a:lnTo>
                  <a:lnTo>
                    <a:pt x="225" y="1540"/>
                  </a:lnTo>
                  <a:lnTo>
                    <a:pt x="506" y="136"/>
                  </a:lnTo>
                  <a:cubicBezTo>
                    <a:pt x="506" y="80"/>
                    <a:pt x="449" y="24"/>
                    <a:pt x="393" y="24"/>
                  </a:cubicBezTo>
                  <a:cubicBezTo>
                    <a:pt x="377" y="7"/>
                    <a:pt x="360" y="1"/>
                    <a:pt x="34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17"/>
            <p:cNvSpPr/>
            <p:nvPr/>
          </p:nvSpPr>
          <p:spPr>
            <a:xfrm>
              <a:off x="3543200" y="1720850"/>
              <a:ext cx="5625" cy="37950"/>
            </a:xfrm>
            <a:custGeom>
              <a:avLst/>
              <a:gdLst/>
              <a:ahLst/>
              <a:cxnLst/>
              <a:rect l="l" t="t" r="r" b="b"/>
              <a:pathLst>
                <a:path w="225" h="1518" extrusionOk="0">
                  <a:moveTo>
                    <a:pt x="113" y="1"/>
                  </a:moveTo>
                  <a:cubicBezTo>
                    <a:pt x="56" y="1"/>
                    <a:pt x="0" y="1"/>
                    <a:pt x="0" y="113"/>
                  </a:cubicBezTo>
                  <a:lnTo>
                    <a:pt x="0" y="1517"/>
                  </a:lnTo>
                  <a:lnTo>
                    <a:pt x="225" y="1517"/>
                  </a:lnTo>
                  <a:lnTo>
                    <a:pt x="225" y="113"/>
                  </a:lnTo>
                  <a:cubicBezTo>
                    <a:pt x="225" y="1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17"/>
            <p:cNvSpPr/>
            <p:nvPr/>
          </p:nvSpPr>
          <p:spPr>
            <a:xfrm>
              <a:off x="3817000" y="1826525"/>
              <a:ext cx="28100" cy="33375"/>
            </a:xfrm>
            <a:custGeom>
              <a:avLst/>
              <a:gdLst/>
              <a:ahLst/>
              <a:cxnLst/>
              <a:rect l="l" t="t" r="r" b="b"/>
              <a:pathLst>
                <a:path w="1124" h="1335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166"/>
                  </a:lnTo>
                  <a:lnTo>
                    <a:pt x="169" y="1334"/>
                  </a:lnTo>
                  <a:lnTo>
                    <a:pt x="1067" y="211"/>
                  </a:lnTo>
                  <a:cubicBezTo>
                    <a:pt x="1124" y="155"/>
                    <a:pt x="1124" y="98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17"/>
            <p:cNvSpPr/>
            <p:nvPr/>
          </p:nvSpPr>
          <p:spPr>
            <a:xfrm>
              <a:off x="3585325" y="1722250"/>
              <a:ext cx="8450" cy="37950"/>
            </a:xfrm>
            <a:custGeom>
              <a:avLst/>
              <a:gdLst/>
              <a:ahLst/>
              <a:cxnLst/>
              <a:rect l="l" t="t" r="r" b="b"/>
              <a:pathLst>
                <a:path w="338" h="1518" extrusionOk="0">
                  <a:moveTo>
                    <a:pt x="225" y="1"/>
                  </a:moveTo>
                  <a:cubicBezTo>
                    <a:pt x="169" y="1"/>
                    <a:pt x="113" y="57"/>
                    <a:pt x="113" y="113"/>
                  </a:cubicBezTo>
                  <a:lnTo>
                    <a:pt x="0" y="1517"/>
                  </a:lnTo>
                  <a:lnTo>
                    <a:pt x="169" y="1517"/>
                  </a:lnTo>
                  <a:lnTo>
                    <a:pt x="337" y="113"/>
                  </a:lnTo>
                  <a:cubicBezTo>
                    <a:pt x="337" y="57"/>
                    <a:pt x="281" y="1"/>
                    <a:pt x="22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17"/>
            <p:cNvSpPr/>
            <p:nvPr/>
          </p:nvSpPr>
          <p:spPr>
            <a:xfrm>
              <a:off x="3781900" y="1799850"/>
              <a:ext cx="26700" cy="34775"/>
            </a:xfrm>
            <a:custGeom>
              <a:avLst/>
              <a:gdLst/>
              <a:ahLst/>
              <a:cxnLst/>
              <a:rect l="l" t="t" r="r" b="b"/>
              <a:pathLst>
                <a:path w="1068" h="1391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222"/>
                  </a:lnTo>
                  <a:lnTo>
                    <a:pt x="225" y="1390"/>
                  </a:lnTo>
                  <a:lnTo>
                    <a:pt x="1067" y="154"/>
                  </a:lnTo>
                  <a:cubicBezTo>
                    <a:pt x="1067" y="154"/>
                    <a:pt x="1067" y="42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17"/>
            <p:cNvSpPr/>
            <p:nvPr/>
          </p:nvSpPr>
          <p:spPr>
            <a:xfrm>
              <a:off x="3745375" y="1775625"/>
              <a:ext cx="23900" cy="36525"/>
            </a:xfrm>
            <a:custGeom>
              <a:avLst/>
              <a:gdLst/>
              <a:ahLst/>
              <a:cxnLst/>
              <a:rect l="l" t="t" r="r" b="b"/>
              <a:pathLst>
                <a:path w="956" h="1461" extrusionOk="0">
                  <a:moveTo>
                    <a:pt x="900" y="0"/>
                  </a:moveTo>
                  <a:cubicBezTo>
                    <a:pt x="843" y="0"/>
                    <a:pt x="731" y="0"/>
                    <a:pt x="731" y="56"/>
                  </a:cubicBezTo>
                  <a:lnTo>
                    <a:pt x="1" y="1348"/>
                  </a:lnTo>
                  <a:lnTo>
                    <a:pt x="226" y="1460"/>
                  </a:lnTo>
                  <a:lnTo>
                    <a:pt x="900" y="169"/>
                  </a:lnTo>
                  <a:cubicBezTo>
                    <a:pt x="956" y="113"/>
                    <a:pt x="956" y="56"/>
                    <a:pt x="90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17"/>
            <p:cNvSpPr/>
            <p:nvPr/>
          </p:nvSpPr>
          <p:spPr>
            <a:xfrm>
              <a:off x="3708875" y="17567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627" y="1"/>
                  </a:moveTo>
                  <a:cubicBezTo>
                    <a:pt x="590" y="1"/>
                    <a:pt x="562" y="41"/>
                    <a:pt x="562" y="80"/>
                  </a:cubicBezTo>
                  <a:lnTo>
                    <a:pt x="1" y="1372"/>
                  </a:lnTo>
                  <a:lnTo>
                    <a:pt x="169" y="1484"/>
                  </a:lnTo>
                  <a:lnTo>
                    <a:pt x="731" y="136"/>
                  </a:lnTo>
                  <a:cubicBezTo>
                    <a:pt x="787" y="80"/>
                    <a:pt x="731" y="24"/>
                    <a:pt x="675" y="24"/>
                  </a:cubicBezTo>
                  <a:cubicBezTo>
                    <a:pt x="658" y="8"/>
                    <a:pt x="642" y="1"/>
                    <a:pt x="62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17"/>
            <p:cNvSpPr/>
            <p:nvPr/>
          </p:nvSpPr>
          <p:spPr>
            <a:xfrm>
              <a:off x="3319950" y="2568950"/>
              <a:ext cx="22475" cy="36525"/>
            </a:xfrm>
            <a:custGeom>
              <a:avLst/>
              <a:gdLst/>
              <a:ahLst/>
              <a:cxnLst/>
              <a:rect l="l" t="t" r="r" b="b"/>
              <a:pathLst>
                <a:path w="899" h="1461" extrusionOk="0">
                  <a:moveTo>
                    <a:pt x="730" y="0"/>
                  </a:moveTo>
                  <a:lnTo>
                    <a:pt x="0" y="1292"/>
                  </a:lnTo>
                  <a:cubicBezTo>
                    <a:pt x="0" y="1348"/>
                    <a:pt x="0" y="1404"/>
                    <a:pt x="56" y="1460"/>
                  </a:cubicBezTo>
                  <a:lnTo>
                    <a:pt x="112" y="1460"/>
                  </a:lnTo>
                  <a:cubicBezTo>
                    <a:pt x="169" y="1404"/>
                    <a:pt x="225" y="1404"/>
                    <a:pt x="225" y="1348"/>
                  </a:cubicBezTo>
                  <a:lnTo>
                    <a:pt x="899" y="1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17"/>
            <p:cNvSpPr/>
            <p:nvPr/>
          </p:nvSpPr>
          <p:spPr>
            <a:xfrm>
              <a:off x="3780500" y="2547875"/>
              <a:ext cx="25275" cy="35125"/>
            </a:xfrm>
            <a:custGeom>
              <a:avLst/>
              <a:gdLst/>
              <a:ahLst/>
              <a:cxnLst/>
              <a:rect l="l" t="t" r="r" b="b"/>
              <a:pathLst>
                <a:path w="1011" h="1405" extrusionOk="0">
                  <a:moveTo>
                    <a:pt x="169" y="1"/>
                  </a:moveTo>
                  <a:lnTo>
                    <a:pt x="0" y="169"/>
                  </a:lnTo>
                  <a:lnTo>
                    <a:pt x="786" y="1349"/>
                  </a:lnTo>
                  <a:cubicBezTo>
                    <a:pt x="786" y="1405"/>
                    <a:pt x="843" y="1405"/>
                    <a:pt x="899" y="1405"/>
                  </a:cubicBezTo>
                  <a:lnTo>
                    <a:pt x="955" y="1405"/>
                  </a:lnTo>
                  <a:cubicBezTo>
                    <a:pt x="1011" y="1349"/>
                    <a:pt x="1011" y="1293"/>
                    <a:pt x="955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17"/>
            <p:cNvSpPr/>
            <p:nvPr/>
          </p:nvSpPr>
          <p:spPr>
            <a:xfrm>
              <a:off x="3815600" y="2522600"/>
              <a:ext cx="28100" cy="32325"/>
            </a:xfrm>
            <a:custGeom>
              <a:avLst/>
              <a:gdLst/>
              <a:ahLst/>
              <a:cxnLst/>
              <a:rect l="l" t="t" r="r" b="b"/>
              <a:pathLst>
                <a:path w="1124" h="1293" extrusionOk="0">
                  <a:moveTo>
                    <a:pt x="169" y="1"/>
                  </a:moveTo>
                  <a:lnTo>
                    <a:pt x="0" y="113"/>
                  </a:lnTo>
                  <a:lnTo>
                    <a:pt x="899" y="1236"/>
                  </a:lnTo>
                  <a:cubicBezTo>
                    <a:pt x="899" y="1236"/>
                    <a:pt x="955" y="1236"/>
                    <a:pt x="1011" y="1293"/>
                  </a:cubicBezTo>
                  <a:lnTo>
                    <a:pt x="1067" y="1293"/>
                  </a:lnTo>
                  <a:cubicBezTo>
                    <a:pt x="1123" y="1236"/>
                    <a:pt x="1123" y="1124"/>
                    <a:pt x="1067" y="112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17"/>
            <p:cNvSpPr/>
            <p:nvPr/>
          </p:nvSpPr>
          <p:spPr>
            <a:xfrm>
              <a:off x="3846475" y="2494525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69" y="0"/>
                  </a:moveTo>
                  <a:lnTo>
                    <a:pt x="1" y="169"/>
                  </a:lnTo>
                  <a:lnTo>
                    <a:pt x="1012" y="1180"/>
                  </a:lnTo>
                  <a:cubicBezTo>
                    <a:pt x="1040" y="1208"/>
                    <a:pt x="1068" y="1222"/>
                    <a:pt x="1096" y="1222"/>
                  </a:cubicBezTo>
                  <a:cubicBezTo>
                    <a:pt x="1124" y="1222"/>
                    <a:pt x="1152" y="1208"/>
                    <a:pt x="1180" y="1180"/>
                  </a:cubicBezTo>
                  <a:cubicBezTo>
                    <a:pt x="1236" y="1124"/>
                    <a:pt x="1236" y="1068"/>
                    <a:pt x="1180" y="101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17"/>
            <p:cNvSpPr/>
            <p:nvPr/>
          </p:nvSpPr>
          <p:spPr>
            <a:xfrm>
              <a:off x="3745375" y="2570350"/>
              <a:ext cx="22500" cy="35125"/>
            </a:xfrm>
            <a:custGeom>
              <a:avLst/>
              <a:gdLst/>
              <a:ahLst/>
              <a:cxnLst/>
              <a:rect l="l" t="t" r="r" b="b"/>
              <a:pathLst>
                <a:path w="900" h="1405" extrusionOk="0">
                  <a:moveTo>
                    <a:pt x="169" y="0"/>
                  </a:moveTo>
                  <a:lnTo>
                    <a:pt x="1" y="113"/>
                  </a:lnTo>
                  <a:lnTo>
                    <a:pt x="675" y="1348"/>
                  </a:lnTo>
                  <a:cubicBezTo>
                    <a:pt x="675" y="1404"/>
                    <a:pt x="731" y="1404"/>
                    <a:pt x="787" y="1404"/>
                  </a:cubicBezTo>
                  <a:lnTo>
                    <a:pt x="843" y="1404"/>
                  </a:lnTo>
                  <a:cubicBezTo>
                    <a:pt x="900" y="1404"/>
                    <a:pt x="900" y="1292"/>
                    <a:pt x="843" y="129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17"/>
            <p:cNvSpPr/>
            <p:nvPr/>
          </p:nvSpPr>
          <p:spPr>
            <a:xfrm>
              <a:off x="3666750" y="2602650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225" y="0"/>
                  </a:moveTo>
                  <a:lnTo>
                    <a:pt x="1" y="56"/>
                  </a:lnTo>
                  <a:lnTo>
                    <a:pt x="394" y="1460"/>
                  </a:lnTo>
                  <a:cubicBezTo>
                    <a:pt x="394" y="1517"/>
                    <a:pt x="450" y="1573"/>
                    <a:pt x="506" y="1573"/>
                  </a:cubicBezTo>
                  <a:lnTo>
                    <a:pt x="562" y="1573"/>
                  </a:lnTo>
                  <a:cubicBezTo>
                    <a:pt x="619" y="1517"/>
                    <a:pt x="619" y="1460"/>
                    <a:pt x="619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17"/>
            <p:cNvSpPr/>
            <p:nvPr/>
          </p:nvSpPr>
          <p:spPr>
            <a:xfrm>
              <a:off x="3624625" y="2613875"/>
              <a:ext cx="12675" cy="37925"/>
            </a:xfrm>
            <a:custGeom>
              <a:avLst/>
              <a:gdLst/>
              <a:ahLst/>
              <a:cxnLst/>
              <a:rect l="l" t="t" r="r" b="b"/>
              <a:pathLst>
                <a:path w="507" h="1517" extrusionOk="0">
                  <a:moveTo>
                    <a:pt x="1" y="0"/>
                  </a:moveTo>
                  <a:lnTo>
                    <a:pt x="282" y="1405"/>
                  </a:lnTo>
                  <a:cubicBezTo>
                    <a:pt x="282" y="1461"/>
                    <a:pt x="338" y="1517"/>
                    <a:pt x="394" y="1517"/>
                  </a:cubicBezTo>
                  <a:cubicBezTo>
                    <a:pt x="450" y="1517"/>
                    <a:pt x="506" y="1461"/>
                    <a:pt x="450" y="140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17"/>
            <p:cNvSpPr/>
            <p:nvPr/>
          </p:nvSpPr>
          <p:spPr>
            <a:xfrm>
              <a:off x="3706075" y="2588600"/>
              <a:ext cx="18275" cy="36525"/>
            </a:xfrm>
            <a:custGeom>
              <a:avLst/>
              <a:gdLst/>
              <a:ahLst/>
              <a:cxnLst/>
              <a:rect l="l" t="t" r="r" b="b"/>
              <a:pathLst>
                <a:path w="731" h="1461" extrusionOk="0">
                  <a:moveTo>
                    <a:pt x="169" y="0"/>
                  </a:moveTo>
                  <a:lnTo>
                    <a:pt x="0" y="57"/>
                  </a:lnTo>
                  <a:lnTo>
                    <a:pt x="506" y="1405"/>
                  </a:lnTo>
                  <a:cubicBezTo>
                    <a:pt x="562" y="1461"/>
                    <a:pt x="562" y="1461"/>
                    <a:pt x="618" y="1461"/>
                  </a:cubicBezTo>
                  <a:lnTo>
                    <a:pt x="674" y="1461"/>
                  </a:lnTo>
                  <a:cubicBezTo>
                    <a:pt x="730" y="1461"/>
                    <a:pt x="730" y="1405"/>
                    <a:pt x="730" y="1348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17"/>
            <p:cNvSpPr/>
            <p:nvPr/>
          </p:nvSpPr>
          <p:spPr>
            <a:xfrm>
              <a:off x="3875975" y="24622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3" y="1"/>
                  </a:moveTo>
                  <a:lnTo>
                    <a:pt x="0" y="169"/>
                  </a:lnTo>
                  <a:lnTo>
                    <a:pt x="1124" y="1124"/>
                  </a:lnTo>
                  <a:lnTo>
                    <a:pt x="1180" y="1124"/>
                  </a:lnTo>
                  <a:cubicBezTo>
                    <a:pt x="1180" y="1124"/>
                    <a:pt x="1236" y="1068"/>
                    <a:pt x="1236" y="1068"/>
                  </a:cubicBezTo>
                  <a:cubicBezTo>
                    <a:pt x="1292" y="1012"/>
                    <a:pt x="1292" y="955"/>
                    <a:pt x="1236" y="89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17"/>
            <p:cNvSpPr/>
            <p:nvPr/>
          </p:nvSpPr>
          <p:spPr>
            <a:xfrm>
              <a:off x="3975650" y="22305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" y="1"/>
                  </a:moveTo>
                  <a:lnTo>
                    <a:pt x="1" y="225"/>
                  </a:lnTo>
                  <a:lnTo>
                    <a:pt x="1405" y="394"/>
                  </a:lnTo>
                  <a:cubicBezTo>
                    <a:pt x="1461" y="394"/>
                    <a:pt x="1517" y="338"/>
                    <a:pt x="1517" y="281"/>
                  </a:cubicBezTo>
                  <a:cubicBezTo>
                    <a:pt x="1517" y="225"/>
                    <a:pt x="1461" y="169"/>
                    <a:pt x="1405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17"/>
            <p:cNvSpPr/>
            <p:nvPr/>
          </p:nvSpPr>
          <p:spPr>
            <a:xfrm>
              <a:off x="3901250" y="2428525"/>
              <a:ext cx="35125" cy="25300"/>
            </a:xfrm>
            <a:custGeom>
              <a:avLst/>
              <a:gdLst/>
              <a:ahLst/>
              <a:cxnLst/>
              <a:rect l="l" t="t" r="r" b="b"/>
              <a:pathLst>
                <a:path w="1405" h="1012" extrusionOk="0">
                  <a:moveTo>
                    <a:pt x="113" y="1"/>
                  </a:moveTo>
                  <a:lnTo>
                    <a:pt x="0" y="225"/>
                  </a:lnTo>
                  <a:lnTo>
                    <a:pt x="1180" y="1012"/>
                  </a:lnTo>
                  <a:lnTo>
                    <a:pt x="1236" y="1012"/>
                  </a:lnTo>
                  <a:cubicBezTo>
                    <a:pt x="1348" y="1012"/>
                    <a:pt x="1404" y="843"/>
                    <a:pt x="1292" y="84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17"/>
            <p:cNvSpPr/>
            <p:nvPr/>
          </p:nvSpPr>
          <p:spPr>
            <a:xfrm>
              <a:off x="3967225" y="2274075"/>
              <a:ext cx="37950" cy="12675"/>
            </a:xfrm>
            <a:custGeom>
              <a:avLst/>
              <a:gdLst/>
              <a:ahLst/>
              <a:cxnLst/>
              <a:rect l="l" t="t" r="r" b="b"/>
              <a:pathLst>
                <a:path w="1518" h="507" extrusionOk="0">
                  <a:moveTo>
                    <a:pt x="57" y="1"/>
                  </a:moveTo>
                  <a:lnTo>
                    <a:pt x="1" y="169"/>
                  </a:lnTo>
                  <a:lnTo>
                    <a:pt x="1405" y="506"/>
                  </a:lnTo>
                  <a:cubicBezTo>
                    <a:pt x="1461" y="450"/>
                    <a:pt x="1517" y="450"/>
                    <a:pt x="1517" y="394"/>
                  </a:cubicBezTo>
                  <a:cubicBezTo>
                    <a:pt x="1517" y="338"/>
                    <a:pt x="1461" y="281"/>
                    <a:pt x="1461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17"/>
            <p:cNvSpPr/>
            <p:nvPr/>
          </p:nvSpPr>
          <p:spPr>
            <a:xfrm>
              <a:off x="3977075" y="2189825"/>
              <a:ext cx="37925" cy="5650"/>
            </a:xfrm>
            <a:custGeom>
              <a:avLst/>
              <a:gdLst/>
              <a:ahLst/>
              <a:cxnLst/>
              <a:rect l="l" t="t" r="r" b="b"/>
              <a:pathLst>
                <a:path w="1517" h="226" extrusionOk="0">
                  <a:moveTo>
                    <a:pt x="0" y="1"/>
                  </a:moveTo>
                  <a:lnTo>
                    <a:pt x="0" y="57"/>
                  </a:lnTo>
                  <a:cubicBezTo>
                    <a:pt x="0" y="113"/>
                    <a:pt x="0" y="169"/>
                    <a:pt x="0" y="225"/>
                  </a:cubicBezTo>
                  <a:lnTo>
                    <a:pt x="1404" y="225"/>
                  </a:lnTo>
                  <a:cubicBezTo>
                    <a:pt x="1460" y="225"/>
                    <a:pt x="1517" y="169"/>
                    <a:pt x="1517" y="113"/>
                  </a:cubicBezTo>
                  <a:cubicBezTo>
                    <a:pt x="1517" y="57"/>
                    <a:pt x="1460" y="1"/>
                    <a:pt x="140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17"/>
            <p:cNvSpPr/>
            <p:nvPr/>
          </p:nvSpPr>
          <p:spPr>
            <a:xfrm>
              <a:off x="3923700" y="2392025"/>
              <a:ext cx="36550" cy="22500"/>
            </a:xfrm>
            <a:custGeom>
              <a:avLst/>
              <a:gdLst/>
              <a:ahLst/>
              <a:cxnLst/>
              <a:rect l="l" t="t" r="r" b="b"/>
              <a:pathLst>
                <a:path w="1462" h="900" extrusionOk="0">
                  <a:moveTo>
                    <a:pt x="113" y="0"/>
                  </a:moveTo>
                  <a:lnTo>
                    <a:pt x="1" y="169"/>
                  </a:lnTo>
                  <a:lnTo>
                    <a:pt x="1236" y="899"/>
                  </a:lnTo>
                  <a:lnTo>
                    <a:pt x="1293" y="899"/>
                  </a:lnTo>
                  <a:cubicBezTo>
                    <a:pt x="1349" y="899"/>
                    <a:pt x="1405" y="843"/>
                    <a:pt x="1405" y="843"/>
                  </a:cubicBezTo>
                  <a:cubicBezTo>
                    <a:pt x="1461" y="787"/>
                    <a:pt x="1405" y="731"/>
                    <a:pt x="1349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17"/>
            <p:cNvSpPr/>
            <p:nvPr/>
          </p:nvSpPr>
          <p:spPr>
            <a:xfrm>
              <a:off x="3956000" y="2313400"/>
              <a:ext cx="37950" cy="15475"/>
            </a:xfrm>
            <a:custGeom>
              <a:avLst/>
              <a:gdLst/>
              <a:ahLst/>
              <a:cxnLst/>
              <a:rect l="l" t="t" r="r" b="b"/>
              <a:pathLst>
                <a:path w="1518" h="619" extrusionOk="0">
                  <a:moveTo>
                    <a:pt x="57" y="0"/>
                  </a:moveTo>
                  <a:lnTo>
                    <a:pt x="1" y="225"/>
                  </a:lnTo>
                  <a:lnTo>
                    <a:pt x="1405" y="618"/>
                  </a:lnTo>
                  <a:cubicBezTo>
                    <a:pt x="1461" y="618"/>
                    <a:pt x="1517" y="618"/>
                    <a:pt x="1517" y="562"/>
                  </a:cubicBezTo>
                  <a:cubicBezTo>
                    <a:pt x="1517" y="506"/>
                    <a:pt x="1517" y="450"/>
                    <a:pt x="1461" y="45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17"/>
            <p:cNvSpPr/>
            <p:nvPr/>
          </p:nvSpPr>
          <p:spPr>
            <a:xfrm>
              <a:off x="3941950" y="2354125"/>
              <a:ext cx="36550" cy="19675"/>
            </a:xfrm>
            <a:custGeom>
              <a:avLst/>
              <a:gdLst/>
              <a:ahLst/>
              <a:cxnLst/>
              <a:rect l="l" t="t" r="r" b="b"/>
              <a:pathLst>
                <a:path w="1462" h="787" extrusionOk="0">
                  <a:moveTo>
                    <a:pt x="57" y="0"/>
                  </a:moveTo>
                  <a:lnTo>
                    <a:pt x="1" y="225"/>
                  </a:lnTo>
                  <a:lnTo>
                    <a:pt x="1293" y="786"/>
                  </a:lnTo>
                  <a:lnTo>
                    <a:pt x="1349" y="786"/>
                  </a:lnTo>
                  <a:cubicBezTo>
                    <a:pt x="1405" y="786"/>
                    <a:pt x="1405" y="730"/>
                    <a:pt x="1461" y="730"/>
                  </a:cubicBezTo>
                  <a:cubicBezTo>
                    <a:pt x="1461" y="618"/>
                    <a:pt x="1461" y="562"/>
                    <a:pt x="1405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17"/>
            <p:cNvSpPr/>
            <p:nvPr/>
          </p:nvSpPr>
          <p:spPr>
            <a:xfrm>
              <a:off x="3152850" y="2427125"/>
              <a:ext cx="32325" cy="23900"/>
            </a:xfrm>
            <a:custGeom>
              <a:avLst/>
              <a:gdLst/>
              <a:ahLst/>
              <a:cxnLst/>
              <a:rect l="l" t="t" r="r" b="b"/>
              <a:pathLst>
                <a:path w="1293" h="956" extrusionOk="0">
                  <a:moveTo>
                    <a:pt x="1236" y="1"/>
                  </a:moveTo>
                  <a:lnTo>
                    <a:pt x="1" y="787"/>
                  </a:lnTo>
                  <a:cubicBezTo>
                    <a:pt x="1" y="787"/>
                    <a:pt x="1" y="899"/>
                    <a:pt x="1" y="899"/>
                  </a:cubicBezTo>
                  <a:cubicBezTo>
                    <a:pt x="57" y="955"/>
                    <a:pt x="57" y="955"/>
                    <a:pt x="113" y="955"/>
                  </a:cubicBezTo>
                  <a:lnTo>
                    <a:pt x="169" y="955"/>
                  </a:lnTo>
                  <a:lnTo>
                    <a:pt x="1292" y="169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17"/>
            <p:cNvSpPr/>
            <p:nvPr/>
          </p:nvSpPr>
          <p:spPr>
            <a:xfrm>
              <a:off x="3077025" y="22291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517" y="0"/>
                  </a:moveTo>
                  <a:lnTo>
                    <a:pt x="113" y="169"/>
                  </a:lnTo>
                  <a:cubicBezTo>
                    <a:pt x="57" y="169"/>
                    <a:pt x="1" y="225"/>
                    <a:pt x="57" y="281"/>
                  </a:cubicBezTo>
                  <a:cubicBezTo>
                    <a:pt x="57" y="337"/>
                    <a:pt x="57" y="394"/>
                    <a:pt x="113" y="394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17"/>
            <p:cNvSpPr/>
            <p:nvPr/>
          </p:nvSpPr>
          <p:spPr>
            <a:xfrm>
              <a:off x="3179525" y="24608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80" y="1"/>
                  </a:moveTo>
                  <a:lnTo>
                    <a:pt x="57" y="955"/>
                  </a:lnTo>
                  <a:cubicBezTo>
                    <a:pt x="1" y="1011"/>
                    <a:pt x="1" y="1124"/>
                    <a:pt x="113" y="1124"/>
                  </a:cubicBezTo>
                  <a:lnTo>
                    <a:pt x="169" y="1124"/>
                  </a:lnTo>
                  <a:lnTo>
                    <a:pt x="1292" y="225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17"/>
            <p:cNvSpPr/>
            <p:nvPr/>
          </p:nvSpPr>
          <p:spPr>
            <a:xfrm>
              <a:off x="3128975" y="2390625"/>
              <a:ext cx="36550" cy="22475"/>
            </a:xfrm>
            <a:custGeom>
              <a:avLst/>
              <a:gdLst/>
              <a:ahLst/>
              <a:cxnLst/>
              <a:rect l="l" t="t" r="r" b="b"/>
              <a:pathLst>
                <a:path w="1462" h="899" extrusionOk="0">
                  <a:moveTo>
                    <a:pt x="1349" y="0"/>
                  </a:moveTo>
                  <a:lnTo>
                    <a:pt x="57" y="730"/>
                  </a:lnTo>
                  <a:cubicBezTo>
                    <a:pt x="1" y="730"/>
                    <a:pt x="1" y="787"/>
                    <a:pt x="1" y="843"/>
                  </a:cubicBezTo>
                  <a:cubicBezTo>
                    <a:pt x="57" y="899"/>
                    <a:pt x="57" y="899"/>
                    <a:pt x="113" y="899"/>
                  </a:cubicBezTo>
                  <a:lnTo>
                    <a:pt x="169" y="899"/>
                  </a:lnTo>
                  <a:lnTo>
                    <a:pt x="1461" y="22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17"/>
            <p:cNvSpPr/>
            <p:nvPr/>
          </p:nvSpPr>
          <p:spPr>
            <a:xfrm>
              <a:off x="3109325" y="23513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405" y="1"/>
                  </a:moveTo>
                  <a:lnTo>
                    <a:pt x="57" y="562"/>
                  </a:lnTo>
                  <a:cubicBezTo>
                    <a:pt x="0" y="562"/>
                    <a:pt x="0" y="618"/>
                    <a:pt x="0" y="675"/>
                  </a:cubicBezTo>
                  <a:cubicBezTo>
                    <a:pt x="0" y="731"/>
                    <a:pt x="57" y="787"/>
                    <a:pt x="113" y="787"/>
                  </a:cubicBezTo>
                  <a:lnTo>
                    <a:pt x="169" y="787"/>
                  </a:lnTo>
                  <a:lnTo>
                    <a:pt x="1461" y="225"/>
                  </a:lnTo>
                  <a:cubicBezTo>
                    <a:pt x="1461" y="169"/>
                    <a:pt x="1405" y="57"/>
                    <a:pt x="140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17"/>
            <p:cNvSpPr/>
            <p:nvPr/>
          </p:nvSpPr>
          <p:spPr>
            <a:xfrm>
              <a:off x="3082650" y="2269875"/>
              <a:ext cx="37925" cy="12650"/>
            </a:xfrm>
            <a:custGeom>
              <a:avLst/>
              <a:gdLst/>
              <a:ahLst/>
              <a:cxnLst/>
              <a:rect l="l" t="t" r="r" b="b"/>
              <a:pathLst>
                <a:path w="1517" h="506" extrusionOk="0">
                  <a:moveTo>
                    <a:pt x="1517" y="0"/>
                  </a:moveTo>
                  <a:lnTo>
                    <a:pt x="113" y="281"/>
                  </a:lnTo>
                  <a:cubicBezTo>
                    <a:pt x="56" y="281"/>
                    <a:pt x="0" y="337"/>
                    <a:pt x="0" y="449"/>
                  </a:cubicBezTo>
                  <a:cubicBezTo>
                    <a:pt x="56" y="449"/>
                    <a:pt x="56" y="506"/>
                    <a:pt x="113" y="506"/>
                  </a:cubicBezTo>
                  <a:lnTo>
                    <a:pt x="1517" y="225"/>
                  </a:lnTo>
                  <a:cubicBezTo>
                    <a:pt x="1517" y="169"/>
                    <a:pt x="1517" y="112"/>
                    <a:pt x="151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17"/>
            <p:cNvSpPr/>
            <p:nvPr/>
          </p:nvSpPr>
          <p:spPr>
            <a:xfrm>
              <a:off x="3092475" y="2312000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517" y="0"/>
                  </a:moveTo>
                  <a:lnTo>
                    <a:pt x="113" y="449"/>
                  </a:lnTo>
                  <a:cubicBezTo>
                    <a:pt x="57" y="449"/>
                    <a:pt x="0" y="506"/>
                    <a:pt x="57" y="562"/>
                  </a:cubicBezTo>
                  <a:cubicBezTo>
                    <a:pt x="57" y="618"/>
                    <a:pt x="113" y="674"/>
                    <a:pt x="169" y="674"/>
                  </a:cubicBezTo>
                  <a:lnTo>
                    <a:pt x="1573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17"/>
            <p:cNvSpPr/>
            <p:nvPr/>
          </p:nvSpPr>
          <p:spPr>
            <a:xfrm>
              <a:off x="3210425" y="2491725"/>
              <a:ext cx="29500" cy="30550"/>
            </a:xfrm>
            <a:custGeom>
              <a:avLst/>
              <a:gdLst/>
              <a:ahLst/>
              <a:cxnLst/>
              <a:rect l="l" t="t" r="r" b="b"/>
              <a:pathLst>
                <a:path w="1180" h="1222" extrusionOk="0">
                  <a:moveTo>
                    <a:pt x="1067" y="0"/>
                  </a:moveTo>
                  <a:lnTo>
                    <a:pt x="0" y="1067"/>
                  </a:lnTo>
                  <a:cubicBezTo>
                    <a:pt x="0" y="1067"/>
                    <a:pt x="0" y="1180"/>
                    <a:pt x="0" y="1180"/>
                  </a:cubicBezTo>
                  <a:cubicBezTo>
                    <a:pt x="28" y="1208"/>
                    <a:pt x="56" y="1222"/>
                    <a:pt x="85" y="1222"/>
                  </a:cubicBezTo>
                  <a:cubicBezTo>
                    <a:pt x="113" y="1222"/>
                    <a:pt x="141" y="1208"/>
                    <a:pt x="169" y="1180"/>
                  </a:cubicBezTo>
                  <a:lnTo>
                    <a:pt x="1180" y="169"/>
                  </a:lnTo>
                  <a:cubicBezTo>
                    <a:pt x="1124" y="112"/>
                    <a:pt x="1067" y="56"/>
                    <a:pt x="106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17"/>
            <p:cNvSpPr/>
            <p:nvPr/>
          </p:nvSpPr>
          <p:spPr>
            <a:xfrm>
              <a:off x="3540375" y="2622300"/>
              <a:ext cx="5650" cy="37925"/>
            </a:xfrm>
            <a:custGeom>
              <a:avLst/>
              <a:gdLst/>
              <a:ahLst/>
              <a:cxnLst/>
              <a:rect l="l" t="t" r="r" b="b"/>
              <a:pathLst>
                <a:path w="226" h="1517" extrusionOk="0">
                  <a:moveTo>
                    <a:pt x="1" y="0"/>
                  </a:moveTo>
                  <a:lnTo>
                    <a:pt x="1" y="1405"/>
                  </a:lnTo>
                  <a:cubicBezTo>
                    <a:pt x="1" y="1461"/>
                    <a:pt x="57" y="1517"/>
                    <a:pt x="113" y="1517"/>
                  </a:cubicBezTo>
                  <a:cubicBezTo>
                    <a:pt x="169" y="1517"/>
                    <a:pt x="226" y="1461"/>
                    <a:pt x="226" y="1405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17"/>
            <p:cNvSpPr/>
            <p:nvPr/>
          </p:nvSpPr>
          <p:spPr>
            <a:xfrm>
              <a:off x="3495450" y="2619500"/>
              <a:ext cx="8450" cy="39325"/>
            </a:xfrm>
            <a:custGeom>
              <a:avLst/>
              <a:gdLst/>
              <a:ahLst/>
              <a:cxnLst/>
              <a:rect l="l" t="t" r="r" b="b"/>
              <a:pathLst>
                <a:path w="338" h="1573" extrusionOk="0">
                  <a:moveTo>
                    <a:pt x="113" y="0"/>
                  </a:moveTo>
                  <a:lnTo>
                    <a:pt x="1" y="1460"/>
                  </a:lnTo>
                  <a:cubicBezTo>
                    <a:pt x="1" y="1517"/>
                    <a:pt x="1" y="1517"/>
                    <a:pt x="113" y="1573"/>
                  </a:cubicBezTo>
                  <a:cubicBezTo>
                    <a:pt x="113" y="1573"/>
                    <a:pt x="169" y="1517"/>
                    <a:pt x="169" y="1460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17"/>
            <p:cNvSpPr/>
            <p:nvPr/>
          </p:nvSpPr>
          <p:spPr>
            <a:xfrm>
              <a:off x="3449125" y="261247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281" y="0"/>
                  </a:moveTo>
                  <a:lnTo>
                    <a:pt x="0" y="1404"/>
                  </a:lnTo>
                  <a:cubicBezTo>
                    <a:pt x="0" y="1461"/>
                    <a:pt x="0" y="1517"/>
                    <a:pt x="56" y="1573"/>
                  </a:cubicBezTo>
                  <a:cubicBezTo>
                    <a:pt x="113" y="1573"/>
                    <a:pt x="169" y="1517"/>
                    <a:pt x="169" y="1461"/>
                  </a:cubicBezTo>
                  <a:lnTo>
                    <a:pt x="450" y="56"/>
                  </a:lnTo>
                  <a:cubicBezTo>
                    <a:pt x="393" y="56"/>
                    <a:pt x="337" y="56"/>
                    <a:pt x="28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17"/>
            <p:cNvSpPr/>
            <p:nvPr/>
          </p:nvSpPr>
          <p:spPr>
            <a:xfrm>
              <a:off x="3244125" y="2522600"/>
              <a:ext cx="28100" cy="31975"/>
            </a:xfrm>
            <a:custGeom>
              <a:avLst/>
              <a:gdLst/>
              <a:ahLst/>
              <a:cxnLst/>
              <a:rect l="l" t="t" r="r" b="b"/>
              <a:pathLst>
                <a:path w="1124" h="1279" extrusionOk="0">
                  <a:moveTo>
                    <a:pt x="955" y="1"/>
                  </a:moveTo>
                  <a:lnTo>
                    <a:pt x="56" y="1068"/>
                  </a:lnTo>
                  <a:cubicBezTo>
                    <a:pt x="0" y="1124"/>
                    <a:pt x="0" y="1180"/>
                    <a:pt x="56" y="1236"/>
                  </a:cubicBezTo>
                  <a:cubicBezTo>
                    <a:pt x="56" y="1264"/>
                    <a:pt x="84" y="1278"/>
                    <a:pt x="113" y="1278"/>
                  </a:cubicBezTo>
                  <a:cubicBezTo>
                    <a:pt x="141" y="1278"/>
                    <a:pt x="169" y="1264"/>
                    <a:pt x="169" y="1236"/>
                  </a:cubicBezTo>
                  <a:lnTo>
                    <a:pt x="1124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17"/>
            <p:cNvSpPr/>
            <p:nvPr/>
          </p:nvSpPr>
          <p:spPr>
            <a:xfrm>
              <a:off x="3583925" y="2619500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0" y="0"/>
                  </a:moveTo>
                  <a:lnTo>
                    <a:pt x="112" y="1404"/>
                  </a:lnTo>
                  <a:cubicBezTo>
                    <a:pt x="112" y="1460"/>
                    <a:pt x="169" y="1517"/>
                    <a:pt x="225" y="1517"/>
                  </a:cubicBezTo>
                  <a:cubicBezTo>
                    <a:pt x="281" y="1517"/>
                    <a:pt x="337" y="1460"/>
                    <a:pt x="337" y="14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17"/>
            <p:cNvSpPr/>
            <p:nvPr/>
          </p:nvSpPr>
          <p:spPr>
            <a:xfrm>
              <a:off x="3279225" y="25464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899" y="1"/>
                  </a:moveTo>
                  <a:lnTo>
                    <a:pt x="57" y="1180"/>
                  </a:lnTo>
                  <a:cubicBezTo>
                    <a:pt x="0" y="1236"/>
                    <a:pt x="0" y="1292"/>
                    <a:pt x="57" y="1349"/>
                  </a:cubicBezTo>
                  <a:lnTo>
                    <a:pt x="113" y="1349"/>
                  </a:lnTo>
                  <a:cubicBezTo>
                    <a:pt x="169" y="1349"/>
                    <a:pt x="225" y="1349"/>
                    <a:pt x="225" y="1292"/>
                  </a:cubicBezTo>
                  <a:lnTo>
                    <a:pt x="1011" y="113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17"/>
            <p:cNvSpPr/>
            <p:nvPr/>
          </p:nvSpPr>
          <p:spPr>
            <a:xfrm>
              <a:off x="3405600" y="2601225"/>
              <a:ext cx="14050" cy="39350"/>
            </a:xfrm>
            <a:custGeom>
              <a:avLst/>
              <a:gdLst/>
              <a:ahLst/>
              <a:cxnLst/>
              <a:rect l="l" t="t" r="r" b="b"/>
              <a:pathLst>
                <a:path w="562" h="1574" extrusionOk="0">
                  <a:moveTo>
                    <a:pt x="393" y="1"/>
                  </a:moveTo>
                  <a:lnTo>
                    <a:pt x="0" y="1405"/>
                  </a:lnTo>
                  <a:cubicBezTo>
                    <a:pt x="0" y="1461"/>
                    <a:pt x="0" y="1517"/>
                    <a:pt x="56" y="1574"/>
                  </a:cubicBezTo>
                  <a:cubicBezTo>
                    <a:pt x="112" y="1574"/>
                    <a:pt x="169" y="1517"/>
                    <a:pt x="169" y="1461"/>
                  </a:cubicBez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17"/>
            <p:cNvSpPr/>
            <p:nvPr/>
          </p:nvSpPr>
          <p:spPr>
            <a:xfrm>
              <a:off x="3360650" y="2587200"/>
              <a:ext cx="19700" cy="36525"/>
            </a:xfrm>
            <a:custGeom>
              <a:avLst/>
              <a:gdLst/>
              <a:ahLst/>
              <a:cxnLst/>
              <a:rect l="l" t="t" r="r" b="b"/>
              <a:pathLst>
                <a:path w="788" h="1461" extrusionOk="0">
                  <a:moveTo>
                    <a:pt x="563" y="0"/>
                  </a:moveTo>
                  <a:lnTo>
                    <a:pt x="1" y="1348"/>
                  </a:lnTo>
                  <a:cubicBezTo>
                    <a:pt x="1" y="1404"/>
                    <a:pt x="57" y="1461"/>
                    <a:pt x="113" y="1461"/>
                  </a:cubicBezTo>
                  <a:cubicBezTo>
                    <a:pt x="169" y="1461"/>
                    <a:pt x="226" y="1461"/>
                    <a:pt x="226" y="1404"/>
                  </a:cubicBezTo>
                  <a:lnTo>
                    <a:pt x="787" y="5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17"/>
            <p:cNvSpPr/>
            <p:nvPr/>
          </p:nvSpPr>
          <p:spPr>
            <a:xfrm>
              <a:off x="3301675" y="1786275"/>
              <a:ext cx="40750" cy="62375"/>
            </a:xfrm>
            <a:custGeom>
              <a:avLst/>
              <a:gdLst/>
              <a:ahLst/>
              <a:cxnLst/>
              <a:rect l="l" t="t" r="r" b="b"/>
              <a:pathLst>
                <a:path w="1630" h="2495" extrusionOk="0">
                  <a:moveTo>
                    <a:pt x="106" y="0"/>
                  </a:moveTo>
                  <a:cubicBezTo>
                    <a:pt x="90" y="0"/>
                    <a:pt x="74" y="7"/>
                    <a:pt x="57" y="24"/>
                  </a:cubicBezTo>
                  <a:cubicBezTo>
                    <a:pt x="1" y="24"/>
                    <a:pt x="1" y="136"/>
                    <a:pt x="57" y="192"/>
                  </a:cubicBezTo>
                  <a:lnTo>
                    <a:pt x="1461" y="2495"/>
                  </a:lnTo>
                  <a:lnTo>
                    <a:pt x="1630" y="2382"/>
                  </a:lnTo>
                  <a:lnTo>
                    <a:pt x="226" y="80"/>
                  </a:lnTo>
                  <a:cubicBezTo>
                    <a:pt x="186" y="40"/>
                    <a:pt x="146" y="0"/>
                    <a:pt x="1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17"/>
            <p:cNvSpPr/>
            <p:nvPr/>
          </p:nvSpPr>
          <p:spPr>
            <a:xfrm>
              <a:off x="3261650" y="1812575"/>
              <a:ext cx="47075" cy="58550"/>
            </a:xfrm>
            <a:custGeom>
              <a:avLst/>
              <a:gdLst/>
              <a:ahLst/>
              <a:cxnLst/>
              <a:rect l="l" t="t" r="r" b="b"/>
              <a:pathLst>
                <a:path w="1883" h="2342" extrusionOk="0">
                  <a:moveTo>
                    <a:pt x="191" y="1"/>
                  </a:moveTo>
                  <a:cubicBezTo>
                    <a:pt x="109" y="1"/>
                    <a:pt x="0" y="108"/>
                    <a:pt x="86" y="151"/>
                  </a:cubicBezTo>
                  <a:lnTo>
                    <a:pt x="1714" y="2341"/>
                  </a:lnTo>
                  <a:lnTo>
                    <a:pt x="1883" y="2229"/>
                  </a:lnTo>
                  <a:lnTo>
                    <a:pt x="254" y="39"/>
                  </a:lnTo>
                  <a:cubicBezTo>
                    <a:pt x="241" y="12"/>
                    <a:pt x="217" y="1"/>
                    <a:pt x="19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17"/>
            <p:cNvSpPr/>
            <p:nvPr/>
          </p:nvSpPr>
          <p:spPr>
            <a:xfrm>
              <a:off x="3341000" y="1765800"/>
              <a:ext cx="35125" cy="64600"/>
            </a:xfrm>
            <a:custGeom>
              <a:avLst/>
              <a:gdLst/>
              <a:ahLst/>
              <a:cxnLst/>
              <a:rect l="l" t="t" r="r" b="b"/>
              <a:pathLst>
                <a:path w="1405" h="2584" extrusionOk="0">
                  <a:moveTo>
                    <a:pt x="113" y="0"/>
                  </a:moveTo>
                  <a:cubicBezTo>
                    <a:pt x="57" y="0"/>
                    <a:pt x="1" y="112"/>
                    <a:pt x="57" y="169"/>
                  </a:cubicBezTo>
                  <a:lnTo>
                    <a:pt x="1236" y="2584"/>
                  </a:lnTo>
                  <a:lnTo>
                    <a:pt x="1405" y="2471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17"/>
            <p:cNvSpPr/>
            <p:nvPr/>
          </p:nvSpPr>
          <p:spPr>
            <a:xfrm>
              <a:off x="3226525" y="1840675"/>
              <a:ext cx="52725" cy="55725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95" y="1"/>
                  </a:moveTo>
                  <a:cubicBezTo>
                    <a:pt x="113" y="1"/>
                    <a:pt x="0" y="120"/>
                    <a:pt x="86" y="206"/>
                  </a:cubicBezTo>
                  <a:lnTo>
                    <a:pt x="1940" y="2228"/>
                  </a:lnTo>
                  <a:lnTo>
                    <a:pt x="2108" y="2060"/>
                  </a:lnTo>
                  <a:lnTo>
                    <a:pt x="255" y="38"/>
                  </a:lnTo>
                  <a:cubicBezTo>
                    <a:pt x="242" y="12"/>
                    <a:pt x="220" y="1"/>
                    <a:pt x="1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17"/>
            <p:cNvSpPr/>
            <p:nvPr/>
          </p:nvSpPr>
          <p:spPr>
            <a:xfrm>
              <a:off x="3384525" y="1747525"/>
              <a:ext cx="29525" cy="68825"/>
            </a:xfrm>
            <a:custGeom>
              <a:avLst/>
              <a:gdLst/>
              <a:ahLst/>
              <a:cxnLst/>
              <a:rect l="l" t="t" r="r" b="b"/>
              <a:pathLst>
                <a:path w="1181" h="2753" extrusionOk="0">
                  <a:moveTo>
                    <a:pt x="113" y="1"/>
                  </a:moveTo>
                  <a:cubicBezTo>
                    <a:pt x="57" y="57"/>
                    <a:pt x="1" y="113"/>
                    <a:pt x="57" y="169"/>
                  </a:cubicBezTo>
                  <a:lnTo>
                    <a:pt x="955" y="2753"/>
                  </a:lnTo>
                  <a:lnTo>
                    <a:pt x="1180" y="2641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17"/>
            <p:cNvSpPr/>
            <p:nvPr/>
          </p:nvSpPr>
          <p:spPr>
            <a:xfrm>
              <a:off x="3519325" y="1720850"/>
              <a:ext cx="8450" cy="71650"/>
            </a:xfrm>
            <a:custGeom>
              <a:avLst/>
              <a:gdLst/>
              <a:ahLst/>
              <a:cxnLst/>
              <a:rect l="l" t="t" r="r" b="b"/>
              <a:pathLst>
                <a:path w="338" h="2866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lnTo>
                    <a:pt x="113" y="2865"/>
                  </a:lnTo>
                  <a:lnTo>
                    <a:pt x="337" y="2809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17"/>
            <p:cNvSpPr/>
            <p:nvPr/>
          </p:nvSpPr>
          <p:spPr>
            <a:xfrm>
              <a:off x="3428050" y="1734325"/>
              <a:ext cx="22500" cy="69400"/>
            </a:xfrm>
            <a:custGeom>
              <a:avLst/>
              <a:gdLst/>
              <a:ahLst/>
              <a:cxnLst/>
              <a:rect l="l" t="t" r="r" b="b"/>
              <a:pathLst>
                <a:path w="900" h="2776" extrusionOk="0">
                  <a:moveTo>
                    <a:pt x="141" y="0"/>
                  </a:moveTo>
                  <a:cubicBezTo>
                    <a:pt x="118" y="0"/>
                    <a:pt x="90" y="7"/>
                    <a:pt x="57" y="23"/>
                  </a:cubicBezTo>
                  <a:cubicBezTo>
                    <a:pt x="1" y="23"/>
                    <a:pt x="1" y="80"/>
                    <a:pt x="1" y="136"/>
                  </a:cubicBezTo>
                  <a:lnTo>
                    <a:pt x="675" y="2775"/>
                  </a:lnTo>
                  <a:lnTo>
                    <a:pt x="899" y="2719"/>
                  </a:lnTo>
                  <a:lnTo>
                    <a:pt x="225" y="80"/>
                  </a:lnTo>
                  <a:cubicBezTo>
                    <a:pt x="225" y="40"/>
                    <a:pt x="197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17"/>
            <p:cNvSpPr/>
            <p:nvPr/>
          </p:nvSpPr>
          <p:spPr>
            <a:xfrm>
              <a:off x="3474400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113" y="0"/>
                  </a:moveTo>
                  <a:cubicBezTo>
                    <a:pt x="0" y="0"/>
                    <a:pt x="0" y="56"/>
                    <a:pt x="0" y="113"/>
                  </a:cubicBezTo>
                  <a:lnTo>
                    <a:pt x="393" y="2809"/>
                  </a:lnTo>
                  <a:lnTo>
                    <a:pt x="618" y="2809"/>
                  </a:lnTo>
                  <a:lnTo>
                    <a:pt x="225" y="113"/>
                  </a:lnTo>
                  <a:cubicBezTo>
                    <a:pt x="169" y="56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17"/>
            <p:cNvSpPr/>
            <p:nvPr/>
          </p:nvSpPr>
          <p:spPr>
            <a:xfrm>
              <a:off x="3100900" y="2030575"/>
              <a:ext cx="68825" cy="27300"/>
            </a:xfrm>
            <a:custGeom>
              <a:avLst/>
              <a:gdLst/>
              <a:ahLst/>
              <a:cxnLst/>
              <a:rect l="l" t="t" r="r" b="b"/>
              <a:pathLst>
                <a:path w="2753" h="109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0" y="136"/>
                    <a:pt x="57" y="193"/>
                    <a:pt x="113" y="193"/>
                  </a:cubicBezTo>
                  <a:lnTo>
                    <a:pt x="2696" y="1091"/>
                  </a:lnTo>
                  <a:lnTo>
                    <a:pt x="2753" y="923"/>
                  </a:lnTo>
                  <a:lnTo>
                    <a:pt x="169" y="24"/>
                  </a:lnTo>
                  <a:cubicBezTo>
                    <a:pt x="152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17"/>
            <p:cNvSpPr/>
            <p:nvPr/>
          </p:nvSpPr>
          <p:spPr>
            <a:xfrm>
              <a:off x="3194975" y="1874250"/>
              <a:ext cx="56200" cy="51625"/>
            </a:xfrm>
            <a:custGeom>
              <a:avLst/>
              <a:gdLst/>
              <a:ahLst/>
              <a:cxnLst/>
              <a:rect l="l" t="t" r="r" b="b"/>
              <a:pathLst>
                <a:path w="2248" h="2065" extrusionOk="0">
                  <a:moveTo>
                    <a:pt x="120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2079" y="2065"/>
                  </a:lnTo>
                  <a:lnTo>
                    <a:pt x="2247" y="1896"/>
                  </a:lnTo>
                  <a:lnTo>
                    <a:pt x="225" y="43"/>
                  </a:lnTo>
                  <a:cubicBezTo>
                    <a:pt x="197" y="15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17"/>
            <p:cNvSpPr/>
            <p:nvPr/>
          </p:nvSpPr>
          <p:spPr>
            <a:xfrm>
              <a:off x="3078425" y="2118225"/>
              <a:ext cx="70250" cy="16875"/>
            </a:xfrm>
            <a:custGeom>
              <a:avLst/>
              <a:gdLst/>
              <a:ahLst/>
              <a:cxnLst/>
              <a:rect l="l" t="t" r="r" b="b"/>
              <a:pathLst>
                <a:path w="2810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81"/>
                  </a:cubicBezTo>
                  <a:lnTo>
                    <a:pt x="2809" y="674"/>
                  </a:lnTo>
                  <a:lnTo>
                    <a:pt x="2809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17"/>
            <p:cNvSpPr/>
            <p:nvPr/>
          </p:nvSpPr>
          <p:spPr>
            <a:xfrm>
              <a:off x="3088250" y="2074100"/>
              <a:ext cx="70250" cy="21675"/>
            </a:xfrm>
            <a:custGeom>
              <a:avLst/>
              <a:gdLst/>
              <a:ahLst/>
              <a:cxnLst/>
              <a:rect l="l" t="t" r="r" b="b"/>
              <a:pathLst>
                <a:path w="2810" h="867" extrusionOk="0">
                  <a:moveTo>
                    <a:pt x="110" y="1"/>
                  </a:moveTo>
                  <a:cubicBezTo>
                    <a:pt x="57" y="1"/>
                    <a:pt x="1" y="41"/>
                    <a:pt x="1" y="80"/>
                  </a:cubicBezTo>
                  <a:cubicBezTo>
                    <a:pt x="1" y="137"/>
                    <a:pt x="57" y="137"/>
                    <a:pt x="113" y="193"/>
                  </a:cubicBezTo>
                  <a:lnTo>
                    <a:pt x="2753" y="867"/>
                  </a:lnTo>
                  <a:cubicBezTo>
                    <a:pt x="2753" y="811"/>
                    <a:pt x="2753" y="754"/>
                    <a:pt x="2809" y="642"/>
                  </a:cubicBezTo>
                  <a:lnTo>
                    <a:pt x="169" y="24"/>
                  </a:lnTo>
                  <a:cubicBezTo>
                    <a:pt x="153" y="8"/>
                    <a:pt x="132" y="1"/>
                    <a:pt x="11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17"/>
            <p:cNvSpPr/>
            <p:nvPr/>
          </p:nvSpPr>
          <p:spPr>
            <a:xfrm>
              <a:off x="3119150" y="1987050"/>
              <a:ext cx="66025" cy="34300"/>
            </a:xfrm>
            <a:custGeom>
              <a:avLst/>
              <a:gdLst/>
              <a:ahLst/>
              <a:cxnLst/>
              <a:rect l="l" t="t" r="r" b="b"/>
              <a:pathLst>
                <a:path w="2641" h="137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1" y="80"/>
                    <a:pt x="1" y="193"/>
                    <a:pt x="57" y="193"/>
                  </a:cubicBezTo>
                  <a:lnTo>
                    <a:pt x="2528" y="1372"/>
                  </a:lnTo>
                  <a:cubicBezTo>
                    <a:pt x="2584" y="1316"/>
                    <a:pt x="2584" y="1260"/>
                    <a:pt x="2640" y="1204"/>
                  </a:cubicBezTo>
                  <a:lnTo>
                    <a:pt x="169" y="24"/>
                  </a:lnTo>
                  <a:cubicBezTo>
                    <a:pt x="153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17"/>
            <p:cNvSpPr/>
            <p:nvPr/>
          </p:nvSpPr>
          <p:spPr>
            <a:xfrm>
              <a:off x="3166900" y="19079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84" y="1"/>
                  </a:moveTo>
                  <a:cubicBezTo>
                    <a:pt x="56" y="1"/>
                    <a:pt x="28" y="15"/>
                    <a:pt x="0" y="43"/>
                  </a:cubicBezTo>
                  <a:cubicBezTo>
                    <a:pt x="0" y="99"/>
                    <a:pt x="0" y="155"/>
                    <a:pt x="0" y="211"/>
                  </a:cubicBezTo>
                  <a:lnTo>
                    <a:pt x="2247" y="1840"/>
                  </a:lnTo>
                  <a:lnTo>
                    <a:pt x="2359" y="1672"/>
                  </a:lnTo>
                  <a:lnTo>
                    <a:pt x="169" y="43"/>
                  </a:lnTo>
                  <a:cubicBezTo>
                    <a:pt x="141" y="15"/>
                    <a:pt x="113" y="1"/>
                    <a:pt x="8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17"/>
            <p:cNvSpPr/>
            <p:nvPr/>
          </p:nvSpPr>
          <p:spPr>
            <a:xfrm>
              <a:off x="3140225" y="1947275"/>
              <a:ext cx="63200" cy="40400"/>
            </a:xfrm>
            <a:custGeom>
              <a:avLst/>
              <a:gdLst/>
              <a:ahLst/>
              <a:cxnLst/>
              <a:rect l="l" t="t" r="r" b="b"/>
              <a:pathLst>
                <a:path w="2528" h="1616" extrusionOk="0">
                  <a:moveTo>
                    <a:pt x="112" y="0"/>
                  </a:moveTo>
                  <a:cubicBezTo>
                    <a:pt x="84" y="0"/>
                    <a:pt x="56" y="14"/>
                    <a:pt x="56" y="42"/>
                  </a:cubicBezTo>
                  <a:cubicBezTo>
                    <a:pt x="0" y="42"/>
                    <a:pt x="0" y="155"/>
                    <a:pt x="56" y="155"/>
                  </a:cubicBezTo>
                  <a:lnTo>
                    <a:pt x="2415" y="1615"/>
                  </a:lnTo>
                  <a:lnTo>
                    <a:pt x="2527" y="1447"/>
                  </a:lnTo>
                  <a:lnTo>
                    <a:pt x="169" y="42"/>
                  </a:lnTo>
                  <a:cubicBezTo>
                    <a:pt x="169" y="14"/>
                    <a:pt x="140" y="0"/>
                    <a:pt x="1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17"/>
            <p:cNvSpPr/>
            <p:nvPr/>
          </p:nvSpPr>
          <p:spPr>
            <a:xfrm>
              <a:off x="3676575" y="1747525"/>
              <a:ext cx="28125" cy="67425"/>
            </a:xfrm>
            <a:custGeom>
              <a:avLst/>
              <a:gdLst/>
              <a:ahLst/>
              <a:cxnLst/>
              <a:rect l="l" t="t" r="r" b="b"/>
              <a:pathLst>
                <a:path w="1125" h="2697" extrusionOk="0">
                  <a:moveTo>
                    <a:pt x="1068" y="1"/>
                  </a:moveTo>
                  <a:cubicBezTo>
                    <a:pt x="1012" y="1"/>
                    <a:pt x="956" y="1"/>
                    <a:pt x="900" y="57"/>
                  </a:cubicBezTo>
                  <a:lnTo>
                    <a:pt x="1" y="2641"/>
                  </a:lnTo>
                  <a:lnTo>
                    <a:pt x="226" y="2697"/>
                  </a:lnTo>
                  <a:lnTo>
                    <a:pt x="1124" y="169"/>
                  </a:lnTo>
                  <a:cubicBezTo>
                    <a:pt x="1124" y="113"/>
                    <a:pt x="1124" y="57"/>
                    <a:pt x="1068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17"/>
            <p:cNvSpPr/>
            <p:nvPr/>
          </p:nvSpPr>
          <p:spPr>
            <a:xfrm>
              <a:off x="3919500" y="2031175"/>
              <a:ext cx="68825" cy="28100"/>
            </a:xfrm>
            <a:custGeom>
              <a:avLst/>
              <a:gdLst/>
              <a:ahLst/>
              <a:cxnLst/>
              <a:rect l="l" t="t" r="r" b="b"/>
              <a:pathLst>
                <a:path w="2753" h="1124" extrusionOk="0">
                  <a:moveTo>
                    <a:pt x="2584" y="0"/>
                  </a:moveTo>
                  <a:lnTo>
                    <a:pt x="0" y="899"/>
                  </a:lnTo>
                  <a:cubicBezTo>
                    <a:pt x="56" y="1011"/>
                    <a:pt x="56" y="1067"/>
                    <a:pt x="113" y="1123"/>
                  </a:cubicBezTo>
                  <a:lnTo>
                    <a:pt x="2640" y="225"/>
                  </a:lnTo>
                  <a:cubicBezTo>
                    <a:pt x="2696" y="169"/>
                    <a:pt x="2752" y="112"/>
                    <a:pt x="2696" y="56"/>
                  </a:cubicBezTo>
                  <a:cubicBezTo>
                    <a:pt x="2696" y="0"/>
                    <a:pt x="2640" y="0"/>
                    <a:pt x="258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17"/>
            <p:cNvSpPr/>
            <p:nvPr/>
          </p:nvSpPr>
          <p:spPr>
            <a:xfrm>
              <a:off x="3904050" y="1987650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472" y="0"/>
                  </a:moveTo>
                  <a:lnTo>
                    <a:pt x="1" y="1180"/>
                  </a:lnTo>
                  <a:lnTo>
                    <a:pt x="113" y="1404"/>
                  </a:lnTo>
                  <a:lnTo>
                    <a:pt x="2584" y="225"/>
                  </a:lnTo>
                  <a:cubicBezTo>
                    <a:pt x="2640" y="169"/>
                    <a:pt x="2640" y="112"/>
                    <a:pt x="2640" y="56"/>
                  </a:cubicBezTo>
                  <a:cubicBezTo>
                    <a:pt x="2584" y="0"/>
                    <a:pt x="2528" y="0"/>
                    <a:pt x="24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17"/>
            <p:cNvSpPr/>
            <p:nvPr/>
          </p:nvSpPr>
          <p:spPr>
            <a:xfrm>
              <a:off x="3885800" y="1948325"/>
              <a:ext cx="63200" cy="39350"/>
            </a:xfrm>
            <a:custGeom>
              <a:avLst/>
              <a:gdLst/>
              <a:ahLst/>
              <a:cxnLst/>
              <a:rect l="l" t="t" r="r" b="b"/>
              <a:pathLst>
                <a:path w="2528" h="1574" extrusionOk="0">
                  <a:moveTo>
                    <a:pt x="2359" y="0"/>
                  </a:moveTo>
                  <a:lnTo>
                    <a:pt x="0" y="1405"/>
                  </a:lnTo>
                  <a:lnTo>
                    <a:pt x="113" y="1573"/>
                  </a:lnTo>
                  <a:lnTo>
                    <a:pt x="2472" y="169"/>
                  </a:lnTo>
                  <a:cubicBezTo>
                    <a:pt x="2528" y="169"/>
                    <a:pt x="2528" y="113"/>
                    <a:pt x="2528" y="57"/>
                  </a:cubicBezTo>
                  <a:cubicBezTo>
                    <a:pt x="2472" y="0"/>
                    <a:pt x="2415" y="0"/>
                    <a:pt x="235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17"/>
            <p:cNvSpPr/>
            <p:nvPr/>
          </p:nvSpPr>
          <p:spPr>
            <a:xfrm>
              <a:off x="3863325" y="19093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2254" y="1"/>
                  </a:moveTo>
                  <a:cubicBezTo>
                    <a:pt x="2219" y="1"/>
                    <a:pt x="2191" y="15"/>
                    <a:pt x="2191" y="43"/>
                  </a:cubicBezTo>
                  <a:lnTo>
                    <a:pt x="1" y="1672"/>
                  </a:lnTo>
                  <a:cubicBezTo>
                    <a:pt x="57" y="1728"/>
                    <a:pt x="113" y="1784"/>
                    <a:pt x="169" y="1840"/>
                  </a:cubicBezTo>
                  <a:lnTo>
                    <a:pt x="2360" y="211"/>
                  </a:lnTo>
                  <a:cubicBezTo>
                    <a:pt x="2360" y="155"/>
                    <a:pt x="2360" y="99"/>
                    <a:pt x="2360" y="43"/>
                  </a:cubicBezTo>
                  <a:cubicBezTo>
                    <a:pt x="2332" y="15"/>
                    <a:pt x="2289" y="1"/>
                    <a:pt x="225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17"/>
            <p:cNvSpPr/>
            <p:nvPr/>
          </p:nvSpPr>
          <p:spPr>
            <a:xfrm>
              <a:off x="3941950" y="2164550"/>
              <a:ext cx="71650" cy="9850"/>
            </a:xfrm>
            <a:custGeom>
              <a:avLst/>
              <a:gdLst/>
              <a:ahLst/>
              <a:cxnLst/>
              <a:rect l="l" t="t" r="r" b="b"/>
              <a:pathLst>
                <a:path w="2866" h="394" extrusionOk="0">
                  <a:moveTo>
                    <a:pt x="2753" y="1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2753" y="225"/>
                  </a:lnTo>
                  <a:cubicBezTo>
                    <a:pt x="2809" y="225"/>
                    <a:pt x="2865" y="169"/>
                    <a:pt x="2865" y="113"/>
                  </a:cubicBezTo>
                  <a:cubicBezTo>
                    <a:pt x="2865" y="57"/>
                    <a:pt x="2809" y="1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17"/>
            <p:cNvSpPr/>
            <p:nvPr/>
          </p:nvSpPr>
          <p:spPr>
            <a:xfrm>
              <a:off x="3839450" y="1874250"/>
              <a:ext cx="54800" cy="51625"/>
            </a:xfrm>
            <a:custGeom>
              <a:avLst/>
              <a:gdLst/>
              <a:ahLst/>
              <a:cxnLst/>
              <a:rect l="l" t="t" r="r" b="b"/>
              <a:pathLst>
                <a:path w="2192" h="2065" extrusionOk="0">
                  <a:moveTo>
                    <a:pt x="2079" y="1"/>
                  </a:moveTo>
                  <a:cubicBezTo>
                    <a:pt x="2051" y="1"/>
                    <a:pt x="2023" y="15"/>
                    <a:pt x="2023" y="43"/>
                  </a:cubicBezTo>
                  <a:lnTo>
                    <a:pt x="1" y="1896"/>
                  </a:lnTo>
                  <a:lnTo>
                    <a:pt x="113" y="2065"/>
                  </a:lnTo>
                  <a:lnTo>
                    <a:pt x="2135" y="211"/>
                  </a:lnTo>
                  <a:cubicBezTo>
                    <a:pt x="2191" y="155"/>
                    <a:pt x="2191" y="99"/>
                    <a:pt x="2135" y="43"/>
                  </a:cubicBezTo>
                  <a:cubicBezTo>
                    <a:pt x="2135" y="15"/>
                    <a:pt x="2107" y="1"/>
                    <a:pt x="20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17"/>
            <p:cNvSpPr/>
            <p:nvPr/>
          </p:nvSpPr>
          <p:spPr>
            <a:xfrm>
              <a:off x="3930725" y="2074475"/>
              <a:ext cx="70200" cy="21300"/>
            </a:xfrm>
            <a:custGeom>
              <a:avLst/>
              <a:gdLst/>
              <a:ahLst/>
              <a:cxnLst/>
              <a:rect l="l" t="t" r="r" b="b"/>
              <a:pathLst>
                <a:path w="2808" h="852" extrusionOk="0">
                  <a:moveTo>
                    <a:pt x="2690" y="0"/>
                  </a:moveTo>
                  <a:cubicBezTo>
                    <a:pt x="2675" y="0"/>
                    <a:pt x="2659" y="3"/>
                    <a:pt x="2640" y="9"/>
                  </a:cubicBezTo>
                  <a:lnTo>
                    <a:pt x="1" y="627"/>
                  </a:lnTo>
                  <a:cubicBezTo>
                    <a:pt x="57" y="739"/>
                    <a:pt x="57" y="796"/>
                    <a:pt x="57" y="852"/>
                  </a:cubicBezTo>
                  <a:lnTo>
                    <a:pt x="2697" y="234"/>
                  </a:lnTo>
                  <a:cubicBezTo>
                    <a:pt x="2797" y="184"/>
                    <a:pt x="2808" y="0"/>
                    <a:pt x="26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17"/>
            <p:cNvSpPr/>
            <p:nvPr/>
          </p:nvSpPr>
          <p:spPr>
            <a:xfrm>
              <a:off x="3939150" y="2120450"/>
              <a:ext cx="71650" cy="16050"/>
            </a:xfrm>
            <a:custGeom>
              <a:avLst/>
              <a:gdLst/>
              <a:ahLst/>
              <a:cxnLst/>
              <a:rect l="l" t="t" r="r" b="b"/>
              <a:pathLst>
                <a:path w="2866" h="642" extrusionOk="0">
                  <a:moveTo>
                    <a:pt x="2746" y="0"/>
                  </a:moveTo>
                  <a:cubicBezTo>
                    <a:pt x="2729" y="0"/>
                    <a:pt x="2713" y="7"/>
                    <a:pt x="2697" y="24"/>
                  </a:cubicBezTo>
                  <a:lnTo>
                    <a:pt x="1" y="417"/>
                  </a:lnTo>
                  <a:cubicBezTo>
                    <a:pt x="1" y="473"/>
                    <a:pt x="57" y="529"/>
                    <a:pt x="57" y="641"/>
                  </a:cubicBezTo>
                  <a:lnTo>
                    <a:pt x="2753" y="248"/>
                  </a:lnTo>
                  <a:cubicBezTo>
                    <a:pt x="2809" y="192"/>
                    <a:pt x="2865" y="136"/>
                    <a:pt x="2865" y="80"/>
                  </a:cubicBezTo>
                  <a:cubicBezTo>
                    <a:pt x="2825" y="40"/>
                    <a:pt x="2786" y="0"/>
                    <a:pt x="274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17"/>
            <p:cNvSpPr/>
            <p:nvPr/>
          </p:nvSpPr>
          <p:spPr>
            <a:xfrm>
              <a:off x="3748200" y="1786850"/>
              <a:ext cx="39325" cy="63200"/>
            </a:xfrm>
            <a:custGeom>
              <a:avLst/>
              <a:gdLst/>
              <a:ahLst/>
              <a:cxnLst/>
              <a:rect l="l" t="t" r="r" b="b"/>
              <a:pathLst>
                <a:path w="1573" h="2528" extrusionOk="0">
                  <a:moveTo>
                    <a:pt x="1573" y="1"/>
                  </a:moveTo>
                  <a:cubicBezTo>
                    <a:pt x="1517" y="1"/>
                    <a:pt x="1461" y="1"/>
                    <a:pt x="1404" y="57"/>
                  </a:cubicBezTo>
                  <a:lnTo>
                    <a:pt x="0" y="2416"/>
                  </a:lnTo>
                  <a:lnTo>
                    <a:pt x="169" y="2528"/>
                  </a:lnTo>
                  <a:lnTo>
                    <a:pt x="1573" y="169"/>
                  </a:lnTo>
                  <a:cubicBezTo>
                    <a:pt x="1573" y="113"/>
                    <a:pt x="1573" y="57"/>
                    <a:pt x="157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17"/>
            <p:cNvSpPr/>
            <p:nvPr/>
          </p:nvSpPr>
          <p:spPr>
            <a:xfrm>
              <a:off x="3640075" y="1734900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843" y="0"/>
                  </a:moveTo>
                  <a:cubicBezTo>
                    <a:pt x="731" y="0"/>
                    <a:pt x="675" y="0"/>
                    <a:pt x="675" y="57"/>
                  </a:cubicBezTo>
                  <a:lnTo>
                    <a:pt x="1" y="2696"/>
                  </a:lnTo>
                  <a:lnTo>
                    <a:pt x="225" y="2752"/>
                  </a:lnTo>
                  <a:lnTo>
                    <a:pt x="899" y="113"/>
                  </a:lnTo>
                  <a:cubicBezTo>
                    <a:pt x="899" y="57"/>
                    <a:pt x="899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17"/>
            <p:cNvSpPr/>
            <p:nvPr/>
          </p:nvSpPr>
          <p:spPr>
            <a:xfrm>
              <a:off x="3600775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505" y="0"/>
                  </a:moveTo>
                  <a:cubicBezTo>
                    <a:pt x="449" y="0"/>
                    <a:pt x="393" y="56"/>
                    <a:pt x="393" y="113"/>
                  </a:cubicBezTo>
                  <a:lnTo>
                    <a:pt x="0" y="2809"/>
                  </a:lnTo>
                  <a:lnTo>
                    <a:pt x="225" y="2809"/>
                  </a:lnTo>
                  <a:lnTo>
                    <a:pt x="618" y="113"/>
                  </a:lnTo>
                  <a:cubicBezTo>
                    <a:pt x="618" y="56"/>
                    <a:pt x="562" y="0"/>
                    <a:pt x="5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17"/>
            <p:cNvSpPr/>
            <p:nvPr/>
          </p:nvSpPr>
          <p:spPr>
            <a:xfrm>
              <a:off x="3074225" y="2163150"/>
              <a:ext cx="71625" cy="9850"/>
            </a:xfrm>
            <a:custGeom>
              <a:avLst/>
              <a:gdLst/>
              <a:ahLst/>
              <a:cxnLst/>
              <a:rect l="l" t="t" r="r" b="b"/>
              <a:pathLst>
                <a:path w="2865" h="394" extrusionOk="0">
                  <a:moveTo>
                    <a:pt x="113" y="1"/>
                  </a:moveTo>
                  <a:cubicBezTo>
                    <a:pt x="56" y="1"/>
                    <a:pt x="0" y="57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2865" y="394"/>
                  </a:lnTo>
                  <a:lnTo>
                    <a:pt x="2865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17"/>
            <p:cNvSpPr/>
            <p:nvPr/>
          </p:nvSpPr>
          <p:spPr>
            <a:xfrm>
              <a:off x="3781900" y="181352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29" y="1"/>
                  </a:moveTo>
                  <a:lnTo>
                    <a:pt x="0" y="2191"/>
                  </a:lnTo>
                  <a:lnTo>
                    <a:pt x="113" y="2360"/>
                  </a:lnTo>
                  <a:lnTo>
                    <a:pt x="1741" y="169"/>
                  </a:lnTo>
                  <a:cubicBezTo>
                    <a:pt x="1797" y="113"/>
                    <a:pt x="1797" y="57"/>
                    <a:pt x="17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17"/>
            <p:cNvSpPr/>
            <p:nvPr/>
          </p:nvSpPr>
          <p:spPr>
            <a:xfrm>
              <a:off x="3811375" y="1841600"/>
              <a:ext cx="50575" cy="54800"/>
            </a:xfrm>
            <a:custGeom>
              <a:avLst/>
              <a:gdLst/>
              <a:ahLst/>
              <a:cxnLst/>
              <a:rect l="l" t="t" r="r" b="b"/>
              <a:pathLst>
                <a:path w="2023" h="2192" extrusionOk="0">
                  <a:moveTo>
                    <a:pt x="1798" y="1"/>
                  </a:moveTo>
                  <a:lnTo>
                    <a:pt x="1" y="2023"/>
                  </a:lnTo>
                  <a:lnTo>
                    <a:pt x="113" y="2191"/>
                  </a:lnTo>
                  <a:lnTo>
                    <a:pt x="1966" y="169"/>
                  </a:lnTo>
                  <a:cubicBezTo>
                    <a:pt x="2023" y="113"/>
                    <a:pt x="2023" y="57"/>
                    <a:pt x="196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17"/>
            <p:cNvSpPr/>
            <p:nvPr/>
          </p:nvSpPr>
          <p:spPr>
            <a:xfrm>
              <a:off x="3713100" y="1765200"/>
              <a:ext cx="35125" cy="65200"/>
            </a:xfrm>
            <a:custGeom>
              <a:avLst/>
              <a:gdLst/>
              <a:ahLst/>
              <a:cxnLst/>
              <a:rect l="l" t="t" r="r" b="b"/>
              <a:pathLst>
                <a:path w="1405" h="2608" extrusionOk="0">
                  <a:moveTo>
                    <a:pt x="1299" y="1"/>
                  </a:moveTo>
                  <a:cubicBezTo>
                    <a:pt x="1259" y="1"/>
                    <a:pt x="1219" y="41"/>
                    <a:pt x="1180" y="80"/>
                  </a:cubicBezTo>
                  <a:lnTo>
                    <a:pt x="0" y="2551"/>
                  </a:lnTo>
                  <a:lnTo>
                    <a:pt x="225" y="2608"/>
                  </a:lnTo>
                  <a:lnTo>
                    <a:pt x="1404" y="193"/>
                  </a:lnTo>
                  <a:cubicBezTo>
                    <a:pt x="1404" y="136"/>
                    <a:pt x="1404" y="24"/>
                    <a:pt x="1348" y="24"/>
                  </a:cubicBezTo>
                  <a:cubicBezTo>
                    <a:pt x="1332" y="8"/>
                    <a:pt x="1315" y="1"/>
                    <a:pt x="12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17"/>
            <p:cNvSpPr/>
            <p:nvPr/>
          </p:nvSpPr>
          <p:spPr>
            <a:xfrm>
              <a:off x="3562850" y="1720850"/>
              <a:ext cx="9850" cy="70250"/>
            </a:xfrm>
            <a:custGeom>
              <a:avLst/>
              <a:gdLst/>
              <a:ahLst/>
              <a:cxnLst/>
              <a:rect l="l" t="t" r="r" b="b"/>
              <a:pathLst>
                <a:path w="394" h="2810" extrusionOk="0">
                  <a:moveTo>
                    <a:pt x="281" y="1"/>
                  </a:moveTo>
                  <a:cubicBezTo>
                    <a:pt x="169" y="1"/>
                    <a:pt x="169" y="57"/>
                    <a:pt x="169" y="113"/>
                  </a:cubicBezTo>
                  <a:lnTo>
                    <a:pt x="1" y="2809"/>
                  </a:lnTo>
                  <a:lnTo>
                    <a:pt x="225" y="2809"/>
                  </a:lnTo>
                  <a:lnTo>
                    <a:pt x="338" y="113"/>
                  </a:lnTo>
                  <a:cubicBezTo>
                    <a:pt x="394" y="57"/>
                    <a:pt x="338" y="1"/>
                    <a:pt x="28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17"/>
            <p:cNvSpPr/>
            <p:nvPr/>
          </p:nvSpPr>
          <p:spPr>
            <a:xfrm>
              <a:off x="3473000" y="2585800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393" y="0"/>
                  </a:moveTo>
                  <a:lnTo>
                    <a:pt x="0" y="2640"/>
                  </a:lnTo>
                  <a:cubicBezTo>
                    <a:pt x="0" y="2696"/>
                    <a:pt x="56" y="2752"/>
                    <a:pt x="112" y="2808"/>
                  </a:cubicBezTo>
                  <a:cubicBezTo>
                    <a:pt x="169" y="2808"/>
                    <a:pt x="225" y="2752"/>
                    <a:pt x="225" y="2696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17"/>
            <p:cNvSpPr/>
            <p:nvPr/>
          </p:nvSpPr>
          <p:spPr>
            <a:xfrm>
              <a:off x="3780500" y="250997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9" y="0"/>
                  </a:moveTo>
                  <a:lnTo>
                    <a:pt x="0" y="113"/>
                  </a:lnTo>
                  <a:lnTo>
                    <a:pt x="1629" y="2303"/>
                  </a:lnTo>
                  <a:cubicBezTo>
                    <a:pt x="1629" y="2303"/>
                    <a:pt x="1685" y="2359"/>
                    <a:pt x="1685" y="2359"/>
                  </a:cubicBezTo>
                  <a:lnTo>
                    <a:pt x="1741" y="2359"/>
                  </a:lnTo>
                  <a:cubicBezTo>
                    <a:pt x="1797" y="2303"/>
                    <a:pt x="1797" y="2247"/>
                    <a:pt x="1741" y="219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17"/>
            <p:cNvSpPr/>
            <p:nvPr/>
          </p:nvSpPr>
          <p:spPr>
            <a:xfrm>
              <a:off x="3746800" y="2532425"/>
              <a:ext cx="40725" cy="61825"/>
            </a:xfrm>
            <a:custGeom>
              <a:avLst/>
              <a:gdLst/>
              <a:ahLst/>
              <a:cxnLst/>
              <a:rect l="l" t="t" r="r" b="b"/>
              <a:pathLst>
                <a:path w="1629" h="2473" extrusionOk="0">
                  <a:moveTo>
                    <a:pt x="169" y="1"/>
                  </a:moveTo>
                  <a:lnTo>
                    <a:pt x="0" y="113"/>
                  </a:lnTo>
                  <a:lnTo>
                    <a:pt x="1404" y="2416"/>
                  </a:lnTo>
                  <a:cubicBezTo>
                    <a:pt x="1404" y="2472"/>
                    <a:pt x="1460" y="2472"/>
                    <a:pt x="1517" y="2472"/>
                  </a:cubicBezTo>
                  <a:lnTo>
                    <a:pt x="1573" y="2472"/>
                  </a:lnTo>
                  <a:cubicBezTo>
                    <a:pt x="1573" y="2472"/>
                    <a:pt x="1629" y="2360"/>
                    <a:pt x="1573" y="236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17"/>
            <p:cNvSpPr/>
            <p:nvPr/>
          </p:nvSpPr>
          <p:spPr>
            <a:xfrm>
              <a:off x="38099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69" y="0"/>
                  </a:moveTo>
                  <a:lnTo>
                    <a:pt x="1" y="169"/>
                  </a:lnTo>
                  <a:lnTo>
                    <a:pt x="1798" y="2191"/>
                  </a:lnTo>
                  <a:lnTo>
                    <a:pt x="1966" y="2191"/>
                  </a:lnTo>
                  <a:cubicBezTo>
                    <a:pt x="2022" y="2135"/>
                    <a:pt x="2022" y="2078"/>
                    <a:pt x="1966" y="202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17"/>
            <p:cNvSpPr/>
            <p:nvPr/>
          </p:nvSpPr>
          <p:spPr>
            <a:xfrm>
              <a:off x="3713100" y="2550700"/>
              <a:ext cx="33725" cy="64600"/>
            </a:xfrm>
            <a:custGeom>
              <a:avLst/>
              <a:gdLst/>
              <a:ahLst/>
              <a:cxnLst/>
              <a:rect l="l" t="t" r="r" b="b"/>
              <a:pathLst>
                <a:path w="1349" h="2584" extrusionOk="0">
                  <a:moveTo>
                    <a:pt x="169" y="0"/>
                  </a:moveTo>
                  <a:lnTo>
                    <a:pt x="0" y="56"/>
                  </a:lnTo>
                  <a:lnTo>
                    <a:pt x="1123" y="2527"/>
                  </a:lnTo>
                  <a:cubicBezTo>
                    <a:pt x="1180" y="2584"/>
                    <a:pt x="1180" y="2584"/>
                    <a:pt x="1236" y="2584"/>
                  </a:cubicBezTo>
                  <a:lnTo>
                    <a:pt x="1292" y="2584"/>
                  </a:lnTo>
                  <a:cubicBezTo>
                    <a:pt x="1348" y="2584"/>
                    <a:pt x="1348" y="2527"/>
                    <a:pt x="1348" y="247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17"/>
            <p:cNvSpPr/>
            <p:nvPr/>
          </p:nvSpPr>
          <p:spPr>
            <a:xfrm>
              <a:off x="3838050" y="2456625"/>
              <a:ext cx="56200" cy="50550"/>
            </a:xfrm>
            <a:custGeom>
              <a:avLst/>
              <a:gdLst/>
              <a:ahLst/>
              <a:cxnLst/>
              <a:rect l="l" t="t" r="r" b="b"/>
              <a:pathLst>
                <a:path w="2248" h="2022" extrusionOk="0">
                  <a:moveTo>
                    <a:pt x="169" y="0"/>
                  </a:moveTo>
                  <a:lnTo>
                    <a:pt x="1" y="169"/>
                  </a:lnTo>
                  <a:lnTo>
                    <a:pt x="2023" y="2022"/>
                  </a:lnTo>
                  <a:lnTo>
                    <a:pt x="2135" y="2022"/>
                  </a:lnTo>
                  <a:cubicBezTo>
                    <a:pt x="2191" y="2022"/>
                    <a:pt x="2247" y="1853"/>
                    <a:pt x="2191" y="179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17"/>
            <p:cNvSpPr/>
            <p:nvPr/>
          </p:nvSpPr>
          <p:spPr>
            <a:xfrm>
              <a:off x="3638675" y="2577375"/>
              <a:ext cx="21075" cy="68825"/>
            </a:xfrm>
            <a:custGeom>
              <a:avLst/>
              <a:gdLst/>
              <a:ahLst/>
              <a:cxnLst/>
              <a:rect l="l" t="t" r="r" b="b"/>
              <a:pathLst>
                <a:path w="843" h="2753" extrusionOk="0">
                  <a:moveTo>
                    <a:pt x="169" y="0"/>
                  </a:moveTo>
                  <a:lnTo>
                    <a:pt x="0" y="56"/>
                  </a:lnTo>
                  <a:lnTo>
                    <a:pt x="674" y="2696"/>
                  </a:lnTo>
                  <a:cubicBezTo>
                    <a:pt x="674" y="2752"/>
                    <a:pt x="731" y="2752"/>
                    <a:pt x="787" y="2752"/>
                  </a:cubicBezTo>
                  <a:cubicBezTo>
                    <a:pt x="843" y="2752"/>
                    <a:pt x="843" y="2696"/>
                    <a:pt x="843" y="264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17"/>
            <p:cNvSpPr/>
            <p:nvPr/>
          </p:nvSpPr>
          <p:spPr>
            <a:xfrm>
              <a:off x="3675175" y="2566125"/>
              <a:ext cx="28100" cy="67425"/>
            </a:xfrm>
            <a:custGeom>
              <a:avLst/>
              <a:gdLst/>
              <a:ahLst/>
              <a:cxnLst/>
              <a:rect l="l" t="t" r="r" b="b"/>
              <a:pathLst>
                <a:path w="1124" h="2697" extrusionOk="0">
                  <a:moveTo>
                    <a:pt x="169" y="1"/>
                  </a:moveTo>
                  <a:lnTo>
                    <a:pt x="1" y="57"/>
                  </a:lnTo>
                  <a:lnTo>
                    <a:pt x="956" y="2641"/>
                  </a:lnTo>
                  <a:cubicBezTo>
                    <a:pt x="956" y="2697"/>
                    <a:pt x="1012" y="2697"/>
                    <a:pt x="1012" y="2697"/>
                  </a:cubicBezTo>
                  <a:cubicBezTo>
                    <a:pt x="1068" y="2697"/>
                    <a:pt x="1124" y="2584"/>
                    <a:pt x="1124" y="252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17"/>
            <p:cNvSpPr/>
            <p:nvPr/>
          </p:nvSpPr>
          <p:spPr>
            <a:xfrm>
              <a:off x="3863325" y="2427125"/>
              <a:ext cx="59000" cy="44950"/>
            </a:xfrm>
            <a:custGeom>
              <a:avLst/>
              <a:gdLst/>
              <a:ahLst/>
              <a:cxnLst/>
              <a:rect l="l" t="t" r="r" b="b"/>
              <a:pathLst>
                <a:path w="2360" h="1798" extrusionOk="0">
                  <a:moveTo>
                    <a:pt x="113" y="1"/>
                  </a:moveTo>
                  <a:cubicBezTo>
                    <a:pt x="57" y="57"/>
                    <a:pt x="57" y="113"/>
                    <a:pt x="1" y="169"/>
                  </a:cubicBezTo>
                  <a:lnTo>
                    <a:pt x="2191" y="1798"/>
                  </a:lnTo>
                  <a:lnTo>
                    <a:pt x="2247" y="1798"/>
                  </a:lnTo>
                  <a:cubicBezTo>
                    <a:pt x="2247" y="1798"/>
                    <a:pt x="2303" y="1798"/>
                    <a:pt x="2303" y="1742"/>
                  </a:cubicBezTo>
                  <a:cubicBezTo>
                    <a:pt x="2360" y="1686"/>
                    <a:pt x="2360" y="1629"/>
                    <a:pt x="2303" y="157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17"/>
            <p:cNvSpPr/>
            <p:nvPr/>
          </p:nvSpPr>
          <p:spPr>
            <a:xfrm>
              <a:off x="3930725" y="2285300"/>
              <a:ext cx="68825" cy="22500"/>
            </a:xfrm>
            <a:custGeom>
              <a:avLst/>
              <a:gdLst/>
              <a:ahLst/>
              <a:cxnLst/>
              <a:rect l="l" t="t" r="r" b="b"/>
              <a:pathLst>
                <a:path w="2753" h="900" extrusionOk="0">
                  <a:moveTo>
                    <a:pt x="57" y="1"/>
                  </a:moveTo>
                  <a:cubicBezTo>
                    <a:pt x="57" y="113"/>
                    <a:pt x="1" y="169"/>
                    <a:pt x="1" y="226"/>
                  </a:cubicBezTo>
                  <a:lnTo>
                    <a:pt x="2640" y="900"/>
                  </a:lnTo>
                  <a:cubicBezTo>
                    <a:pt x="2697" y="900"/>
                    <a:pt x="2753" y="843"/>
                    <a:pt x="2753" y="787"/>
                  </a:cubicBezTo>
                  <a:cubicBezTo>
                    <a:pt x="2753" y="731"/>
                    <a:pt x="2753" y="731"/>
                    <a:pt x="2697" y="67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17"/>
            <p:cNvSpPr/>
            <p:nvPr/>
          </p:nvSpPr>
          <p:spPr>
            <a:xfrm>
              <a:off x="3940550" y="2246000"/>
              <a:ext cx="70250" cy="15475"/>
            </a:xfrm>
            <a:custGeom>
              <a:avLst/>
              <a:gdLst/>
              <a:ahLst/>
              <a:cxnLst/>
              <a:rect l="l" t="t" r="r" b="b"/>
              <a:pathLst>
                <a:path w="2810" h="619" extrusionOk="0">
                  <a:moveTo>
                    <a:pt x="1" y="0"/>
                  </a:moveTo>
                  <a:cubicBezTo>
                    <a:pt x="1" y="113"/>
                    <a:pt x="1" y="169"/>
                    <a:pt x="1" y="225"/>
                  </a:cubicBezTo>
                  <a:lnTo>
                    <a:pt x="2697" y="618"/>
                  </a:lnTo>
                  <a:cubicBezTo>
                    <a:pt x="2753" y="618"/>
                    <a:pt x="2809" y="618"/>
                    <a:pt x="2809" y="562"/>
                  </a:cubicBezTo>
                  <a:cubicBezTo>
                    <a:pt x="2809" y="450"/>
                    <a:pt x="2753" y="393"/>
                    <a:pt x="2697" y="39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17"/>
            <p:cNvSpPr/>
            <p:nvPr/>
          </p:nvSpPr>
          <p:spPr>
            <a:xfrm>
              <a:off x="3943375" y="2208075"/>
              <a:ext cx="70225" cy="8450"/>
            </a:xfrm>
            <a:custGeom>
              <a:avLst/>
              <a:gdLst/>
              <a:ahLst/>
              <a:cxnLst/>
              <a:rect l="l" t="t" r="r" b="b"/>
              <a:pathLst>
                <a:path w="2809" h="338" extrusionOk="0">
                  <a:moveTo>
                    <a:pt x="0" y="1"/>
                  </a:moveTo>
                  <a:lnTo>
                    <a:pt x="0" y="226"/>
                  </a:lnTo>
                  <a:lnTo>
                    <a:pt x="2696" y="338"/>
                  </a:lnTo>
                  <a:cubicBezTo>
                    <a:pt x="2808" y="338"/>
                    <a:pt x="2808" y="169"/>
                    <a:pt x="2696" y="169"/>
                  </a:cubicBezTo>
                  <a:lnTo>
                    <a:pt x="2752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17"/>
            <p:cNvSpPr/>
            <p:nvPr/>
          </p:nvSpPr>
          <p:spPr>
            <a:xfrm>
              <a:off x="3919500" y="2321825"/>
              <a:ext cx="68825" cy="29500"/>
            </a:xfrm>
            <a:custGeom>
              <a:avLst/>
              <a:gdLst/>
              <a:ahLst/>
              <a:cxnLst/>
              <a:rect l="l" t="t" r="r" b="b"/>
              <a:pathLst>
                <a:path w="2753" h="1180" extrusionOk="0">
                  <a:moveTo>
                    <a:pt x="56" y="0"/>
                  </a:moveTo>
                  <a:cubicBezTo>
                    <a:pt x="56" y="113"/>
                    <a:pt x="0" y="169"/>
                    <a:pt x="0" y="225"/>
                  </a:cubicBezTo>
                  <a:lnTo>
                    <a:pt x="2584" y="1180"/>
                  </a:lnTo>
                  <a:cubicBezTo>
                    <a:pt x="2696" y="1124"/>
                    <a:pt x="2752" y="1011"/>
                    <a:pt x="2640" y="955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17"/>
            <p:cNvSpPr/>
            <p:nvPr/>
          </p:nvSpPr>
          <p:spPr>
            <a:xfrm>
              <a:off x="3884400" y="2393425"/>
              <a:ext cx="64300" cy="39575"/>
            </a:xfrm>
            <a:custGeom>
              <a:avLst/>
              <a:gdLst/>
              <a:ahLst/>
              <a:cxnLst/>
              <a:rect l="l" t="t" r="r" b="b"/>
              <a:pathLst>
                <a:path w="2572" h="1583" extrusionOk="0">
                  <a:moveTo>
                    <a:pt x="113" y="1"/>
                  </a:moveTo>
                  <a:cubicBezTo>
                    <a:pt x="113" y="57"/>
                    <a:pt x="56" y="113"/>
                    <a:pt x="0" y="169"/>
                  </a:cubicBezTo>
                  <a:lnTo>
                    <a:pt x="2359" y="1573"/>
                  </a:lnTo>
                  <a:lnTo>
                    <a:pt x="2415" y="1573"/>
                  </a:lnTo>
                  <a:cubicBezTo>
                    <a:pt x="2428" y="1579"/>
                    <a:pt x="2440" y="1582"/>
                    <a:pt x="2451" y="1582"/>
                  </a:cubicBezTo>
                  <a:cubicBezTo>
                    <a:pt x="2538" y="1582"/>
                    <a:pt x="2571" y="1405"/>
                    <a:pt x="2471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17"/>
            <p:cNvSpPr/>
            <p:nvPr/>
          </p:nvSpPr>
          <p:spPr>
            <a:xfrm>
              <a:off x="3599350" y="2585800"/>
              <a:ext cx="15475" cy="70225"/>
            </a:xfrm>
            <a:custGeom>
              <a:avLst/>
              <a:gdLst/>
              <a:ahLst/>
              <a:cxnLst/>
              <a:rect l="l" t="t" r="r" b="b"/>
              <a:pathLst>
                <a:path w="619" h="2809" extrusionOk="0">
                  <a:moveTo>
                    <a:pt x="1" y="0"/>
                  </a:moveTo>
                  <a:lnTo>
                    <a:pt x="394" y="2696"/>
                  </a:lnTo>
                  <a:cubicBezTo>
                    <a:pt x="394" y="2752"/>
                    <a:pt x="450" y="2808"/>
                    <a:pt x="506" y="2808"/>
                  </a:cubicBezTo>
                  <a:cubicBezTo>
                    <a:pt x="562" y="2808"/>
                    <a:pt x="619" y="2752"/>
                    <a:pt x="619" y="2696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17"/>
            <p:cNvSpPr/>
            <p:nvPr/>
          </p:nvSpPr>
          <p:spPr>
            <a:xfrm>
              <a:off x="3904050" y="2359725"/>
              <a:ext cx="66025" cy="33725"/>
            </a:xfrm>
            <a:custGeom>
              <a:avLst/>
              <a:gdLst/>
              <a:ahLst/>
              <a:cxnLst/>
              <a:rect l="l" t="t" r="r" b="b"/>
              <a:pathLst>
                <a:path w="2641" h="1349" extrusionOk="0">
                  <a:moveTo>
                    <a:pt x="113" y="1"/>
                  </a:moveTo>
                  <a:cubicBezTo>
                    <a:pt x="113" y="57"/>
                    <a:pt x="1" y="113"/>
                    <a:pt x="1" y="169"/>
                  </a:cubicBezTo>
                  <a:lnTo>
                    <a:pt x="2472" y="1349"/>
                  </a:lnTo>
                  <a:cubicBezTo>
                    <a:pt x="2528" y="1349"/>
                    <a:pt x="2584" y="1349"/>
                    <a:pt x="2584" y="1292"/>
                  </a:cubicBezTo>
                  <a:cubicBezTo>
                    <a:pt x="2640" y="1236"/>
                    <a:pt x="2584" y="1180"/>
                    <a:pt x="2528" y="1124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17"/>
            <p:cNvSpPr/>
            <p:nvPr/>
          </p:nvSpPr>
          <p:spPr>
            <a:xfrm>
              <a:off x="3100900" y="2321825"/>
              <a:ext cx="67425" cy="28100"/>
            </a:xfrm>
            <a:custGeom>
              <a:avLst/>
              <a:gdLst/>
              <a:ahLst/>
              <a:cxnLst/>
              <a:rect l="l" t="t" r="r" b="b"/>
              <a:pathLst>
                <a:path w="2697" h="1124" extrusionOk="0">
                  <a:moveTo>
                    <a:pt x="2640" y="0"/>
                  </a:moveTo>
                  <a:lnTo>
                    <a:pt x="113" y="899"/>
                  </a:lnTo>
                  <a:cubicBezTo>
                    <a:pt x="57" y="899"/>
                    <a:pt x="0" y="1011"/>
                    <a:pt x="0" y="1067"/>
                  </a:cubicBezTo>
                  <a:cubicBezTo>
                    <a:pt x="57" y="1067"/>
                    <a:pt x="57" y="1124"/>
                    <a:pt x="113" y="1124"/>
                  </a:cubicBezTo>
                  <a:lnTo>
                    <a:pt x="169" y="1124"/>
                  </a:lnTo>
                  <a:lnTo>
                    <a:pt x="2696" y="225"/>
                  </a:lnTo>
                  <a:cubicBezTo>
                    <a:pt x="2696" y="113"/>
                    <a:pt x="2696" y="56"/>
                    <a:pt x="264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17"/>
            <p:cNvSpPr/>
            <p:nvPr/>
          </p:nvSpPr>
          <p:spPr>
            <a:xfrm>
              <a:off x="3140225" y="2392025"/>
              <a:ext cx="63200" cy="40750"/>
            </a:xfrm>
            <a:custGeom>
              <a:avLst/>
              <a:gdLst/>
              <a:ahLst/>
              <a:cxnLst/>
              <a:rect l="l" t="t" r="r" b="b"/>
              <a:pathLst>
                <a:path w="2528" h="1630" extrusionOk="0">
                  <a:moveTo>
                    <a:pt x="2415" y="0"/>
                  </a:moveTo>
                  <a:lnTo>
                    <a:pt x="56" y="1405"/>
                  </a:lnTo>
                  <a:cubicBezTo>
                    <a:pt x="0" y="1461"/>
                    <a:pt x="0" y="1517"/>
                    <a:pt x="0" y="1573"/>
                  </a:cubicBezTo>
                  <a:cubicBezTo>
                    <a:pt x="56" y="1629"/>
                    <a:pt x="56" y="1629"/>
                    <a:pt x="112" y="1629"/>
                  </a:cubicBezTo>
                  <a:lnTo>
                    <a:pt x="169" y="1629"/>
                  </a:lnTo>
                  <a:lnTo>
                    <a:pt x="2527" y="225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17"/>
            <p:cNvSpPr/>
            <p:nvPr/>
          </p:nvSpPr>
          <p:spPr>
            <a:xfrm>
              <a:off x="3119150" y="2358325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528" y="1"/>
                  </a:moveTo>
                  <a:lnTo>
                    <a:pt x="57" y="1180"/>
                  </a:lnTo>
                  <a:cubicBezTo>
                    <a:pt x="1" y="1180"/>
                    <a:pt x="1" y="1236"/>
                    <a:pt x="1" y="1348"/>
                  </a:cubicBezTo>
                  <a:cubicBezTo>
                    <a:pt x="1" y="1348"/>
                    <a:pt x="57" y="1405"/>
                    <a:pt x="113" y="1405"/>
                  </a:cubicBezTo>
                  <a:lnTo>
                    <a:pt x="169" y="1405"/>
                  </a:lnTo>
                  <a:lnTo>
                    <a:pt x="2640" y="22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17"/>
            <p:cNvSpPr/>
            <p:nvPr/>
          </p:nvSpPr>
          <p:spPr>
            <a:xfrm>
              <a:off x="3166900" y="2425725"/>
              <a:ext cx="60400" cy="46350"/>
            </a:xfrm>
            <a:custGeom>
              <a:avLst/>
              <a:gdLst/>
              <a:ahLst/>
              <a:cxnLst/>
              <a:rect l="l" t="t" r="r" b="b"/>
              <a:pathLst>
                <a:path w="2416" h="1854" extrusionOk="0">
                  <a:moveTo>
                    <a:pt x="2191" y="0"/>
                  </a:moveTo>
                  <a:lnTo>
                    <a:pt x="56" y="1629"/>
                  </a:lnTo>
                  <a:cubicBezTo>
                    <a:pt x="0" y="1685"/>
                    <a:pt x="0" y="1742"/>
                    <a:pt x="56" y="1798"/>
                  </a:cubicBezTo>
                  <a:cubicBezTo>
                    <a:pt x="56" y="1798"/>
                    <a:pt x="113" y="1854"/>
                    <a:pt x="169" y="1854"/>
                  </a:cubicBezTo>
                  <a:lnTo>
                    <a:pt x="225" y="1854"/>
                  </a:lnTo>
                  <a:lnTo>
                    <a:pt x="2415" y="22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17"/>
            <p:cNvSpPr/>
            <p:nvPr/>
          </p:nvSpPr>
          <p:spPr>
            <a:xfrm>
              <a:off x="3078425" y="2246000"/>
              <a:ext cx="71650" cy="15475"/>
            </a:xfrm>
            <a:custGeom>
              <a:avLst/>
              <a:gdLst/>
              <a:ahLst/>
              <a:cxnLst/>
              <a:rect l="l" t="t" r="r" b="b"/>
              <a:pathLst>
                <a:path w="2866" h="619" extrusionOk="0">
                  <a:moveTo>
                    <a:pt x="2809" y="0"/>
                  </a:moveTo>
                  <a:lnTo>
                    <a:pt x="113" y="393"/>
                  </a:lnTo>
                  <a:cubicBezTo>
                    <a:pt x="57" y="393"/>
                    <a:pt x="1" y="450"/>
                    <a:pt x="57" y="506"/>
                  </a:cubicBezTo>
                  <a:cubicBezTo>
                    <a:pt x="57" y="562"/>
                    <a:pt x="57" y="618"/>
                    <a:pt x="169" y="618"/>
                  </a:cubicBezTo>
                  <a:lnTo>
                    <a:pt x="2865" y="225"/>
                  </a:lnTo>
                  <a:cubicBezTo>
                    <a:pt x="2865" y="113"/>
                    <a:pt x="2809" y="56"/>
                    <a:pt x="28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17"/>
            <p:cNvSpPr/>
            <p:nvPr/>
          </p:nvSpPr>
          <p:spPr>
            <a:xfrm>
              <a:off x="3194975" y="2455200"/>
              <a:ext cx="54775" cy="50575"/>
            </a:xfrm>
            <a:custGeom>
              <a:avLst/>
              <a:gdLst/>
              <a:ahLst/>
              <a:cxnLst/>
              <a:rect l="l" t="t" r="r" b="b"/>
              <a:pathLst>
                <a:path w="2191" h="2023" extrusionOk="0">
                  <a:moveTo>
                    <a:pt x="2022" y="1"/>
                  </a:moveTo>
                  <a:lnTo>
                    <a:pt x="0" y="1854"/>
                  </a:lnTo>
                  <a:cubicBezTo>
                    <a:pt x="0" y="1910"/>
                    <a:pt x="0" y="1967"/>
                    <a:pt x="0" y="2023"/>
                  </a:cubicBezTo>
                  <a:lnTo>
                    <a:pt x="169" y="2023"/>
                  </a:lnTo>
                  <a:lnTo>
                    <a:pt x="2191" y="169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17"/>
            <p:cNvSpPr/>
            <p:nvPr/>
          </p:nvSpPr>
          <p:spPr>
            <a:xfrm>
              <a:off x="3088250" y="2285300"/>
              <a:ext cx="68850" cy="22500"/>
            </a:xfrm>
            <a:custGeom>
              <a:avLst/>
              <a:gdLst/>
              <a:ahLst/>
              <a:cxnLst/>
              <a:rect l="l" t="t" r="r" b="b"/>
              <a:pathLst>
                <a:path w="2754" h="900" extrusionOk="0">
                  <a:moveTo>
                    <a:pt x="2753" y="1"/>
                  </a:moveTo>
                  <a:lnTo>
                    <a:pt x="113" y="675"/>
                  </a:lnTo>
                  <a:cubicBezTo>
                    <a:pt x="1" y="675"/>
                    <a:pt x="1" y="731"/>
                    <a:pt x="1" y="787"/>
                  </a:cubicBezTo>
                  <a:cubicBezTo>
                    <a:pt x="1" y="843"/>
                    <a:pt x="57" y="900"/>
                    <a:pt x="113" y="900"/>
                  </a:cubicBezTo>
                  <a:lnTo>
                    <a:pt x="2753" y="226"/>
                  </a:lnTo>
                  <a:cubicBezTo>
                    <a:pt x="2753" y="169"/>
                    <a:pt x="2753" y="57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17"/>
            <p:cNvSpPr/>
            <p:nvPr/>
          </p:nvSpPr>
          <p:spPr>
            <a:xfrm>
              <a:off x="3561450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225" y="0"/>
                  </a:moveTo>
                  <a:lnTo>
                    <a:pt x="0" y="57"/>
                  </a:lnTo>
                  <a:lnTo>
                    <a:pt x="113" y="2753"/>
                  </a:lnTo>
                  <a:cubicBezTo>
                    <a:pt x="113" y="2809"/>
                    <a:pt x="169" y="2865"/>
                    <a:pt x="225" y="2865"/>
                  </a:cubicBezTo>
                  <a:cubicBezTo>
                    <a:pt x="281" y="2865"/>
                    <a:pt x="337" y="2809"/>
                    <a:pt x="337" y="275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17"/>
            <p:cNvSpPr/>
            <p:nvPr/>
          </p:nvSpPr>
          <p:spPr>
            <a:xfrm>
              <a:off x="3075625" y="2206675"/>
              <a:ext cx="70225" cy="9850"/>
            </a:xfrm>
            <a:custGeom>
              <a:avLst/>
              <a:gdLst/>
              <a:ahLst/>
              <a:cxnLst/>
              <a:rect l="l" t="t" r="r" b="b"/>
              <a:pathLst>
                <a:path w="2809" h="394" extrusionOk="0">
                  <a:moveTo>
                    <a:pt x="2809" y="1"/>
                  </a:moveTo>
                  <a:lnTo>
                    <a:pt x="113" y="169"/>
                  </a:lnTo>
                  <a:cubicBezTo>
                    <a:pt x="0" y="169"/>
                    <a:pt x="0" y="225"/>
                    <a:pt x="0" y="282"/>
                  </a:cubicBezTo>
                  <a:cubicBezTo>
                    <a:pt x="0" y="338"/>
                    <a:pt x="57" y="394"/>
                    <a:pt x="113" y="394"/>
                  </a:cubicBezTo>
                  <a:lnTo>
                    <a:pt x="2809" y="225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17"/>
            <p:cNvSpPr/>
            <p:nvPr/>
          </p:nvSpPr>
          <p:spPr>
            <a:xfrm>
              <a:off x="3426650" y="2577375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675" y="0"/>
                  </a:moveTo>
                  <a:lnTo>
                    <a:pt x="1" y="2640"/>
                  </a:lnTo>
                  <a:cubicBezTo>
                    <a:pt x="1" y="2696"/>
                    <a:pt x="57" y="2752"/>
                    <a:pt x="113" y="2752"/>
                  </a:cubicBezTo>
                  <a:cubicBezTo>
                    <a:pt x="169" y="2752"/>
                    <a:pt x="169" y="2696"/>
                    <a:pt x="225" y="2696"/>
                  </a:cubicBezTo>
                  <a:lnTo>
                    <a:pt x="899" y="56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17"/>
            <p:cNvSpPr/>
            <p:nvPr/>
          </p:nvSpPr>
          <p:spPr>
            <a:xfrm>
              <a:off x="3384525" y="2566125"/>
              <a:ext cx="26700" cy="67425"/>
            </a:xfrm>
            <a:custGeom>
              <a:avLst/>
              <a:gdLst/>
              <a:ahLst/>
              <a:cxnLst/>
              <a:rect l="l" t="t" r="r" b="b"/>
              <a:pathLst>
                <a:path w="1068" h="2697" extrusionOk="0">
                  <a:moveTo>
                    <a:pt x="899" y="1"/>
                  </a:moveTo>
                  <a:lnTo>
                    <a:pt x="1" y="2528"/>
                  </a:lnTo>
                  <a:cubicBezTo>
                    <a:pt x="1" y="2584"/>
                    <a:pt x="1" y="2641"/>
                    <a:pt x="57" y="2697"/>
                  </a:cubicBezTo>
                  <a:cubicBezTo>
                    <a:pt x="113" y="2697"/>
                    <a:pt x="169" y="2641"/>
                    <a:pt x="169" y="2584"/>
                  </a:cubicBezTo>
                  <a:lnTo>
                    <a:pt x="1068" y="57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17"/>
            <p:cNvSpPr/>
            <p:nvPr/>
          </p:nvSpPr>
          <p:spPr>
            <a:xfrm>
              <a:off x="32272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854" y="0"/>
                  </a:moveTo>
                  <a:lnTo>
                    <a:pt x="0" y="2022"/>
                  </a:lnTo>
                  <a:cubicBezTo>
                    <a:pt x="0" y="2078"/>
                    <a:pt x="0" y="2135"/>
                    <a:pt x="0" y="2191"/>
                  </a:cubicBezTo>
                  <a:lnTo>
                    <a:pt x="169" y="2191"/>
                  </a:lnTo>
                  <a:lnTo>
                    <a:pt x="2022" y="113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17"/>
            <p:cNvSpPr/>
            <p:nvPr/>
          </p:nvSpPr>
          <p:spPr>
            <a:xfrm>
              <a:off x="3517925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113" y="0"/>
                  </a:moveTo>
                  <a:lnTo>
                    <a:pt x="0" y="2753"/>
                  </a:lnTo>
                  <a:cubicBezTo>
                    <a:pt x="0" y="2809"/>
                    <a:pt x="56" y="2865"/>
                    <a:pt x="113" y="2865"/>
                  </a:cubicBezTo>
                  <a:cubicBezTo>
                    <a:pt x="169" y="2865"/>
                    <a:pt x="225" y="2809"/>
                    <a:pt x="225" y="2753"/>
                  </a:cubicBez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17"/>
            <p:cNvSpPr/>
            <p:nvPr/>
          </p:nvSpPr>
          <p:spPr>
            <a:xfrm>
              <a:off x="3341000" y="2549275"/>
              <a:ext cx="33725" cy="66025"/>
            </a:xfrm>
            <a:custGeom>
              <a:avLst/>
              <a:gdLst/>
              <a:ahLst/>
              <a:cxnLst/>
              <a:rect l="l" t="t" r="r" b="b"/>
              <a:pathLst>
                <a:path w="1349" h="2641" extrusionOk="0">
                  <a:moveTo>
                    <a:pt x="1180" y="1"/>
                  </a:moveTo>
                  <a:lnTo>
                    <a:pt x="1" y="2472"/>
                  </a:lnTo>
                  <a:cubicBezTo>
                    <a:pt x="1" y="2528"/>
                    <a:pt x="1" y="2584"/>
                    <a:pt x="57" y="2641"/>
                  </a:cubicBezTo>
                  <a:lnTo>
                    <a:pt x="113" y="2641"/>
                  </a:lnTo>
                  <a:cubicBezTo>
                    <a:pt x="169" y="2641"/>
                    <a:pt x="169" y="2584"/>
                    <a:pt x="225" y="2584"/>
                  </a:cubicBez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17"/>
            <p:cNvSpPr/>
            <p:nvPr/>
          </p:nvSpPr>
          <p:spPr>
            <a:xfrm>
              <a:off x="3262375" y="2508575"/>
              <a:ext cx="46350" cy="59000"/>
            </a:xfrm>
            <a:custGeom>
              <a:avLst/>
              <a:gdLst/>
              <a:ahLst/>
              <a:cxnLst/>
              <a:rect l="l" t="t" r="r" b="b"/>
              <a:pathLst>
                <a:path w="1854" h="2360" extrusionOk="0">
                  <a:moveTo>
                    <a:pt x="1629" y="0"/>
                  </a:moveTo>
                  <a:lnTo>
                    <a:pt x="0" y="2191"/>
                  </a:lnTo>
                  <a:cubicBezTo>
                    <a:pt x="0" y="2247"/>
                    <a:pt x="0" y="2303"/>
                    <a:pt x="0" y="2359"/>
                  </a:cubicBezTo>
                  <a:lnTo>
                    <a:pt x="113" y="2359"/>
                  </a:lnTo>
                  <a:cubicBezTo>
                    <a:pt x="113" y="2359"/>
                    <a:pt x="169" y="2359"/>
                    <a:pt x="169" y="2303"/>
                  </a:cubicBezTo>
                  <a:lnTo>
                    <a:pt x="1854" y="169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17"/>
            <p:cNvSpPr/>
            <p:nvPr/>
          </p:nvSpPr>
          <p:spPr>
            <a:xfrm>
              <a:off x="3300275" y="2531025"/>
              <a:ext cx="40750" cy="63225"/>
            </a:xfrm>
            <a:custGeom>
              <a:avLst/>
              <a:gdLst/>
              <a:ahLst/>
              <a:cxnLst/>
              <a:rect l="l" t="t" r="r" b="b"/>
              <a:pathLst>
                <a:path w="1630" h="2529" extrusionOk="0">
                  <a:moveTo>
                    <a:pt x="1461" y="1"/>
                  </a:moveTo>
                  <a:lnTo>
                    <a:pt x="57" y="2360"/>
                  </a:lnTo>
                  <a:cubicBezTo>
                    <a:pt x="1" y="2416"/>
                    <a:pt x="1" y="2472"/>
                    <a:pt x="57" y="2528"/>
                  </a:cubicBezTo>
                  <a:lnTo>
                    <a:pt x="113" y="2528"/>
                  </a:lnTo>
                  <a:cubicBezTo>
                    <a:pt x="169" y="2528"/>
                    <a:pt x="169" y="2472"/>
                    <a:pt x="225" y="2472"/>
                  </a:cubicBezTo>
                  <a:lnTo>
                    <a:pt x="1630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17"/>
            <p:cNvSpPr/>
            <p:nvPr/>
          </p:nvSpPr>
          <p:spPr>
            <a:xfrm>
              <a:off x="3065800" y="1831775"/>
              <a:ext cx="836875" cy="718050"/>
            </a:xfrm>
            <a:custGeom>
              <a:avLst/>
              <a:gdLst/>
              <a:ahLst/>
              <a:cxnLst/>
              <a:rect l="l" t="t" r="r" b="b"/>
              <a:pathLst>
                <a:path w="33475" h="28722" extrusionOk="0">
                  <a:moveTo>
                    <a:pt x="19038" y="344"/>
                  </a:moveTo>
                  <a:cubicBezTo>
                    <a:pt x="26234" y="344"/>
                    <a:pt x="33137" y="5917"/>
                    <a:pt x="33137" y="14323"/>
                  </a:cubicBezTo>
                  <a:cubicBezTo>
                    <a:pt x="33081" y="22073"/>
                    <a:pt x="26847" y="28308"/>
                    <a:pt x="19152" y="28308"/>
                  </a:cubicBezTo>
                  <a:cubicBezTo>
                    <a:pt x="6684" y="28308"/>
                    <a:pt x="450" y="13256"/>
                    <a:pt x="9267" y="4438"/>
                  </a:cubicBezTo>
                  <a:cubicBezTo>
                    <a:pt x="12114" y="1610"/>
                    <a:pt x="15609" y="344"/>
                    <a:pt x="19038" y="344"/>
                  </a:cubicBezTo>
                  <a:close/>
                  <a:moveTo>
                    <a:pt x="19152" y="1"/>
                  </a:moveTo>
                  <a:cubicBezTo>
                    <a:pt x="6347" y="1"/>
                    <a:pt x="0" y="15446"/>
                    <a:pt x="8987" y="24489"/>
                  </a:cubicBezTo>
                  <a:cubicBezTo>
                    <a:pt x="11910" y="27412"/>
                    <a:pt x="15503" y="28721"/>
                    <a:pt x="19027" y="28721"/>
                  </a:cubicBezTo>
                  <a:cubicBezTo>
                    <a:pt x="26402" y="28721"/>
                    <a:pt x="33474" y="22988"/>
                    <a:pt x="33474" y="14323"/>
                  </a:cubicBezTo>
                  <a:cubicBezTo>
                    <a:pt x="33474" y="6404"/>
                    <a:pt x="27072" y="1"/>
                    <a:pt x="1915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17"/>
            <p:cNvSpPr/>
            <p:nvPr/>
          </p:nvSpPr>
          <p:spPr>
            <a:xfrm>
              <a:off x="3427300" y="2075175"/>
              <a:ext cx="42900" cy="41675"/>
            </a:xfrm>
            <a:custGeom>
              <a:avLst/>
              <a:gdLst/>
              <a:ahLst/>
              <a:cxnLst/>
              <a:rect l="l" t="t" r="r" b="b"/>
              <a:pathLst>
                <a:path w="1716" h="1667" extrusionOk="0">
                  <a:moveTo>
                    <a:pt x="172" y="0"/>
                  </a:moveTo>
                  <a:cubicBezTo>
                    <a:pt x="80" y="0"/>
                    <a:pt x="1" y="120"/>
                    <a:pt x="87" y="206"/>
                  </a:cubicBezTo>
                  <a:lnTo>
                    <a:pt x="1547" y="1666"/>
                  </a:lnTo>
                  <a:lnTo>
                    <a:pt x="1716" y="1498"/>
                  </a:lnTo>
                  <a:lnTo>
                    <a:pt x="255" y="37"/>
                  </a:lnTo>
                  <a:cubicBezTo>
                    <a:pt x="229" y="11"/>
                    <a:pt x="200" y="0"/>
                    <a:pt x="1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17"/>
            <p:cNvSpPr/>
            <p:nvPr/>
          </p:nvSpPr>
          <p:spPr>
            <a:xfrm>
              <a:off x="3329775" y="2185625"/>
              <a:ext cx="106725" cy="5625"/>
            </a:xfrm>
            <a:custGeom>
              <a:avLst/>
              <a:gdLst/>
              <a:ahLst/>
              <a:cxnLst/>
              <a:rect l="l" t="t" r="r" b="b"/>
              <a:pathLst>
                <a:path w="4269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4269" y="225"/>
                  </a:lnTo>
                  <a:lnTo>
                    <a:pt x="4269" y="169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17"/>
            <p:cNvSpPr/>
            <p:nvPr/>
          </p:nvSpPr>
          <p:spPr>
            <a:xfrm>
              <a:off x="3539675" y="1977100"/>
              <a:ext cx="6350" cy="106050"/>
            </a:xfrm>
            <a:custGeom>
              <a:avLst/>
              <a:gdLst/>
              <a:ahLst/>
              <a:cxnLst/>
              <a:rect l="l" t="t" r="r" b="b"/>
              <a:pathLst>
                <a:path w="254" h="4242" extrusionOk="0">
                  <a:moveTo>
                    <a:pt x="120" y="1"/>
                  </a:moveTo>
                  <a:cubicBezTo>
                    <a:pt x="57" y="1"/>
                    <a:pt x="1" y="29"/>
                    <a:pt x="29" y="85"/>
                  </a:cubicBezTo>
                  <a:lnTo>
                    <a:pt x="29" y="4241"/>
                  </a:lnTo>
                  <a:lnTo>
                    <a:pt x="254" y="4241"/>
                  </a:lnTo>
                  <a:lnTo>
                    <a:pt x="254" y="85"/>
                  </a:lnTo>
                  <a:cubicBezTo>
                    <a:pt x="254" y="29"/>
                    <a:pt x="183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17"/>
            <p:cNvSpPr/>
            <p:nvPr/>
          </p:nvSpPr>
          <p:spPr>
            <a:xfrm>
              <a:off x="3390150" y="2036775"/>
              <a:ext cx="366500" cy="365100"/>
            </a:xfrm>
            <a:custGeom>
              <a:avLst/>
              <a:gdLst/>
              <a:ahLst/>
              <a:cxnLst/>
              <a:rect l="l" t="t" r="r" b="b"/>
              <a:pathLst>
                <a:path w="14660" h="14604" extrusionOk="0">
                  <a:moveTo>
                    <a:pt x="7976" y="1"/>
                  </a:moveTo>
                  <a:lnTo>
                    <a:pt x="7751" y="731"/>
                  </a:lnTo>
                  <a:cubicBezTo>
                    <a:pt x="8593" y="1012"/>
                    <a:pt x="9324" y="1461"/>
                    <a:pt x="9998" y="2079"/>
                  </a:cubicBezTo>
                  <a:lnTo>
                    <a:pt x="9099" y="2978"/>
                  </a:lnTo>
                  <a:cubicBezTo>
                    <a:pt x="9155" y="2978"/>
                    <a:pt x="9211" y="3034"/>
                    <a:pt x="9267" y="3090"/>
                  </a:cubicBezTo>
                  <a:lnTo>
                    <a:pt x="10166" y="2247"/>
                  </a:lnTo>
                  <a:cubicBezTo>
                    <a:pt x="11121" y="3258"/>
                    <a:pt x="11683" y="4550"/>
                    <a:pt x="11739" y="5954"/>
                  </a:cubicBezTo>
                  <a:lnTo>
                    <a:pt x="10503" y="5954"/>
                  </a:lnTo>
                  <a:lnTo>
                    <a:pt x="10503" y="6123"/>
                  </a:lnTo>
                  <a:lnTo>
                    <a:pt x="10503" y="6179"/>
                  </a:lnTo>
                  <a:lnTo>
                    <a:pt x="11739" y="6179"/>
                  </a:lnTo>
                  <a:cubicBezTo>
                    <a:pt x="11683" y="7583"/>
                    <a:pt x="11121" y="8931"/>
                    <a:pt x="10166" y="9998"/>
                  </a:cubicBezTo>
                  <a:lnTo>
                    <a:pt x="9324" y="9099"/>
                  </a:lnTo>
                  <a:lnTo>
                    <a:pt x="9155" y="9268"/>
                  </a:lnTo>
                  <a:lnTo>
                    <a:pt x="9998" y="10110"/>
                  </a:lnTo>
                  <a:cubicBezTo>
                    <a:pt x="8987" y="11121"/>
                    <a:pt x="7639" y="11683"/>
                    <a:pt x="6235" y="11683"/>
                  </a:cubicBezTo>
                  <a:lnTo>
                    <a:pt x="6235" y="10447"/>
                  </a:lnTo>
                  <a:lnTo>
                    <a:pt x="6010" y="10447"/>
                  </a:lnTo>
                  <a:lnTo>
                    <a:pt x="6010" y="11683"/>
                  </a:lnTo>
                  <a:cubicBezTo>
                    <a:pt x="4550" y="11683"/>
                    <a:pt x="3202" y="11121"/>
                    <a:pt x="2191" y="10110"/>
                  </a:cubicBezTo>
                  <a:lnTo>
                    <a:pt x="3146" y="9212"/>
                  </a:lnTo>
                  <a:lnTo>
                    <a:pt x="2977" y="9043"/>
                  </a:lnTo>
                  <a:lnTo>
                    <a:pt x="2022" y="9942"/>
                  </a:lnTo>
                  <a:cubicBezTo>
                    <a:pt x="1461" y="9324"/>
                    <a:pt x="1011" y="8594"/>
                    <a:pt x="730" y="7752"/>
                  </a:cubicBezTo>
                  <a:lnTo>
                    <a:pt x="0" y="7976"/>
                  </a:lnTo>
                  <a:cubicBezTo>
                    <a:pt x="787" y="10616"/>
                    <a:pt x="3202" y="12469"/>
                    <a:pt x="6010" y="12469"/>
                  </a:cubicBezTo>
                  <a:lnTo>
                    <a:pt x="6010" y="14491"/>
                  </a:lnTo>
                  <a:cubicBezTo>
                    <a:pt x="6010" y="14547"/>
                    <a:pt x="6066" y="14547"/>
                    <a:pt x="6122" y="14604"/>
                  </a:cubicBezTo>
                  <a:cubicBezTo>
                    <a:pt x="6178" y="14604"/>
                    <a:pt x="6178" y="14547"/>
                    <a:pt x="6235" y="14491"/>
                  </a:cubicBezTo>
                  <a:lnTo>
                    <a:pt x="6235" y="12526"/>
                  </a:lnTo>
                  <a:cubicBezTo>
                    <a:pt x="9661" y="12469"/>
                    <a:pt x="12469" y="9661"/>
                    <a:pt x="12525" y="6179"/>
                  </a:cubicBezTo>
                  <a:lnTo>
                    <a:pt x="14547" y="6179"/>
                  </a:lnTo>
                  <a:cubicBezTo>
                    <a:pt x="14603" y="6179"/>
                    <a:pt x="14659" y="6123"/>
                    <a:pt x="14659" y="6067"/>
                  </a:cubicBezTo>
                  <a:cubicBezTo>
                    <a:pt x="14659" y="6010"/>
                    <a:pt x="14603" y="5954"/>
                    <a:pt x="14547" y="5954"/>
                  </a:cubicBezTo>
                  <a:lnTo>
                    <a:pt x="12525" y="5954"/>
                  </a:lnTo>
                  <a:cubicBezTo>
                    <a:pt x="12469" y="4325"/>
                    <a:pt x="11795" y="2753"/>
                    <a:pt x="10672" y="1630"/>
                  </a:cubicBezTo>
                  <a:lnTo>
                    <a:pt x="10672" y="1573"/>
                  </a:lnTo>
                  <a:cubicBezTo>
                    <a:pt x="9885" y="843"/>
                    <a:pt x="8987" y="282"/>
                    <a:pt x="797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17"/>
            <p:cNvSpPr/>
            <p:nvPr/>
          </p:nvSpPr>
          <p:spPr>
            <a:xfrm>
              <a:off x="3238500" y="1894975"/>
              <a:ext cx="659950" cy="590600"/>
            </a:xfrm>
            <a:custGeom>
              <a:avLst/>
              <a:gdLst/>
              <a:ahLst/>
              <a:cxnLst/>
              <a:rect l="l" t="t" r="r" b="b"/>
              <a:pathLst>
                <a:path w="26398" h="23624" extrusionOk="0">
                  <a:moveTo>
                    <a:pt x="12244" y="0"/>
                  </a:moveTo>
                  <a:lnTo>
                    <a:pt x="12244" y="1067"/>
                  </a:lnTo>
                  <a:lnTo>
                    <a:pt x="12076" y="1067"/>
                  </a:lnTo>
                  <a:cubicBezTo>
                    <a:pt x="11177" y="1067"/>
                    <a:pt x="10223" y="1180"/>
                    <a:pt x="9380" y="1404"/>
                  </a:cubicBezTo>
                  <a:lnTo>
                    <a:pt x="9436" y="1685"/>
                  </a:lnTo>
                  <a:cubicBezTo>
                    <a:pt x="8706" y="1854"/>
                    <a:pt x="7976" y="2134"/>
                    <a:pt x="7302" y="2471"/>
                  </a:cubicBezTo>
                  <a:lnTo>
                    <a:pt x="7190" y="2191"/>
                  </a:lnTo>
                  <a:cubicBezTo>
                    <a:pt x="2303" y="4662"/>
                    <a:pt x="1" y="10334"/>
                    <a:pt x="1798" y="15445"/>
                  </a:cubicBezTo>
                  <a:lnTo>
                    <a:pt x="2079" y="15389"/>
                  </a:lnTo>
                  <a:cubicBezTo>
                    <a:pt x="3580" y="19561"/>
                    <a:pt x="7506" y="22411"/>
                    <a:pt x="11946" y="22411"/>
                  </a:cubicBezTo>
                  <a:cubicBezTo>
                    <a:pt x="11989" y="22411"/>
                    <a:pt x="12033" y="22410"/>
                    <a:pt x="12076" y="22410"/>
                  </a:cubicBezTo>
                  <a:lnTo>
                    <a:pt x="12076" y="20837"/>
                  </a:lnTo>
                  <a:cubicBezTo>
                    <a:pt x="7807" y="20837"/>
                    <a:pt x="4157" y="17861"/>
                    <a:pt x="3314" y="13704"/>
                  </a:cubicBezTo>
                  <a:cubicBezTo>
                    <a:pt x="3202" y="13087"/>
                    <a:pt x="3146" y="12469"/>
                    <a:pt x="3146" y="11907"/>
                  </a:cubicBezTo>
                  <a:lnTo>
                    <a:pt x="2416" y="11907"/>
                  </a:lnTo>
                  <a:cubicBezTo>
                    <a:pt x="2416" y="9380"/>
                    <a:pt x="3427" y="6965"/>
                    <a:pt x="5168" y="5167"/>
                  </a:cubicBezTo>
                  <a:lnTo>
                    <a:pt x="5673" y="5617"/>
                  </a:lnTo>
                  <a:cubicBezTo>
                    <a:pt x="7419" y="3871"/>
                    <a:pt x="9729" y="2952"/>
                    <a:pt x="12141" y="2952"/>
                  </a:cubicBezTo>
                  <a:cubicBezTo>
                    <a:pt x="12677" y="2952"/>
                    <a:pt x="13219" y="2997"/>
                    <a:pt x="13761" y="3089"/>
                  </a:cubicBezTo>
                  <a:lnTo>
                    <a:pt x="13873" y="2415"/>
                  </a:lnTo>
                  <a:cubicBezTo>
                    <a:pt x="14659" y="2528"/>
                    <a:pt x="15390" y="2808"/>
                    <a:pt x="16120" y="3089"/>
                  </a:cubicBezTo>
                  <a:lnTo>
                    <a:pt x="15839" y="3763"/>
                  </a:lnTo>
                  <a:cubicBezTo>
                    <a:pt x="16569" y="4100"/>
                    <a:pt x="17299" y="4550"/>
                    <a:pt x="17917" y="5167"/>
                  </a:cubicBezTo>
                  <a:lnTo>
                    <a:pt x="18366" y="4606"/>
                  </a:lnTo>
                  <a:cubicBezTo>
                    <a:pt x="21624" y="7414"/>
                    <a:pt x="22635" y="12076"/>
                    <a:pt x="20838" y="15951"/>
                  </a:cubicBezTo>
                  <a:lnTo>
                    <a:pt x="21905" y="16456"/>
                  </a:lnTo>
                  <a:cubicBezTo>
                    <a:pt x="22579" y="15052"/>
                    <a:pt x="22916" y="13480"/>
                    <a:pt x="22916" y="11907"/>
                  </a:cubicBezTo>
                  <a:cubicBezTo>
                    <a:pt x="22916" y="6571"/>
                    <a:pt x="19040" y="2078"/>
                    <a:pt x="13817" y="1236"/>
                  </a:cubicBezTo>
                  <a:lnTo>
                    <a:pt x="13817" y="1236"/>
                  </a:lnTo>
                  <a:cubicBezTo>
                    <a:pt x="21006" y="2247"/>
                    <a:pt x="25106" y="10110"/>
                    <a:pt x="21849" y="16625"/>
                  </a:cubicBezTo>
                  <a:cubicBezTo>
                    <a:pt x="19925" y="20505"/>
                    <a:pt x="16083" y="22583"/>
                    <a:pt x="12195" y="22583"/>
                  </a:cubicBezTo>
                  <a:cubicBezTo>
                    <a:pt x="9498" y="22583"/>
                    <a:pt x="6779" y="21583"/>
                    <a:pt x="4662" y="19489"/>
                  </a:cubicBezTo>
                  <a:lnTo>
                    <a:pt x="3876" y="20163"/>
                  </a:lnTo>
                  <a:cubicBezTo>
                    <a:pt x="6229" y="22516"/>
                    <a:pt x="9231" y="23623"/>
                    <a:pt x="12200" y="23623"/>
                  </a:cubicBezTo>
                  <a:cubicBezTo>
                    <a:pt x="16742" y="23623"/>
                    <a:pt x="21204" y="21031"/>
                    <a:pt x="23140" y="16344"/>
                  </a:cubicBezTo>
                  <a:cubicBezTo>
                    <a:pt x="26398" y="8537"/>
                    <a:pt x="20669" y="0"/>
                    <a:pt x="1224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17"/>
            <p:cNvSpPr/>
            <p:nvPr/>
          </p:nvSpPr>
          <p:spPr>
            <a:xfrm>
              <a:off x="3560050" y="2137875"/>
              <a:ext cx="33725" cy="33725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067" y="1"/>
                  </a:moveTo>
                  <a:lnTo>
                    <a:pt x="0" y="1068"/>
                  </a:lnTo>
                  <a:cubicBezTo>
                    <a:pt x="113" y="1124"/>
                    <a:pt x="225" y="1236"/>
                    <a:pt x="281" y="1349"/>
                  </a:cubicBezTo>
                  <a:lnTo>
                    <a:pt x="1348" y="28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17"/>
            <p:cNvSpPr/>
            <p:nvPr/>
          </p:nvSpPr>
          <p:spPr>
            <a:xfrm>
              <a:off x="3489850" y="2208075"/>
              <a:ext cx="32300" cy="33725"/>
            </a:xfrm>
            <a:custGeom>
              <a:avLst/>
              <a:gdLst/>
              <a:ahLst/>
              <a:cxnLst/>
              <a:rect l="l" t="t" r="r" b="b"/>
              <a:pathLst>
                <a:path w="1292" h="1349" extrusionOk="0">
                  <a:moveTo>
                    <a:pt x="1011" y="1"/>
                  </a:moveTo>
                  <a:lnTo>
                    <a:pt x="0" y="1068"/>
                  </a:lnTo>
                  <a:lnTo>
                    <a:pt x="281" y="1349"/>
                  </a:lnTo>
                  <a:lnTo>
                    <a:pt x="1292" y="282"/>
                  </a:lnTo>
                  <a:cubicBezTo>
                    <a:pt x="1179" y="226"/>
                    <a:pt x="1067" y="113"/>
                    <a:pt x="101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17"/>
            <p:cNvSpPr/>
            <p:nvPr/>
          </p:nvSpPr>
          <p:spPr>
            <a:xfrm>
              <a:off x="3561450" y="2208075"/>
              <a:ext cx="32325" cy="33725"/>
            </a:xfrm>
            <a:custGeom>
              <a:avLst/>
              <a:gdLst/>
              <a:ahLst/>
              <a:cxnLst/>
              <a:rect l="l" t="t" r="r" b="b"/>
              <a:pathLst>
                <a:path w="1293" h="1349" extrusionOk="0">
                  <a:moveTo>
                    <a:pt x="281" y="1"/>
                  </a:moveTo>
                  <a:cubicBezTo>
                    <a:pt x="169" y="113"/>
                    <a:pt x="57" y="226"/>
                    <a:pt x="0" y="338"/>
                  </a:cubicBezTo>
                  <a:lnTo>
                    <a:pt x="1011" y="1349"/>
                  </a:lnTo>
                  <a:lnTo>
                    <a:pt x="1292" y="1068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17"/>
            <p:cNvSpPr/>
            <p:nvPr/>
          </p:nvSpPr>
          <p:spPr>
            <a:xfrm>
              <a:off x="3489850" y="2137875"/>
              <a:ext cx="33700" cy="33725"/>
            </a:xfrm>
            <a:custGeom>
              <a:avLst/>
              <a:gdLst/>
              <a:ahLst/>
              <a:cxnLst/>
              <a:rect l="l" t="t" r="r" b="b"/>
              <a:pathLst>
                <a:path w="1348" h="1349" extrusionOk="0">
                  <a:moveTo>
                    <a:pt x="281" y="1"/>
                  </a:moveTo>
                  <a:lnTo>
                    <a:pt x="0" y="281"/>
                  </a:lnTo>
                  <a:lnTo>
                    <a:pt x="1067" y="1349"/>
                  </a:lnTo>
                  <a:cubicBezTo>
                    <a:pt x="1123" y="1236"/>
                    <a:pt x="1236" y="1124"/>
                    <a:pt x="1348" y="1068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17"/>
            <p:cNvSpPr/>
            <p:nvPr/>
          </p:nvSpPr>
          <p:spPr>
            <a:xfrm>
              <a:off x="3519325" y="2168775"/>
              <a:ext cx="51975" cy="44500"/>
            </a:xfrm>
            <a:custGeom>
              <a:avLst/>
              <a:gdLst/>
              <a:ahLst/>
              <a:cxnLst/>
              <a:rect l="l" t="t" r="r" b="b"/>
              <a:pathLst>
                <a:path w="2079" h="1780" extrusionOk="0">
                  <a:moveTo>
                    <a:pt x="899" y="0"/>
                  </a:moveTo>
                  <a:cubicBezTo>
                    <a:pt x="394" y="0"/>
                    <a:pt x="0" y="393"/>
                    <a:pt x="0" y="843"/>
                  </a:cubicBezTo>
                  <a:cubicBezTo>
                    <a:pt x="0" y="1414"/>
                    <a:pt x="440" y="1779"/>
                    <a:pt x="898" y="1779"/>
                  </a:cubicBezTo>
                  <a:cubicBezTo>
                    <a:pt x="1115" y="1779"/>
                    <a:pt x="1336" y="1697"/>
                    <a:pt x="1517" y="1517"/>
                  </a:cubicBezTo>
                  <a:cubicBezTo>
                    <a:pt x="2079" y="955"/>
                    <a:pt x="1685" y="0"/>
                    <a:pt x="89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17"/>
            <p:cNvSpPr/>
            <p:nvPr/>
          </p:nvSpPr>
          <p:spPr>
            <a:xfrm>
              <a:off x="2634725" y="2247400"/>
              <a:ext cx="370725" cy="209250"/>
            </a:xfrm>
            <a:custGeom>
              <a:avLst/>
              <a:gdLst/>
              <a:ahLst/>
              <a:cxnLst/>
              <a:rect l="l" t="t" r="r" b="b"/>
              <a:pathLst>
                <a:path w="14829" h="8370" extrusionOk="0">
                  <a:moveTo>
                    <a:pt x="11627" y="0"/>
                  </a:moveTo>
                  <a:lnTo>
                    <a:pt x="6965" y="8201"/>
                  </a:lnTo>
                  <a:lnTo>
                    <a:pt x="1" y="8201"/>
                  </a:lnTo>
                  <a:lnTo>
                    <a:pt x="1" y="8369"/>
                  </a:lnTo>
                  <a:lnTo>
                    <a:pt x="7078" y="8369"/>
                  </a:lnTo>
                  <a:lnTo>
                    <a:pt x="11739" y="169"/>
                  </a:lnTo>
                  <a:lnTo>
                    <a:pt x="14828" y="169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17"/>
            <p:cNvSpPr/>
            <p:nvPr/>
          </p:nvSpPr>
          <p:spPr>
            <a:xfrm>
              <a:off x="2624900" y="2438350"/>
              <a:ext cx="28100" cy="28125"/>
            </a:xfrm>
            <a:custGeom>
              <a:avLst/>
              <a:gdLst/>
              <a:ahLst/>
              <a:cxnLst/>
              <a:rect l="l" t="t" r="r" b="b"/>
              <a:pathLst>
                <a:path w="1124" h="1125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17"/>
            <p:cNvSpPr/>
            <p:nvPr/>
          </p:nvSpPr>
          <p:spPr>
            <a:xfrm>
              <a:off x="2997000" y="223617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0" y="0"/>
                  </a:moveTo>
                  <a:lnTo>
                    <a:pt x="0" y="1067"/>
                  </a:lnTo>
                  <a:lnTo>
                    <a:pt x="1067" y="1067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17"/>
            <p:cNvSpPr/>
            <p:nvPr/>
          </p:nvSpPr>
          <p:spPr>
            <a:xfrm>
              <a:off x="4052875" y="1882325"/>
              <a:ext cx="754050" cy="563075"/>
            </a:xfrm>
            <a:custGeom>
              <a:avLst/>
              <a:gdLst/>
              <a:ahLst/>
              <a:cxnLst/>
              <a:rect l="l" t="t" r="r" b="b"/>
              <a:pathLst>
                <a:path w="30162" h="22523" extrusionOk="0">
                  <a:moveTo>
                    <a:pt x="26960" y="1"/>
                  </a:moveTo>
                  <a:lnTo>
                    <a:pt x="12750" y="22354"/>
                  </a:lnTo>
                  <a:lnTo>
                    <a:pt x="1" y="22354"/>
                  </a:lnTo>
                  <a:lnTo>
                    <a:pt x="1" y="22523"/>
                  </a:lnTo>
                  <a:lnTo>
                    <a:pt x="12863" y="22523"/>
                  </a:lnTo>
                  <a:lnTo>
                    <a:pt x="27072" y="225"/>
                  </a:lnTo>
                  <a:lnTo>
                    <a:pt x="30161" y="225"/>
                  </a:lnTo>
                  <a:lnTo>
                    <a:pt x="301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17"/>
            <p:cNvSpPr/>
            <p:nvPr/>
          </p:nvSpPr>
          <p:spPr>
            <a:xfrm>
              <a:off x="4044450" y="2427125"/>
              <a:ext cx="26725" cy="28100"/>
            </a:xfrm>
            <a:custGeom>
              <a:avLst/>
              <a:gdLst/>
              <a:ahLst/>
              <a:cxnLst/>
              <a:rect l="l" t="t" r="r" b="b"/>
              <a:pathLst>
                <a:path w="1069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068" y="112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17"/>
            <p:cNvSpPr/>
            <p:nvPr/>
          </p:nvSpPr>
          <p:spPr>
            <a:xfrm>
              <a:off x="4798475" y="187110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0" y="0"/>
                  </a:moveTo>
                  <a:lnTo>
                    <a:pt x="0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17"/>
            <p:cNvSpPr/>
            <p:nvPr/>
          </p:nvSpPr>
          <p:spPr>
            <a:xfrm>
              <a:off x="2660000" y="1812125"/>
              <a:ext cx="91300" cy="636100"/>
            </a:xfrm>
            <a:custGeom>
              <a:avLst/>
              <a:gdLst/>
              <a:ahLst/>
              <a:cxnLst/>
              <a:rect l="l" t="t" r="r" b="b"/>
              <a:pathLst>
                <a:path w="3652" h="25444" extrusionOk="0">
                  <a:moveTo>
                    <a:pt x="1" y="0"/>
                  </a:moveTo>
                  <a:lnTo>
                    <a:pt x="1" y="14322"/>
                  </a:lnTo>
                  <a:lnTo>
                    <a:pt x="3483" y="18085"/>
                  </a:lnTo>
                  <a:lnTo>
                    <a:pt x="3483" y="25443"/>
                  </a:lnTo>
                  <a:lnTo>
                    <a:pt x="3652" y="25443"/>
                  </a:lnTo>
                  <a:lnTo>
                    <a:pt x="3652" y="18029"/>
                  </a:lnTo>
                  <a:lnTo>
                    <a:pt x="169" y="1421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17"/>
            <p:cNvSpPr/>
            <p:nvPr/>
          </p:nvSpPr>
          <p:spPr>
            <a:xfrm>
              <a:off x="2735825" y="243695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17"/>
            <p:cNvSpPr/>
            <p:nvPr/>
          </p:nvSpPr>
          <p:spPr>
            <a:xfrm>
              <a:off x="4229800" y="1924450"/>
              <a:ext cx="61800" cy="520950"/>
            </a:xfrm>
            <a:custGeom>
              <a:avLst/>
              <a:gdLst/>
              <a:ahLst/>
              <a:cxnLst/>
              <a:rect l="l" t="t" r="r" b="b"/>
              <a:pathLst>
                <a:path w="2472" h="20838" extrusionOk="0">
                  <a:moveTo>
                    <a:pt x="1" y="1"/>
                  </a:moveTo>
                  <a:lnTo>
                    <a:pt x="1" y="169"/>
                  </a:lnTo>
                  <a:lnTo>
                    <a:pt x="2303" y="169"/>
                  </a:lnTo>
                  <a:lnTo>
                    <a:pt x="2303" y="20838"/>
                  </a:lnTo>
                  <a:lnTo>
                    <a:pt x="2472" y="20838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17"/>
            <p:cNvSpPr/>
            <p:nvPr/>
          </p:nvSpPr>
          <p:spPr>
            <a:xfrm>
              <a:off x="4205925" y="19104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3"/>
                  </a:lnTo>
                  <a:lnTo>
                    <a:pt x="1124" y="1123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17"/>
            <p:cNvSpPr/>
            <p:nvPr/>
          </p:nvSpPr>
          <p:spPr>
            <a:xfrm>
              <a:off x="4274725" y="24257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17"/>
            <p:cNvSpPr/>
            <p:nvPr/>
          </p:nvSpPr>
          <p:spPr>
            <a:xfrm>
              <a:off x="3641475" y="2257225"/>
              <a:ext cx="35125" cy="47775"/>
            </a:xfrm>
            <a:custGeom>
              <a:avLst/>
              <a:gdLst/>
              <a:ahLst/>
              <a:cxnLst/>
              <a:rect l="l" t="t" r="r" b="b"/>
              <a:pathLst>
                <a:path w="1405" h="1911" extrusionOk="0">
                  <a:moveTo>
                    <a:pt x="1405" y="955"/>
                  </a:moveTo>
                  <a:cubicBezTo>
                    <a:pt x="1405" y="1910"/>
                    <a:pt x="1" y="1910"/>
                    <a:pt x="1" y="955"/>
                  </a:cubicBezTo>
                  <a:cubicBezTo>
                    <a:pt x="1" y="1"/>
                    <a:pt x="1405" y="1"/>
                    <a:pt x="1405" y="955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17"/>
            <p:cNvSpPr/>
            <p:nvPr/>
          </p:nvSpPr>
          <p:spPr>
            <a:xfrm>
              <a:off x="3645700" y="2272675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899" y="337"/>
                  </a:moveTo>
                  <a:cubicBezTo>
                    <a:pt x="899" y="899"/>
                    <a:pt x="0" y="0"/>
                    <a:pt x="562" y="0"/>
                  </a:cubicBezTo>
                  <a:cubicBezTo>
                    <a:pt x="730" y="0"/>
                    <a:pt x="899" y="169"/>
                    <a:pt x="899" y="337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17"/>
            <p:cNvSpPr/>
            <p:nvPr/>
          </p:nvSpPr>
          <p:spPr>
            <a:xfrm>
              <a:off x="3238500" y="2196850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extrusionOk="0">
                  <a:moveTo>
                    <a:pt x="2640" y="1686"/>
                  </a:moveTo>
                  <a:cubicBezTo>
                    <a:pt x="2753" y="675"/>
                    <a:pt x="1573" y="1"/>
                    <a:pt x="787" y="675"/>
                  </a:cubicBezTo>
                  <a:cubicBezTo>
                    <a:pt x="1" y="1292"/>
                    <a:pt x="394" y="2584"/>
                    <a:pt x="1405" y="2696"/>
                  </a:cubicBezTo>
                  <a:cubicBezTo>
                    <a:pt x="2022" y="2753"/>
                    <a:pt x="2584" y="2303"/>
                    <a:pt x="2696" y="1686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17"/>
            <p:cNvSpPr/>
            <p:nvPr/>
          </p:nvSpPr>
          <p:spPr>
            <a:xfrm>
              <a:off x="3253950" y="2216500"/>
              <a:ext cx="42150" cy="37950"/>
            </a:xfrm>
            <a:custGeom>
              <a:avLst/>
              <a:gdLst/>
              <a:ahLst/>
              <a:cxnLst/>
              <a:rect l="l" t="t" r="r" b="b"/>
              <a:pathLst>
                <a:path w="1686" h="1518" extrusionOk="0">
                  <a:moveTo>
                    <a:pt x="1629" y="843"/>
                  </a:moveTo>
                  <a:cubicBezTo>
                    <a:pt x="1685" y="394"/>
                    <a:pt x="1404" y="57"/>
                    <a:pt x="955" y="1"/>
                  </a:cubicBezTo>
                  <a:lnTo>
                    <a:pt x="899" y="1"/>
                  </a:lnTo>
                  <a:cubicBezTo>
                    <a:pt x="0" y="113"/>
                    <a:pt x="0" y="1405"/>
                    <a:pt x="899" y="1517"/>
                  </a:cubicBezTo>
                  <a:lnTo>
                    <a:pt x="955" y="1517"/>
                  </a:lnTo>
                  <a:cubicBezTo>
                    <a:pt x="1292" y="1461"/>
                    <a:pt x="1573" y="1180"/>
                    <a:pt x="1629" y="843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17"/>
            <p:cNvSpPr/>
            <p:nvPr/>
          </p:nvSpPr>
          <p:spPr>
            <a:xfrm>
              <a:off x="3266575" y="2224925"/>
              <a:ext cx="19700" cy="21100"/>
            </a:xfrm>
            <a:custGeom>
              <a:avLst/>
              <a:gdLst/>
              <a:ahLst/>
              <a:cxnLst/>
              <a:rect l="l" t="t" r="r" b="b"/>
              <a:pathLst>
                <a:path w="788" h="844" extrusionOk="0">
                  <a:moveTo>
                    <a:pt x="787" y="450"/>
                  </a:moveTo>
                  <a:cubicBezTo>
                    <a:pt x="787" y="226"/>
                    <a:pt x="619" y="57"/>
                    <a:pt x="450" y="57"/>
                  </a:cubicBezTo>
                  <a:cubicBezTo>
                    <a:pt x="226" y="1"/>
                    <a:pt x="1" y="169"/>
                    <a:pt x="1" y="394"/>
                  </a:cubicBezTo>
                  <a:cubicBezTo>
                    <a:pt x="1" y="619"/>
                    <a:pt x="113" y="787"/>
                    <a:pt x="338" y="787"/>
                  </a:cubicBezTo>
                  <a:cubicBezTo>
                    <a:pt x="563" y="843"/>
                    <a:pt x="731" y="675"/>
                    <a:pt x="787" y="45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17"/>
            <p:cNvSpPr/>
            <p:nvPr/>
          </p:nvSpPr>
          <p:spPr>
            <a:xfrm>
              <a:off x="3269400" y="2234775"/>
              <a:ext cx="5625" cy="7025"/>
            </a:xfrm>
            <a:custGeom>
              <a:avLst/>
              <a:gdLst/>
              <a:ahLst/>
              <a:cxnLst/>
              <a:rect l="l" t="t" r="r" b="b"/>
              <a:pathLst>
                <a:path w="225" h="281" extrusionOk="0">
                  <a:moveTo>
                    <a:pt x="225" y="112"/>
                  </a:moveTo>
                  <a:cubicBezTo>
                    <a:pt x="169" y="0"/>
                    <a:pt x="0" y="0"/>
                    <a:pt x="0" y="112"/>
                  </a:cubicBezTo>
                  <a:cubicBezTo>
                    <a:pt x="0" y="225"/>
                    <a:pt x="0" y="281"/>
                    <a:pt x="113" y="281"/>
                  </a:cubicBezTo>
                  <a:cubicBezTo>
                    <a:pt x="169" y="281"/>
                    <a:pt x="225" y="225"/>
                    <a:pt x="225" y="169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8" name="Google Shape;7538;p17"/>
          <p:cNvGrpSpPr/>
          <p:nvPr/>
        </p:nvGrpSpPr>
        <p:grpSpPr>
          <a:xfrm flipH="1">
            <a:off x="20255" y="56"/>
            <a:ext cx="9143721" cy="2251922"/>
            <a:chOff x="-347225" y="-1310325"/>
            <a:chExt cx="7672194" cy="1889514"/>
          </a:xfrm>
        </p:grpSpPr>
        <p:sp>
          <p:nvSpPr>
            <p:cNvPr id="7539" name="Google Shape;7539;p17"/>
            <p:cNvSpPr/>
            <p:nvPr/>
          </p:nvSpPr>
          <p:spPr>
            <a:xfrm>
              <a:off x="1908395" y="18533"/>
              <a:ext cx="98243" cy="116656"/>
            </a:xfrm>
            <a:custGeom>
              <a:avLst/>
              <a:gdLst/>
              <a:ahLst/>
              <a:cxnLst/>
              <a:rect l="l" t="t" r="r" b="b"/>
              <a:pathLst>
                <a:path w="179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797" y="2134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17"/>
            <p:cNvSpPr/>
            <p:nvPr/>
          </p:nvSpPr>
          <p:spPr>
            <a:xfrm>
              <a:off x="2046472" y="18533"/>
              <a:ext cx="92123" cy="116656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85" y="213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17"/>
            <p:cNvSpPr/>
            <p:nvPr/>
          </p:nvSpPr>
          <p:spPr>
            <a:xfrm>
              <a:off x="2184549" y="18533"/>
              <a:ext cx="89063" cy="116656"/>
            </a:xfrm>
            <a:custGeom>
              <a:avLst/>
              <a:gdLst/>
              <a:ahLst/>
              <a:cxnLst/>
              <a:rect l="l" t="t" r="r" b="b"/>
              <a:pathLst>
                <a:path w="1630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630" y="2134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17"/>
            <p:cNvSpPr/>
            <p:nvPr/>
          </p:nvSpPr>
          <p:spPr>
            <a:xfrm>
              <a:off x="2319620" y="18533"/>
              <a:ext cx="89009" cy="116656"/>
            </a:xfrm>
            <a:custGeom>
              <a:avLst/>
              <a:gdLst/>
              <a:ahLst/>
              <a:cxnLst/>
              <a:rect l="l" t="t" r="r" b="b"/>
              <a:pathLst>
                <a:path w="1629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29" y="213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17"/>
            <p:cNvSpPr/>
            <p:nvPr/>
          </p:nvSpPr>
          <p:spPr>
            <a:xfrm>
              <a:off x="2457697" y="18533"/>
              <a:ext cx="82889" cy="116656"/>
            </a:xfrm>
            <a:custGeom>
              <a:avLst/>
              <a:gdLst/>
              <a:ahLst/>
              <a:cxnLst/>
              <a:rect l="l" t="t" r="r" b="b"/>
              <a:pathLst>
                <a:path w="1517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517" y="213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17"/>
            <p:cNvSpPr/>
            <p:nvPr/>
          </p:nvSpPr>
          <p:spPr>
            <a:xfrm>
              <a:off x="2595774" y="18533"/>
              <a:ext cx="79884" cy="116656"/>
            </a:xfrm>
            <a:custGeom>
              <a:avLst/>
              <a:gdLst/>
              <a:ahLst/>
              <a:cxnLst/>
              <a:rect l="l" t="t" r="r" b="b"/>
              <a:pathLst>
                <a:path w="146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461" y="2134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17"/>
            <p:cNvSpPr/>
            <p:nvPr/>
          </p:nvSpPr>
          <p:spPr>
            <a:xfrm>
              <a:off x="2730846" y="18533"/>
              <a:ext cx="76769" cy="116656"/>
            </a:xfrm>
            <a:custGeom>
              <a:avLst/>
              <a:gdLst/>
              <a:ahLst/>
              <a:cxnLst/>
              <a:rect l="l" t="t" r="r" b="b"/>
              <a:pathLst>
                <a:path w="1405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404" y="2134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17"/>
            <p:cNvSpPr/>
            <p:nvPr/>
          </p:nvSpPr>
          <p:spPr>
            <a:xfrm>
              <a:off x="2868922" y="18533"/>
              <a:ext cx="73709" cy="116656"/>
            </a:xfrm>
            <a:custGeom>
              <a:avLst/>
              <a:gdLst/>
              <a:ahLst/>
              <a:cxnLst/>
              <a:rect l="l" t="t" r="r" b="b"/>
              <a:pathLst>
                <a:path w="1349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348" y="213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17"/>
            <p:cNvSpPr/>
            <p:nvPr/>
          </p:nvSpPr>
          <p:spPr>
            <a:xfrm>
              <a:off x="3003939" y="18533"/>
              <a:ext cx="70650" cy="116656"/>
            </a:xfrm>
            <a:custGeom>
              <a:avLst/>
              <a:gdLst/>
              <a:ahLst/>
              <a:cxnLst/>
              <a:rect l="l" t="t" r="r" b="b"/>
              <a:pathLst>
                <a:path w="1293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293" y="2134"/>
                  </a:lnTo>
                  <a:lnTo>
                    <a:pt x="129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17"/>
            <p:cNvSpPr/>
            <p:nvPr/>
          </p:nvSpPr>
          <p:spPr>
            <a:xfrm>
              <a:off x="3142071" y="18533"/>
              <a:ext cx="67535" cy="116656"/>
            </a:xfrm>
            <a:custGeom>
              <a:avLst/>
              <a:gdLst/>
              <a:ahLst/>
              <a:cxnLst/>
              <a:rect l="l" t="t" r="r" b="b"/>
              <a:pathLst>
                <a:path w="123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236" y="2134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17"/>
            <p:cNvSpPr/>
            <p:nvPr/>
          </p:nvSpPr>
          <p:spPr>
            <a:xfrm>
              <a:off x="3280148" y="18533"/>
              <a:ext cx="61415" cy="116656"/>
            </a:xfrm>
            <a:custGeom>
              <a:avLst/>
              <a:gdLst/>
              <a:ahLst/>
              <a:cxnLst/>
              <a:rect l="l" t="t" r="r" b="b"/>
              <a:pathLst>
                <a:path w="1124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17"/>
            <p:cNvSpPr/>
            <p:nvPr/>
          </p:nvSpPr>
          <p:spPr>
            <a:xfrm>
              <a:off x="3415165" y="18533"/>
              <a:ext cx="61470" cy="116656"/>
            </a:xfrm>
            <a:custGeom>
              <a:avLst/>
              <a:gdLst/>
              <a:ahLst/>
              <a:cxnLst/>
              <a:rect l="l" t="t" r="r" b="b"/>
              <a:pathLst>
                <a:path w="1125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17"/>
            <p:cNvSpPr/>
            <p:nvPr/>
          </p:nvSpPr>
          <p:spPr>
            <a:xfrm>
              <a:off x="3553296" y="18533"/>
              <a:ext cx="58356" cy="116656"/>
            </a:xfrm>
            <a:custGeom>
              <a:avLst/>
              <a:gdLst/>
              <a:ahLst/>
              <a:cxnLst/>
              <a:rect l="l" t="t" r="r" b="b"/>
              <a:pathLst>
                <a:path w="106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067" y="213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17"/>
            <p:cNvSpPr/>
            <p:nvPr/>
          </p:nvSpPr>
          <p:spPr>
            <a:xfrm>
              <a:off x="3691373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5" y="2134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17"/>
            <p:cNvSpPr/>
            <p:nvPr/>
          </p:nvSpPr>
          <p:spPr>
            <a:xfrm>
              <a:off x="3826390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6" y="2134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17"/>
            <p:cNvSpPr/>
            <p:nvPr/>
          </p:nvSpPr>
          <p:spPr>
            <a:xfrm>
              <a:off x="3964522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17"/>
            <p:cNvSpPr/>
            <p:nvPr/>
          </p:nvSpPr>
          <p:spPr>
            <a:xfrm>
              <a:off x="4099539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17"/>
            <p:cNvSpPr/>
            <p:nvPr/>
          </p:nvSpPr>
          <p:spPr>
            <a:xfrm>
              <a:off x="4237616" y="18533"/>
              <a:ext cx="39996" cy="116656"/>
            </a:xfrm>
            <a:custGeom>
              <a:avLst/>
              <a:gdLst/>
              <a:ahLst/>
              <a:cxnLst/>
              <a:rect l="l" t="t" r="r" b="b"/>
              <a:pathLst>
                <a:path w="73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731" y="2134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17"/>
            <p:cNvSpPr/>
            <p:nvPr/>
          </p:nvSpPr>
          <p:spPr>
            <a:xfrm>
              <a:off x="2362568" y="-1307210"/>
              <a:ext cx="15408" cy="6174"/>
            </a:xfrm>
            <a:custGeom>
              <a:avLst/>
              <a:gdLst/>
              <a:ahLst/>
              <a:cxnLst/>
              <a:rect l="l" t="t" r="r" b="b"/>
              <a:pathLst>
                <a:path w="282" h="113" extrusionOk="0">
                  <a:moveTo>
                    <a:pt x="0" y="0"/>
                  </a:moveTo>
                  <a:lnTo>
                    <a:pt x="169" y="112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17"/>
            <p:cNvSpPr/>
            <p:nvPr/>
          </p:nvSpPr>
          <p:spPr>
            <a:xfrm>
              <a:off x="2221376" y="-1294971"/>
              <a:ext cx="95183" cy="73709"/>
            </a:xfrm>
            <a:custGeom>
              <a:avLst/>
              <a:gdLst/>
              <a:ahLst/>
              <a:cxnLst/>
              <a:rect l="l" t="t" r="r" b="b"/>
              <a:pathLst>
                <a:path w="1742" h="1349" extrusionOk="0">
                  <a:moveTo>
                    <a:pt x="169" y="1"/>
                  </a:moveTo>
                  <a:cubicBezTo>
                    <a:pt x="113" y="113"/>
                    <a:pt x="57" y="169"/>
                    <a:pt x="1" y="282"/>
                  </a:cubicBezTo>
                  <a:lnTo>
                    <a:pt x="1573" y="1349"/>
                  </a:lnTo>
                  <a:cubicBezTo>
                    <a:pt x="1630" y="1236"/>
                    <a:pt x="1686" y="1124"/>
                    <a:pt x="1742" y="106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17"/>
            <p:cNvSpPr/>
            <p:nvPr/>
          </p:nvSpPr>
          <p:spPr>
            <a:xfrm>
              <a:off x="2132421" y="-1080124"/>
              <a:ext cx="104362" cy="36882"/>
            </a:xfrm>
            <a:custGeom>
              <a:avLst/>
              <a:gdLst/>
              <a:ahLst/>
              <a:cxnLst/>
              <a:rect l="l" t="t" r="r" b="b"/>
              <a:pathLst>
                <a:path w="1910" h="675" extrusionOk="0">
                  <a:moveTo>
                    <a:pt x="56" y="0"/>
                  </a:moveTo>
                  <a:cubicBezTo>
                    <a:pt x="0" y="113"/>
                    <a:pt x="0" y="169"/>
                    <a:pt x="0" y="281"/>
                  </a:cubicBezTo>
                  <a:lnTo>
                    <a:pt x="1854" y="674"/>
                  </a:lnTo>
                  <a:cubicBezTo>
                    <a:pt x="1854" y="618"/>
                    <a:pt x="1910" y="562"/>
                    <a:pt x="1910" y="506"/>
                  </a:cubicBezTo>
                  <a:lnTo>
                    <a:pt x="1910" y="39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17"/>
            <p:cNvSpPr/>
            <p:nvPr/>
          </p:nvSpPr>
          <p:spPr>
            <a:xfrm>
              <a:off x="2147721" y="-1135366"/>
              <a:ext cx="104417" cy="46062"/>
            </a:xfrm>
            <a:custGeom>
              <a:avLst/>
              <a:gdLst/>
              <a:ahLst/>
              <a:cxnLst/>
              <a:rect l="l" t="t" r="r" b="b"/>
              <a:pathLst>
                <a:path w="1911" h="843" extrusionOk="0">
                  <a:moveTo>
                    <a:pt x="57" y="0"/>
                  </a:moveTo>
                  <a:lnTo>
                    <a:pt x="57" y="56"/>
                  </a:lnTo>
                  <a:cubicBezTo>
                    <a:pt x="57" y="113"/>
                    <a:pt x="57" y="225"/>
                    <a:pt x="1" y="281"/>
                  </a:cubicBezTo>
                  <a:lnTo>
                    <a:pt x="1854" y="843"/>
                  </a:lnTo>
                  <a:cubicBezTo>
                    <a:pt x="1854" y="730"/>
                    <a:pt x="1854" y="618"/>
                    <a:pt x="1910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17"/>
            <p:cNvSpPr/>
            <p:nvPr/>
          </p:nvSpPr>
          <p:spPr>
            <a:xfrm>
              <a:off x="2282792" y="-1307210"/>
              <a:ext cx="64475" cy="43002"/>
            </a:xfrm>
            <a:custGeom>
              <a:avLst/>
              <a:gdLst/>
              <a:ahLst/>
              <a:cxnLst/>
              <a:rect l="l" t="t" r="r" b="b"/>
              <a:pathLst>
                <a:path w="1180" h="787" extrusionOk="0">
                  <a:moveTo>
                    <a:pt x="0" y="0"/>
                  </a:moveTo>
                  <a:lnTo>
                    <a:pt x="955" y="786"/>
                  </a:lnTo>
                  <a:lnTo>
                    <a:pt x="1180" y="56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17"/>
            <p:cNvSpPr/>
            <p:nvPr/>
          </p:nvSpPr>
          <p:spPr>
            <a:xfrm>
              <a:off x="2126247" y="-1021823"/>
              <a:ext cx="104417" cy="27648"/>
            </a:xfrm>
            <a:custGeom>
              <a:avLst/>
              <a:gdLst/>
              <a:ahLst/>
              <a:cxnLst/>
              <a:rect l="l" t="t" r="r" b="b"/>
              <a:pathLst>
                <a:path w="1911" h="506" extrusionOk="0">
                  <a:moveTo>
                    <a:pt x="1" y="0"/>
                  </a:moveTo>
                  <a:lnTo>
                    <a:pt x="1" y="337"/>
                  </a:lnTo>
                  <a:lnTo>
                    <a:pt x="1910" y="506"/>
                  </a:lnTo>
                  <a:cubicBezTo>
                    <a:pt x="1910" y="394"/>
                    <a:pt x="1910" y="337"/>
                    <a:pt x="1910" y="2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17"/>
            <p:cNvSpPr/>
            <p:nvPr/>
          </p:nvSpPr>
          <p:spPr>
            <a:xfrm>
              <a:off x="2166135" y="-1193667"/>
              <a:ext cx="101357" cy="55296"/>
            </a:xfrm>
            <a:custGeom>
              <a:avLst/>
              <a:gdLst/>
              <a:ahLst/>
              <a:cxnLst/>
              <a:rect l="l" t="t" r="r" b="b"/>
              <a:pathLst>
                <a:path w="1855" h="1012" extrusionOk="0">
                  <a:moveTo>
                    <a:pt x="113" y="0"/>
                  </a:moveTo>
                  <a:cubicBezTo>
                    <a:pt x="57" y="113"/>
                    <a:pt x="57" y="225"/>
                    <a:pt x="1" y="281"/>
                  </a:cubicBezTo>
                  <a:lnTo>
                    <a:pt x="1742" y="1011"/>
                  </a:lnTo>
                  <a:cubicBezTo>
                    <a:pt x="1798" y="955"/>
                    <a:pt x="1854" y="843"/>
                    <a:pt x="1854" y="73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17"/>
            <p:cNvSpPr/>
            <p:nvPr/>
          </p:nvSpPr>
          <p:spPr>
            <a:xfrm>
              <a:off x="2190723" y="-1245849"/>
              <a:ext cx="98243" cy="67535"/>
            </a:xfrm>
            <a:custGeom>
              <a:avLst/>
              <a:gdLst/>
              <a:ahLst/>
              <a:cxnLst/>
              <a:rect l="l" t="t" r="r" b="b"/>
              <a:pathLst>
                <a:path w="1798" h="1236" extrusionOk="0">
                  <a:moveTo>
                    <a:pt x="113" y="0"/>
                  </a:moveTo>
                  <a:lnTo>
                    <a:pt x="0" y="281"/>
                  </a:lnTo>
                  <a:lnTo>
                    <a:pt x="1685" y="1236"/>
                  </a:lnTo>
                  <a:lnTo>
                    <a:pt x="1797" y="89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17"/>
            <p:cNvSpPr/>
            <p:nvPr/>
          </p:nvSpPr>
          <p:spPr>
            <a:xfrm>
              <a:off x="2123187" y="-1307210"/>
              <a:ext cx="1206123" cy="957511"/>
            </a:xfrm>
            <a:custGeom>
              <a:avLst/>
              <a:gdLst/>
              <a:ahLst/>
              <a:cxnLst/>
              <a:rect l="l" t="t" r="r" b="b"/>
              <a:pathLst>
                <a:path w="22074" h="17524" extrusionOk="0">
                  <a:moveTo>
                    <a:pt x="18310" y="0"/>
                  </a:moveTo>
                  <a:cubicBezTo>
                    <a:pt x="18366" y="56"/>
                    <a:pt x="18423" y="112"/>
                    <a:pt x="18479" y="225"/>
                  </a:cubicBezTo>
                  <a:lnTo>
                    <a:pt x="18029" y="618"/>
                  </a:lnTo>
                  <a:cubicBezTo>
                    <a:pt x="18086" y="674"/>
                    <a:pt x="18142" y="786"/>
                    <a:pt x="18198" y="843"/>
                  </a:cubicBezTo>
                  <a:lnTo>
                    <a:pt x="18703" y="449"/>
                  </a:lnTo>
                  <a:cubicBezTo>
                    <a:pt x="18816" y="618"/>
                    <a:pt x="18928" y="843"/>
                    <a:pt x="19097" y="1011"/>
                  </a:cubicBezTo>
                  <a:lnTo>
                    <a:pt x="18591" y="1348"/>
                  </a:lnTo>
                  <a:lnTo>
                    <a:pt x="18760" y="1573"/>
                  </a:lnTo>
                  <a:lnTo>
                    <a:pt x="19265" y="1236"/>
                  </a:lnTo>
                  <a:cubicBezTo>
                    <a:pt x="19377" y="1460"/>
                    <a:pt x="19490" y="1629"/>
                    <a:pt x="19546" y="1797"/>
                  </a:cubicBezTo>
                  <a:lnTo>
                    <a:pt x="19040" y="2078"/>
                  </a:lnTo>
                  <a:lnTo>
                    <a:pt x="19153" y="2359"/>
                  </a:lnTo>
                  <a:lnTo>
                    <a:pt x="19714" y="2078"/>
                  </a:lnTo>
                  <a:cubicBezTo>
                    <a:pt x="19827" y="2247"/>
                    <a:pt x="19939" y="2471"/>
                    <a:pt x="19995" y="2696"/>
                  </a:cubicBezTo>
                  <a:lnTo>
                    <a:pt x="19433" y="2921"/>
                  </a:lnTo>
                  <a:cubicBezTo>
                    <a:pt x="19433" y="2977"/>
                    <a:pt x="19546" y="3089"/>
                    <a:pt x="19546" y="3201"/>
                  </a:cubicBezTo>
                  <a:lnTo>
                    <a:pt x="20107" y="2977"/>
                  </a:lnTo>
                  <a:cubicBezTo>
                    <a:pt x="20164" y="3145"/>
                    <a:pt x="20276" y="3370"/>
                    <a:pt x="20332" y="3538"/>
                  </a:cubicBezTo>
                  <a:lnTo>
                    <a:pt x="19770" y="3707"/>
                  </a:lnTo>
                  <a:lnTo>
                    <a:pt x="19827" y="4044"/>
                  </a:lnTo>
                  <a:lnTo>
                    <a:pt x="20388" y="3819"/>
                  </a:lnTo>
                  <a:cubicBezTo>
                    <a:pt x="20501" y="4044"/>
                    <a:pt x="20557" y="4269"/>
                    <a:pt x="20557" y="4493"/>
                  </a:cubicBezTo>
                  <a:lnTo>
                    <a:pt x="19995" y="4606"/>
                  </a:lnTo>
                  <a:cubicBezTo>
                    <a:pt x="19995" y="4718"/>
                    <a:pt x="20051" y="4830"/>
                    <a:pt x="20051" y="4886"/>
                  </a:cubicBezTo>
                  <a:lnTo>
                    <a:pt x="20613" y="4774"/>
                  </a:lnTo>
                  <a:cubicBezTo>
                    <a:pt x="20613" y="4999"/>
                    <a:pt x="20725" y="5223"/>
                    <a:pt x="20725" y="5392"/>
                  </a:cubicBezTo>
                  <a:lnTo>
                    <a:pt x="20107" y="5448"/>
                  </a:lnTo>
                  <a:lnTo>
                    <a:pt x="20107" y="5785"/>
                  </a:lnTo>
                  <a:lnTo>
                    <a:pt x="20725" y="5729"/>
                  </a:lnTo>
                  <a:lnTo>
                    <a:pt x="20725" y="6403"/>
                  </a:lnTo>
                  <a:lnTo>
                    <a:pt x="20107" y="6403"/>
                  </a:lnTo>
                  <a:lnTo>
                    <a:pt x="20107" y="6684"/>
                  </a:lnTo>
                  <a:lnTo>
                    <a:pt x="20781" y="6684"/>
                  </a:lnTo>
                  <a:lnTo>
                    <a:pt x="20781" y="7301"/>
                  </a:lnTo>
                  <a:lnTo>
                    <a:pt x="20220" y="7245"/>
                  </a:lnTo>
                  <a:lnTo>
                    <a:pt x="20220" y="7582"/>
                  </a:lnTo>
                  <a:lnTo>
                    <a:pt x="20838" y="7638"/>
                  </a:lnTo>
                  <a:cubicBezTo>
                    <a:pt x="20838" y="7863"/>
                    <a:pt x="20725" y="8088"/>
                    <a:pt x="20725" y="8312"/>
                  </a:cubicBezTo>
                  <a:lnTo>
                    <a:pt x="20107" y="8144"/>
                  </a:lnTo>
                  <a:cubicBezTo>
                    <a:pt x="20107" y="8200"/>
                    <a:pt x="20107" y="8256"/>
                    <a:pt x="20107" y="8312"/>
                  </a:cubicBezTo>
                  <a:lnTo>
                    <a:pt x="20107" y="8481"/>
                  </a:lnTo>
                  <a:lnTo>
                    <a:pt x="20725" y="8593"/>
                  </a:lnTo>
                  <a:cubicBezTo>
                    <a:pt x="20669" y="8818"/>
                    <a:pt x="20613" y="8986"/>
                    <a:pt x="20557" y="9211"/>
                  </a:cubicBezTo>
                  <a:lnTo>
                    <a:pt x="19995" y="9043"/>
                  </a:lnTo>
                  <a:cubicBezTo>
                    <a:pt x="19995" y="9099"/>
                    <a:pt x="19939" y="9211"/>
                    <a:pt x="19883" y="9323"/>
                  </a:cubicBezTo>
                  <a:lnTo>
                    <a:pt x="20444" y="9492"/>
                  </a:lnTo>
                  <a:cubicBezTo>
                    <a:pt x="20388" y="9717"/>
                    <a:pt x="20332" y="9941"/>
                    <a:pt x="20220" y="10110"/>
                  </a:cubicBezTo>
                  <a:lnTo>
                    <a:pt x="19658" y="9885"/>
                  </a:lnTo>
                  <a:cubicBezTo>
                    <a:pt x="19658" y="9997"/>
                    <a:pt x="19602" y="10110"/>
                    <a:pt x="19546" y="10166"/>
                  </a:cubicBezTo>
                  <a:lnTo>
                    <a:pt x="20107" y="10391"/>
                  </a:lnTo>
                  <a:cubicBezTo>
                    <a:pt x="20051" y="10615"/>
                    <a:pt x="19939" y="10784"/>
                    <a:pt x="19827" y="10952"/>
                  </a:cubicBezTo>
                  <a:lnTo>
                    <a:pt x="19321" y="10671"/>
                  </a:lnTo>
                  <a:cubicBezTo>
                    <a:pt x="19265" y="10784"/>
                    <a:pt x="19209" y="10896"/>
                    <a:pt x="19153" y="10952"/>
                  </a:cubicBezTo>
                  <a:lnTo>
                    <a:pt x="19714" y="11233"/>
                  </a:lnTo>
                  <a:cubicBezTo>
                    <a:pt x="19602" y="11458"/>
                    <a:pt x="19490" y="11626"/>
                    <a:pt x="19377" y="11795"/>
                  </a:cubicBezTo>
                  <a:lnTo>
                    <a:pt x="18703" y="11458"/>
                  </a:lnTo>
                  <a:cubicBezTo>
                    <a:pt x="18647" y="11570"/>
                    <a:pt x="18591" y="11626"/>
                    <a:pt x="18535" y="11738"/>
                  </a:cubicBezTo>
                  <a:lnTo>
                    <a:pt x="19040" y="12075"/>
                  </a:lnTo>
                  <a:cubicBezTo>
                    <a:pt x="18928" y="12244"/>
                    <a:pt x="18760" y="12412"/>
                    <a:pt x="18647" y="12581"/>
                  </a:cubicBezTo>
                  <a:lnTo>
                    <a:pt x="18198" y="12188"/>
                  </a:lnTo>
                  <a:lnTo>
                    <a:pt x="17973" y="12412"/>
                  </a:lnTo>
                  <a:lnTo>
                    <a:pt x="18479" y="12806"/>
                  </a:lnTo>
                  <a:cubicBezTo>
                    <a:pt x="18310" y="12974"/>
                    <a:pt x="18142" y="13143"/>
                    <a:pt x="18029" y="13311"/>
                  </a:cubicBezTo>
                  <a:lnTo>
                    <a:pt x="17580" y="12862"/>
                  </a:lnTo>
                  <a:lnTo>
                    <a:pt x="17355" y="13086"/>
                  </a:lnTo>
                  <a:lnTo>
                    <a:pt x="17805" y="13480"/>
                  </a:lnTo>
                  <a:cubicBezTo>
                    <a:pt x="17636" y="13648"/>
                    <a:pt x="17468" y="13760"/>
                    <a:pt x="17299" y="13929"/>
                  </a:cubicBezTo>
                  <a:lnTo>
                    <a:pt x="16906" y="13480"/>
                  </a:lnTo>
                  <a:lnTo>
                    <a:pt x="16681" y="13648"/>
                  </a:lnTo>
                  <a:lnTo>
                    <a:pt x="17075" y="14097"/>
                  </a:lnTo>
                  <a:cubicBezTo>
                    <a:pt x="16906" y="14266"/>
                    <a:pt x="16738" y="14378"/>
                    <a:pt x="16569" y="14547"/>
                  </a:cubicBezTo>
                  <a:lnTo>
                    <a:pt x="16232" y="14041"/>
                  </a:lnTo>
                  <a:lnTo>
                    <a:pt x="15951" y="14210"/>
                  </a:lnTo>
                  <a:lnTo>
                    <a:pt x="16288" y="14715"/>
                  </a:lnTo>
                  <a:cubicBezTo>
                    <a:pt x="16120" y="14828"/>
                    <a:pt x="15951" y="14940"/>
                    <a:pt x="15727" y="14996"/>
                  </a:cubicBezTo>
                  <a:lnTo>
                    <a:pt x="15446" y="14491"/>
                  </a:lnTo>
                  <a:lnTo>
                    <a:pt x="15165" y="14603"/>
                  </a:lnTo>
                  <a:lnTo>
                    <a:pt x="15502" y="15165"/>
                  </a:lnTo>
                  <a:cubicBezTo>
                    <a:pt x="15277" y="15277"/>
                    <a:pt x="15109" y="15333"/>
                    <a:pt x="14884" y="15445"/>
                  </a:cubicBezTo>
                  <a:lnTo>
                    <a:pt x="14660" y="14884"/>
                  </a:lnTo>
                  <a:lnTo>
                    <a:pt x="14379" y="14996"/>
                  </a:lnTo>
                  <a:lnTo>
                    <a:pt x="14603" y="15558"/>
                  </a:lnTo>
                  <a:cubicBezTo>
                    <a:pt x="14379" y="15614"/>
                    <a:pt x="14210" y="15726"/>
                    <a:pt x="13986" y="15782"/>
                  </a:cubicBezTo>
                  <a:lnTo>
                    <a:pt x="13817" y="15165"/>
                  </a:lnTo>
                  <a:lnTo>
                    <a:pt x="13536" y="15277"/>
                  </a:lnTo>
                  <a:lnTo>
                    <a:pt x="13705" y="15839"/>
                  </a:lnTo>
                  <a:cubicBezTo>
                    <a:pt x="13480" y="15895"/>
                    <a:pt x="13255" y="15951"/>
                    <a:pt x="13031" y="16007"/>
                  </a:cubicBezTo>
                  <a:lnTo>
                    <a:pt x="12918" y="15445"/>
                  </a:lnTo>
                  <a:lnTo>
                    <a:pt x="12638" y="15502"/>
                  </a:lnTo>
                  <a:lnTo>
                    <a:pt x="12750" y="16063"/>
                  </a:lnTo>
                  <a:cubicBezTo>
                    <a:pt x="12525" y="16063"/>
                    <a:pt x="12357" y="16119"/>
                    <a:pt x="12132" y="16175"/>
                  </a:cubicBezTo>
                  <a:lnTo>
                    <a:pt x="12076" y="15558"/>
                  </a:lnTo>
                  <a:lnTo>
                    <a:pt x="11739" y="15558"/>
                  </a:lnTo>
                  <a:lnTo>
                    <a:pt x="11851" y="16175"/>
                  </a:lnTo>
                  <a:lnTo>
                    <a:pt x="11121" y="16175"/>
                  </a:lnTo>
                  <a:lnTo>
                    <a:pt x="11121" y="15670"/>
                  </a:lnTo>
                  <a:lnTo>
                    <a:pt x="10840" y="15670"/>
                  </a:lnTo>
                  <a:lnTo>
                    <a:pt x="10840" y="16288"/>
                  </a:lnTo>
                  <a:lnTo>
                    <a:pt x="10166" y="16288"/>
                  </a:lnTo>
                  <a:lnTo>
                    <a:pt x="10223" y="15670"/>
                  </a:lnTo>
                  <a:lnTo>
                    <a:pt x="9942" y="15670"/>
                  </a:lnTo>
                  <a:lnTo>
                    <a:pt x="9886" y="16288"/>
                  </a:lnTo>
                  <a:cubicBezTo>
                    <a:pt x="9661" y="16288"/>
                    <a:pt x="9436" y="16232"/>
                    <a:pt x="9155" y="16175"/>
                  </a:cubicBezTo>
                  <a:lnTo>
                    <a:pt x="9324" y="15558"/>
                  </a:lnTo>
                  <a:lnTo>
                    <a:pt x="8987" y="15558"/>
                  </a:lnTo>
                  <a:lnTo>
                    <a:pt x="8875" y="16119"/>
                  </a:lnTo>
                  <a:cubicBezTo>
                    <a:pt x="8650" y="16119"/>
                    <a:pt x="8481" y="16063"/>
                    <a:pt x="8257" y="16007"/>
                  </a:cubicBezTo>
                  <a:lnTo>
                    <a:pt x="8425" y="15389"/>
                  </a:lnTo>
                  <a:cubicBezTo>
                    <a:pt x="8369" y="15389"/>
                    <a:pt x="8257" y="15333"/>
                    <a:pt x="8144" y="15333"/>
                  </a:cubicBezTo>
                  <a:lnTo>
                    <a:pt x="7976" y="15895"/>
                  </a:lnTo>
                  <a:cubicBezTo>
                    <a:pt x="7751" y="15839"/>
                    <a:pt x="7527" y="15726"/>
                    <a:pt x="7358" y="15670"/>
                  </a:cubicBezTo>
                  <a:lnTo>
                    <a:pt x="7583" y="15108"/>
                  </a:lnTo>
                  <a:lnTo>
                    <a:pt x="7302" y="14996"/>
                  </a:lnTo>
                  <a:lnTo>
                    <a:pt x="7077" y="15558"/>
                  </a:lnTo>
                  <a:cubicBezTo>
                    <a:pt x="6853" y="15445"/>
                    <a:pt x="6684" y="15389"/>
                    <a:pt x="6516" y="15277"/>
                  </a:cubicBezTo>
                  <a:lnTo>
                    <a:pt x="6796" y="14715"/>
                  </a:lnTo>
                  <a:lnTo>
                    <a:pt x="6516" y="14603"/>
                  </a:lnTo>
                  <a:lnTo>
                    <a:pt x="6235" y="15108"/>
                  </a:lnTo>
                  <a:cubicBezTo>
                    <a:pt x="6010" y="14996"/>
                    <a:pt x="5842" y="14884"/>
                    <a:pt x="5673" y="14771"/>
                  </a:cubicBezTo>
                  <a:lnTo>
                    <a:pt x="6010" y="14266"/>
                  </a:lnTo>
                  <a:cubicBezTo>
                    <a:pt x="5898" y="14210"/>
                    <a:pt x="5842" y="14154"/>
                    <a:pt x="5729" y="14097"/>
                  </a:cubicBezTo>
                  <a:lnTo>
                    <a:pt x="5392" y="14603"/>
                  </a:lnTo>
                  <a:cubicBezTo>
                    <a:pt x="5224" y="14491"/>
                    <a:pt x="5055" y="14378"/>
                    <a:pt x="4887" y="14210"/>
                  </a:cubicBezTo>
                  <a:lnTo>
                    <a:pt x="5280" y="13760"/>
                  </a:lnTo>
                  <a:lnTo>
                    <a:pt x="5055" y="13592"/>
                  </a:lnTo>
                  <a:lnTo>
                    <a:pt x="4662" y="14041"/>
                  </a:lnTo>
                  <a:cubicBezTo>
                    <a:pt x="4494" y="13873"/>
                    <a:pt x="4325" y="13760"/>
                    <a:pt x="4157" y="13592"/>
                  </a:cubicBezTo>
                  <a:lnTo>
                    <a:pt x="4606" y="13143"/>
                  </a:lnTo>
                  <a:lnTo>
                    <a:pt x="4438" y="12862"/>
                  </a:lnTo>
                  <a:lnTo>
                    <a:pt x="4044" y="13311"/>
                  </a:lnTo>
                  <a:cubicBezTo>
                    <a:pt x="3876" y="13143"/>
                    <a:pt x="3764" y="12974"/>
                    <a:pt x="3595" y="12806"/>
                  </a:cubicBezTo>
                  <a:lnTo>
                    <a:pt x="4044" y="12412"/>
                  </a:lnTo>
                  <a:lnTo>
                    <a:pt x="3876" y="12188"/>
                  </a:lnTo>
                  <a:lnTo>
                    <a:pt x="3427" y="12581"/>
                  </a:lnTo>
                  <a:cubicBezTo>
                    <a:pt x="3258" y="12412"/>
                    <a:pt x="3146" y="12244"/>
                    <a:pt x="3033" y="12019"/>
                  </a:cubicBezTo>
                  <a:lnTo>
                    <a:pt x="3539" y="11682"/>
                  </a:lnTo>
                  <a:lnTo>
                    <a:pt x="3370" y="11458"/>
                  </a:lnTo>
                  <a:lnTo>
                    <a:pt x="2865" y="11795"/>
                  </a:lnTo>
                  <a:cubicBezTo>
                    <a:pt x="2753" y="11626"/>
                    <a:pt x="2640" y="11402"/>
                    <a:pt x="2528" y="11233"/>
                  </a:cubicBezTo>
                  <a:lnTo>
                    <a:pt x="3033" y="10952"/>
                  </a:lnTo>
                  <a:lnTo>
                    <a:pt x="2921" y="10671"/>
                  </a:lnTo>
                  <a:lnTo>
                    <a:pt x="2359" y="10952"/>
                  </a:lnTo>
                  <a:cubicBezTo>
                    <a:pt x="2247" y="10784"/>
                    <a:pt x="2191" y="10559"/>
                    <a:pt x="2079" y="10391"/>
                  </a:cubicBezTo>
                  <a:lnTo>
                    <a:pt x="2640" y="10110"/>
                  </a:lnTo>
                  <a:cubicBezTo>
                    <a:pt x="2584" y="10054"/>
                    <a:pt x="2584" y="9941"/>
                    <a:pt x="2528" y="9829"/>
                  </a:cubicBezTo>
                  <a:lnTo>
                    <a:pt x="1966" y="10054"/>
                  </a:lnTo>
                  <a:cubicBezTo>
                    <a:pt x="1910" y="9885"/>
                    <a:pt x="1798" y="9717"/>
                    <a:pt x="1742" y="9492"/>
                  </a:cubicBezTo>
                  <a:lnTo>
                    <a:pt x="2359" y="9323"/>
                  </a:lnTo>
                  <a:lnTo>
                    <a:pt x="2247" y="9043"/>
                  </a:lnTo>
                  <a:lnTo>
                    <a:pt x="1686" y="9211"/>
                  </a:lnTo>
                  <a:cubicBezTo>
                    <a:pt x="1629" y="8986"/>
                    <a:pt x="1573" y="8762"/>
                    <a:pt x="1517" y="8537"/>
                  </a:cubicBezTo>
                  <a:lnTo>
                    <a:pt x="2079" y="8425"/>
                  </a:lnTo>
                  <a:cubicBezTo>
                    <a:pt x="2079" y="8312"/>
                    <a:pt x="2079" y="8256"/>
                    <a:pt x="2023" y="8144"/>
                  </a:cubicBezTo>
                  <a:lnTo>
                    <a:pt x="1461" y="8256"/>
                  </a:lnTo>
                  <a:cubicBezTo>
                    <a:pt x="1461" y="8032"/>
                    <a:pt x="1405" y="7807"/>
                    <a:pt x="1349" y="7638"/>
                  </a:cubicBezTo>
                  <a:lnTo>
                    <a:pt x="1966" y="7582"/>
                  </a:lnTo>
                  <a:lnTo>
                    <a:pt x="1966" y="7245"/>
                  </a:lnTo>
                  <a:lnTo>
                    <a:pt x="1349" y="7301"/>
                  </a:lnTo>
                  <a:lnTo>
                    <a:pt x="1349" y="6628"/>
                  </a:lnTo>
                  <a:lnTo>
                    <a:pt x="1966" y="6628"/>
                  </a:lnTo>
                  <a:lnTo>
                    <a:pt x="1966" y="6291"/>
                  </a:lnTo>
                  <a:lnTo>
                    <a:pt x="1" y="6291"/>
                  </a:lnTo>
                  <a:lnTo>
                    <a:pt x="1" y="6571"/>
                  </a:lnTo>
                  <a:cubicBezTo>
                    <a:pt x="1" y="6908"/>
                    <a:pt x="1" y="7245"/>
                    <a:pt x="57" y="7582"/>
                  </a:cubicBezTo>
                  <a:cubicBezTo>
                    <a:pt x="57" y="7638"/>
                    <a:pt x="57" y="7695"/>
                    <a:pt x="57" y="7751"/>
                  </a:cubicBezTo>
                  <a:cubicBezTo>
                    <a:pt x="57" y="7975"/>
                    <a:pt x="113" y="8200"/>
                    <a:pt x="169" y="8481"/>
                  </a:cubicBezTo>
                  <a:cubicBezTo>
                    <a:pt x="169" y="8593"/>
                    <a:pt x="169" y="8649"/>
                    <a:pt x="225" y="8762"/>
                  </a:cubicBezTo>
                  <a:cubicBezTo>
                    <a:pt x="281" y="9043"/>
                    <a:pt x="338" y="9267"/>
                    <a:pt x="394" y="9548"/>
                  </a:cubicBezTo>
                  <a:cubicBezTo>
                    <a:pt x="450" y="9604"/>
                    <a:pt x="450" y="9717"/>
                    <a:pt x="450" y="9773"/>
                  </a:cubicBezTo>
                  <a:cubicBezTo>
                    <a:pt x="562" y="10054"/>
                    <a:pt x="675" y="10278"/>
                    <a:pt x="731" y="10559"/>
                  </a:cubicBezTo>
                  <a:cubicBezTo>
                    <a:pt x="731" y="10559"/>
                    <a:pt x="731" y="10615"/>
                    <a:pt x="731" y="10615"/>
                  </a:cubicBezTo>
                  <a:cubicBezTo>
                    <a:pt x="899" y="11008"/>
                    <a:pt x="1068" y="11402"/>
                    <a:pt x="1292" y="11738"/>
                  </a:cubicBezTo>
                  <a:lnTo>
                    <a:pt x="1349" y="11851"/>
                  </a:lnTo>
                  <a:cubicBezTo>
                    <a:pt x="1461" y="12075"/>
                    <a:pt x="1573" y="12300"/>
                    <a:pt x="1686" y="12469"/>
                  </a:cubicBezTo>
                  <a:lnTo>
                    <a:pt x="1854" y="12749"/>
                  </a:lnTo>
                  <a:cubicBezTo>
                    <a:pt x="2023" y="12974"/>
                    <a:pt x="2191" y="13199"/>
                    <a:pt x="2359" y="13367"/>
                  </a:cubicBezTo>
                  <a:lnTo>
                    <a:pt x="2472" y="13536"/>
                  </a:lnTo>
                  <a:cubicBezTo>
                    <a:pt x="2640" y="13760"/>
                    <a:pt x="2865" y="13985"/>
                    <a:pt x="3033" y="14210"/>
                  </a:cubicBezTo>
                  <a:lnTo>
                    <a:pt x="3146" y="14266"/>
                  </a:lnTo>
                  <a:cubicBezTo>
                    <a:pt x="3370" y="14491"/>
                    <a:pt x="3595" y="14771"/>
                    <a:pt x="3876" y="14996"/>
                  </a:cubicBezTo>
                  <a:lnTo>
                    <a:pt x="3932" y="15052"/>
                  </a:lnTo>
                  <a:cubicBezTo>
                    <a:pt x="4213" y="15221"/>
                    <a:pt x="4438" y="15445"/>
                    <a:pt x="4718" y="15614"/>
                  </a:cubicBezTo>
                  <a:lnTo>
                    <a:pt x="4943" y="15726"/>
                  </a:lnTo>
                  <a:cubicBezTo>
                    <a:pt x="5168" y="15895"/>
                    <a:pt x="5392" y="16063"/>
                    <a:pt x="5673" y="16175"/>
                  </a:cubicBezTo>
                  <a:lnTo>
                    <a:pt x="5842" y="16288"/>
                  </a:lnTo>
                  <a:cubicBezTo>
                    <a:pt x="6066" y="16400"/>
                    <a:pt x="6347" y="16512"/>
                    <a:pt x="6628" y="16625"/>
                  </a:cubicBezTo>
                  <a:lnTo>
                    <a:pt x="6740" y="16681"/>
                  </a:lnTo>
                  <a:cubicBezTo>
                    <a:pt x="7077" y="16849"/>
                    <a:pt x="7414" y="16962"/>
                    <a:pt x="7751" y="17074"/>
                  </a:cubicBezTo>
                  <a:lnTo>
                    <a:pt x="7976" y="17130"/>
                  </a:lnTo>
                  <a:cubicBezTo>
                    <a:pt x="8313" y="17243"/>
                    <a:pt x="8650" y="17299"/>
                    <a:pt x="8987" y="17355"/>
                  </a:cubicBezTo>
                  <a:cubicBezTo>
                    <a:pt x="9212" y="17411"/>
                    <a:pt x="9492" y="17467"/>
                    <a:pt x="9773" y="17467"/>
                  </a:cubicBezTo>
                  <a:lnTo>
                    <a:pt x="9942" y="17467"/>
                  </a:lnTo>
                  <a:cubicBezTo>
                    <a:pt x="10279" y="17467"/>
                    <a:pt x="10672" y="17523"/>
                    <a:pt x="11009" y="17523"/>
                  </a:cubicBezTo>
                  <a:cubicBezTo>
                    <a:pt x="12020" y="17523"/>
                    <a:pt x="13087" y="17411"/>
                    <a:pt x="14042" y="17130"/>
                  </a:cubicBezTo>
                  <a:lnTo>
                    <a:pt x="14323" y="17018"/>
                  </a:lnTo>
                  <a:cubicBezTo>
                    <a:pt x="15277" y="16737"/>
                    <a:pt x="16176" y="16344"/>
                    <a:pt x="17018" y="15782"/>
                  </a:cubicBezTo>
                  <a:lnTo>
                    <a:pt x="17131" y="15726"/>
                  </a:lnTo>
                  <a:cubicBezTo>
                    <a:pt x="17412" y="15502"/>
                    <a:pt x="17636" y="15333"/>
                    <a:pt x="17917" y="15165"/>
                  </a:cubicBezTo>
                  <a:lnTo>
                    <a:pt x="18142" y="14940"/>
                  </a:lnTo>
                  <a:cubicBezTo>
                    <a:pt x="18310" y="14771"/>
                    <a:pt x="18535" y="14603"/>
                    <a:pt x="18703" y="14434"/>
                  </a:cubicBezTo>
                  <a:lnTo>
                    <a:pt x="18928" y="14210"/>
                  </a:lnTo>
                  <a:cubicBezTo>
                    <a:pt x="19097" y="14041"/>
                    <a:pt x="19265" y="13817"/>
                    <a:pt x="19490" y="13648"/>
                  </a:cubicBezTo>
                  <a:cubicBezTo>
                    <a:pt x="19490" y="13592"/>
                    <a:pt x="19546" y="13536"/>
                    <a:pt x="19602" y="13480"/>
                  </a:cubicBezTo>
                  <a:lnTo>
                    <a:pt x="19658" y="13423"/>
                  </a:lnTo>
                  <a:cubicBezTo>
                    <a:pt x="20107" y="12862"/>
                    <a:pt x="20444" y="12300"/>
                    <a:pt x="20781" y="11682"/>
                  </a:cubicBezTo>
                  <a:lnTo>
                    <a:pt x="20894" y="11570"/>
                  </a:lnTo>
                  <a:cubicBezTo>
                    <a:pt x="21006" y="11345"/>
                    <a:pt x="21062" y="11121"/>
                    <a:pt x="21175" y="10896"/>
                  </a:cubicBezTo>
                  <a:cubicBezTo>
                    <a:pt x="21343" y="10503"/>
                    <a:pt x="21512" y="10166"/>
                    <a:pt x="21624" y="9773"/>
                  </a:cubicBezTo>
                  <a:cubicBezTo>
                    <a:pt x="21624" y="9717"/>
                    <a:pt x="21624" y="9660"/>
                    <a:pt x="21680" y="9548"/>
                  </a:cubicBezTo>
                  <a:cubicBezTo>
                    <a:pt x="21736" y="9211"/>
                    <a:pt x="21849" y="8874"/>
                    <a:pt x="21905" y="8537"/>
                  </a:cubicBezTo>
                  <a:cubicBezTo>
                    <a:pt x="21961" y="8144"/>
                    <a:pt x="22017" y="7807"/>
                    <a:pt x="22073" y="7414"/>
                  </a:cubicBezTo>
                  <a:lnTo>
                    <a:pt x="22073" y="6684"/>
                  </a:lnTo>
                  <a:cubicBezTo>
                    <a:pt x="22073" y="5954"/>
                    <a:pt x="22017" y="5223"/>
                    <a:pt x="21905" y="4493"/>
                  </a:cubicBezTo>
                  <a:cubicBezTo>
                    <a:pt x="21849" y="4156"/>
                    <a:pt x="21736" y="3819"/>
                    <a:pt x="21624" y="3426"/>
                  </a:cubicBezTo>
                  <a:cubicBezTo>
                    <a:pt x="21512" y="2977"/>
                    <a:pt x="21343" y="2584"/>
                    <a:pt x="21175" y="2134"/>
                  </a:cubicBezTo>
                  <a:cubicBezTo>
                    <a:pt x="20950" y="1573"/>
                    <a:pt x="20669" y="1011"/>
                    <a:pt x="20332" y="506"/>
                  </a:cubicBezTo>
                  <a:cubicBezTo>
                    <a:pt x="20164" y="337"/>
                    <a:pt x="20051" y="169"/>
                    <a:pt x="199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17"/>
            <p:cNvSpPr/>
            <p:nvPr/>
          </p:nvSpPr>
          <p:spPr>
            <a:xfrm>
              <a:off x="3077595" y="-1307210"/>
              <a:ext cx="18468" cy="9234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lnTo>
                    <a:pt x="169" y="16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17"/>
            <p:cNvSpPr/>
            <p:nvPr/>
          </p:nvSpPr>
          <p:spPr>
            <a:xfrm>
              <a:off x="2334920" y="-1282677"/>
              <a:ext cx="816376" cy="721357"/>
            </a:xfrm>
            <a:custGeom>
              <a:avLst/>
              <a:gdLst/>
              <a:ahLst/>
              <a:cxnLst/>
              <a:rect l="l" t="t" r="r" b="b"/>
              <a:pathLst>
                <a:path w="14941" h="13202" extrusionOk="0">
                  <a:moveTo>
                    <a:pt x="11009" y="0"/>
                  </a:moveTo>
                  <a:lnTo>
                    <a:pt x="10672" y="618"/>
                  </a:lnTo>
                  <a:cubicBezTo>
                    <a:pt x="13031" y="2135"/>
                    <a:pt x="14154" y="5055"/>
                    <a:pt x="13424" y="7807"/>
                  </a:cubicBezTo>
                  <a:cubicBezTo>
                    <a:pt x="12975" y="9492"/>
                    <a:pt x="11852" y="10896"/>
                    <a:pt x="10335" y="11739"/>
                  </a:cubicBezTo>
                  <a:cubicBezTo>
                    <a:pt x="9313" y="12304"/>
                    <a:pt x="8236" y="12563"/>
                    <a:pt x="7187" y="12563"/>
                  </a:cubicBezTo>
                  <a:cubicBezTo>
                    <a:pt x="3855" y="12563"/>
                    <a:pt x="803" y="9951"/>
                    <a:pt x="675" y="6235"/>
                  </a:cubicBezTo>
                  <a:lnTo>
                    <a:pt x="1" y="6235"/>
                  </a:lnTo>
                  <a:cubicBezTo>
                    <a:pt x="113" y="9773"/>
                    <a:pt x="2753" y="12694"/>
                    <a:pt x="6291" y="13143"/>
                  </a:cubicBezTo>
                  <a:cubicBezTo>
                    <a:pt x="6595" y="13182"/>
                    <a:pt x="6897" y="13201"/>
                    <a:pt x="7196" y="13201"/>
                  </a:cubicBezTo>
                  <a:cubicBezTo>
                    <a:pt x="10333" y="13201"/>
                    <a:pt x="13170" y="11103"/>
                    <a:pt x="14042" y="7976"/>
                  </a:cubicBezTo>
                  <a:cubicBezTo>
                    <a:pt x="14941" y="4943"/>
                    <a:pt x="13705" y="1685"/>
                    <a:pt x="110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17"/>
            <p:cNvSpPr/>
            <p:nvPr/>
          </p:nvSpPr>
          <p:spPr>
            <a:xfrm>
              <a:off x="2460757" y="-1150720"/>
              <a:ext cx="463456" cy="395921"/>
            </a:xfrm>
            <a:custGeom>
              <a:avLst/>
              <a:gdLst/>
              <a:ahLst/>
              <a:cxnLst/>
              <a:rect l="l" t="t" r="r" b="b"/>
              <a:pathLst>
                <a:path w="8482" h="7246" extrusionOk="0">
                  <a:moveTo>
                    <a:pt x="4944" y="1009"/>
                  </a:moveTo>
                  <a:cubicBezTo>
                    <a:pt x="7058" y="1009"/>
                    <a:pt x="8481" y="3708"/>
                    <a:pt x="6740" y="5448"/>
                  </a:cubicBezTo>
                  <a:lnTo>
                    <a:pt x="6684" y="5448"/>
                  </a:lnTo>
                  <a:cubicBezTo>
                    <a:pt x="6235" y="5954"/>
                    <a:pt x="5561" y="6235"/>
                    <a:pt x="4887" y="6235"/>
                  </a:cubicBezTo>
                  <a:cubicBezTo>
                    <a:pt x="2023" y="6235"/>
                    <a:pt x="1236" y="2303"/>
                    <a:pt x="3876" y="1236"/>
                  </a:cubicBezTo>
                  <a:cubicBezTo>
                    <a:pt x="4243" y="1080"/>
                    <a:pt x="4603" y="1009"/>
                    <a:pt x="4944" y="1009"/>
                  </a:cubicBezTo>
                  <a:close/>
                  <a:moveTo>
                    <a:pt x="4831" y="0"/>
                  </a:moveTo>
                  <a:cubicBezTo>
                    <a:pt x="1" y="0"/>
                    <a:pt x="1" y="7246"/>
                    <a:pt x="4831" y="7246"/>
                  </a:cubicBezTo>
                  <a:cubicBezTo>
                    <a:pt x="6853" y="7246"/>
                    <a:pt x="8482" y="5617"/>
                    <a:pt x="8482" y="3595"/>
                  </a:cubicBezTo>
                  <a:cubicBezTo>
                    <a:pt x="8482" y="1629"/>
                    <a:pt x="6853" y="0"/>
                    <a:pt x="483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17"/>
            <p:cNvSpPr/>
            <p:nvPr/>
          </p:nvSpPr>
          <p:spPr>
            <a:xfrm>
              <a:off x="6312211" y="-1132306"/>
              <a:ext cx="196431" cy="187251"/>
            </a:xfrm>
            <a:custGeom>
              <a:avLst/>
              <a:gdLst/>
              <a:ahLst/>
              <a:cxnLst/>
              <a:rect l="l" t="t" r="r" b="b"/>
              <a:pathLst>
                <a:path w="3595" h="3427" extrusionOk="0">
                  <a:moveTo>
                    <a:pt x="955" y="0"/>
                  </a:moveTo>
                  <a:lnTo>
                    <a:pt x="0" y="2191"/>
                  </a:lnTo>
                  <a:cubicBezTo>
                    <a:pt x="786" y="2528"/>
                    <a:pt x="1517" y="2977"/>
                    <a:pt x="2247" y="3427"/>
                  </a:cubicBezTo>
                  <a:lnTo>
                    <a:pt x="3595" y="1517"/>
                  </a:lnTo>
                  <a:cubicBezTo>
                    <a:pt x="2752" y="955"/>
                    <a:pt x="1854" y="450"/>
                    <a:pt x="95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17"/>
            <p:cNvSpPr/>
            <p:nvPr/>
          </p:nvSpPr>
          <p:spPr>
            <a:xfrm>
              <a:off x="6115778" y="-1209021"/>
              <a:ext cx="184191" cy="168838"/>
            </a:xfrm>
            <a:custGeom>
              <a:avLst/>
              <a:gdLst/>
              <a:ahLst/>
              <a:cxnLst/>
              <a:rect l="l" t="t" r="r" b="b"/>
              <a:pathLst>
                <a:path w="3371" h="3090" extrusionOk="0">
                  <a:moveTo>
                    <a:pt x="506" y="0"/>
                  </a:moveTo>
                  <a:lnTo>
                    <a:pt x="1" y="2303"/>
                  </a:lnTo>
                  <a:cubicBezTo>
                    <a:pt x="843" y="2528"/>
                    <a:pt x="1629" y="2752"/>
                    <a:pt x="2416" y="3089"/>
                  </a:cubicBezTo>
                  <a:lnTo>
                    <a:pt x="3370" y="899"/>
                  </a:lnTo>
                  <a:cubicBezTo>
                    <a:pt x="2472" y="562"/>
                    <a:pt x="1461" y="225"/>
                    <a:pt x="5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17"/>
            <p:cNvSpPr/>
            <p:nvPr/>
          </p:nvSpPr>
          <p:spPr>
            <a:xfrm>
              <a:off x="6766384" y="-665840"/>
              <a:ext cx="187251" cy="196485"/>
            </a:xfrm>
            <a:custGeom>
              <a:avLst/>
              <a:gdLst/>
              <a:ahLst/>
              <a:cxnLst/>
              <a:rect l="l" t="t" r="r" b="b"/>
              <a:pathLst>
                <a:path w="3427" h="3596" extrusionOk="0">
                  <a:moveTo>
                    <a:pt x="2022" y="0"/>
                  </a:moveTo>
                  <a:lnTo>
                    <a:pt x="0" y="1292"/>
                  </a:lnTo>
                  <a:cubicBezTo>
                    <a:pt x="450" y="2022"/>
                    <a:pt x="899" y="2809"/>
                    <a:pt x="1236" y="3595"/>
                  </a:cubicBezTo>
                  <a:lnTo>
                    <a:pt x="3426" y="2696"/>
                  </a:lnTo>
                  <a:cubicBezTo>
                    <a:pt x="3033" y="1798"/>
                    <a:pt x="2584" y="843"/>
                    <a:pt x="202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17"/>
            <p:cNvSpPr/>
            <p:nvPr/>
          </p:nvSpPr>
          <p:spPr>
            <a:xfrm>
              <a:off x="5910165" y="-1242789"/>
              <a:ext cx="165778" cy="144304"/>
            </a:xfrm>
            <a:custGeom>
              <a:avLst/>
              <a:gdLst/>
              <a:ahLst/>
              <a:cxnLst/>
              <a:rect l="l" t="t" r="r" b="b"/>
              <a:pathLst>
                <a:path w="3034" h="2641" extrusionOk="0">
                  <a:moveTo>
                    <a:pt x="57" y="1"/>
                  </a:moveTo>
                  <a:lnTo>
                    <a:pt x="1" y="2359"/>
                  </a:lnTo>
                  <a:cubicBezTo>
                    <a:pt x="843" y="2416"/>
                    <a:pt x="1685" y="2528"/>
                    <a:pt x="2528" y="2640"/>
                  </a:cubicBezTo>
                  <a:lnTo>
                    <a:pt x="3033" y="338"/>
                  </a:lnTo>
                  <a:cubicBezTo>
                    <a:pt x="2022" y="169"/>
                    <a:pt x="1068" y="57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17"/>
            <p:cNvSpPr/>
            <p:nvPr/>
          </p:nvSpPr>
          <p:spPr>
            <a:xfrm>
              <a:off x="6643606" y="-853038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742" y="0"/>
                  </a:moveTo>
                  <a:lnTo>
                    <a:pt x="1" y="1629"/>
                  </a:lnTo>
                  <a:cubicBezTo>
                    <a:pt x="619" y="2247"/>
                    <a:pt x="1124" y="2921"/>
                    <a:pt x="1630" y="3651"/>
                  </a:cubicBezTo>
                  <a:lnTo>
                    <a:pt x="3652" y="2359"/>
                  </a:lnTo>
                  <a:cubicBezTo>
                    <a:pt x="3034" y="1517"/>
                    <a:pt x="2416" y="731"/>
                    <a:pt x="17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17"/>
            <p:cNvSpPr/>
            <p:nvPr/>
          </p:nvSpPr>
          <p:spPr>
            <a:xfrm>
              <a:off x="6490175" y="-1012643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349" y="1"/>
                  </a:moveTo>
                  <a:lnTo>
                    <a:pt x="1" y="1967"/>
                  </a:lnTo>
                  <a:cubicBezTo>
                    <a:pt x="675" y="2472"/>
                    <a:pt x="1349" y="3034"/>
                    <a:pt x="1966" y="3652"/>
                  </a:cubicBezTo>
                  <a:lnTo>
                    <a:pt x="3651" y="2023"/>
                  </a:lnTo>
                  <a:cubicBezTo>
                    <a:pt x="2977" y="1293"/>
                    <a:pt x="2191" y="619"/>
                    <a:pt x="134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17"/>
            <p:cNvSpPr/>
            <p:nvPr/>
          </p:nvSpPr>
          <p:spPr>
            <a:xfrm>
              <a:off x="4783913" y="-705727"/>
              <a:ext cx="184191" cy="196431"/>
            </a:xfrm>
            <a:custGeom>
              <a:avLst/>
              <a:gdLst/>
              <a:ahLst/>
              <a:cxnLst/>
              <a:rect l="l" t="t" r="r" b="b"/>
              <a:pathLst>
                <a:path w="3371" h="3595" extrusionOk="0">
                  <a:moveTo>
                    <a:pt x="1460" y="0"/>
                  </a:moveTo>
                  <a:cubicBezTo>
                    <a:pt x="899" y="843"/>
                    <a:pt x="393" y="1741"/>
                    <a:pt x="0" y="2640"/>
                  </a:cubicBezTo>
                  <a:lnTo>
                    <a:pt x="2191" y="3595"/>
                  </a:lnTo>
                  <a:cubicBezTo>
                    <a:pt x="2528" y="2809"/>
                    <a:pt x="2921" y="2078"/>
                    <a:pt x="3370" y="1404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17"/>
            <p:cNvSpPr/>
            <p:nvPr/>
          </p:nvSpPr>
          <p:spPr>
            <a:xfrm>
              <a:off x="5680019" y="-1242789"/>
              <a:ext cx="162663" cy="141244"/>
            </a:xfrm>
            <a:custGeom>
              <a:avLst/>
              <a:gdLst/>
              <a:ahLst/>
              <a:cxnLst/>
              <a:rect l="l" t="t" r="r" b="b"/>
              <a:pathLst>
                <a:path w="2977" h="2585" extrusionOk="0">
                  <a:moveTo>
                    <a:pt x="2977" y="1"/>
                  </a:moveTo>
                  <a:cubicBezTo>
                    <a:pt x="1966" y="1"/>
                    <a:pt x="1011" y="57"/>
                    <a:pt x="0" y="225"/>
                  </a:cubicBezTo>
                  <a:lnTo>
                    <a:pt x="393" y="2584"/>
                  </a:lnTo>
                  <a:cubicBezTo>
                    <a:pt x="1236" y="2416"/>
                    <a:pt x="2078" y="2359"/>
                    <a:pt x="2921" y="2359"/>
                  </a:cubicBezTo>
                  <a:lnTo>
                    <a:pt x="297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17"/>
            <p:cNvSpPr/>
            <p:nvPr/>
          </p:nvSpPr>
          <p:spPr>
            <a:xfrm>
              <a:off x="4903576" y="-886806"/>
              <a:ext cx="193371" cy="199545"/>
            </a:xfrm>
            <a:custGeom>
              <a:avLst/>
              <a:gdLst/>
              <a:ahLst/>
              <a:cxnLst/>
              <a:rect l="l" t="t" r="r" b="b"/>
              <a:pathLst>
                <a:path w="3539" h="3652" extrusionOk="0">
                  <a:moveTo>
                    <a:pt x="1910" y="1"/>
                  </a:moveTo>
                  <a:cubicBezTo>
                    <a:pt x="1236" y="731"/>
                    <a:pt x="562" y="1517"/>
                    <a:pt x="1" y="2303"/>
                  </a:cubicBezTo>
                  <a:lnTo>
                    <a:pt x="1910" y="3651"/>
                  </a:lnTo>
                  <a:cubicBezTo>
                    <a:pt x="2416" y="2977"/>
                    <a:pt x="2977" y="2360"/>
                    <a:pt x="3539" y="1742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17"/>
            <p:cNvSpPr/>
            <p:nvPr/>
          </p:nvSpPr>
          <p:spPr>
            <a:xfrm>
              <a:off x="4707197" y="-500115"/>
              <a:ext cx="168838" cy="184191"/>
            </a:xfrm>
            <a:custGeom>
              <a:avLst/>
              <a:gdLst/>
              <a:ahLst/>
              <a:cxnLst/>
              <a:rect l="l" t="t" r="r" b="b"/>
              <a:pathLst>
                <a:path w="3090" h="3371" extrusionOk="0">
                  <a:moveTo>
                    <a:pt x="899" y="0"/>
                  </a:moveTo>
                  <a:cubicBezTo>
                    <a:pt x="506" y="955"/>
                    <a:pt x="225" y="1910"/>
                    <a:pt x="0" y="2865"/>
                  </a:cubicBezTo>
                  <a:lnTo>
                    <a:pt x="2303" y="3370"/>
                  </a:lnTo>
                  <a:cubicBezTo>
                    <a:pt x="2471" y="2584"/>
                    <a:pt x="2752" y="1741"/>
                    <a:pt x="3089" y="955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17"/>
            <p:cNvSpPr/>
            <p:nvPr/>
          </p:nvSpPr>
          <p:spPr>
            <a:xfrm>
              <a:off x="5452932" y="-1218256"/>
              <a:ext cx="181077" cy="165778"/>
            </a:xfrm>
            <a:custGeom>
              <a:avLst/>
              <a:gdLst/>
              <a:ahLst/>
              <a:cxnLst/>
              <a:rect l="l" t="t" r="r" b="b"/>
              <a:pathLst>
                <a:path w="3314" h="3034" extrusionOk="0">
                  <a:moveTo>
                    <a:pt x="2921" y="1"/>
                  </a:moveTo>
                  <a:cubicBezTo>
                    <a:pt x="1910" y="226"/>
                    <a:pt x="955" y="506"/>
                    <a:pt x="0" y="843"/>
                  </a:cubicBezTo>
                  <a:lnTo>
                    <a:pt x="842" y="3034"/>
                  </a:lnTo>
                  <a:cubicBezTo>
                    <a:pt x="1685" y="2753"/>
                    <a:pt x="2471" y="2528"/>
                    <a:pt x="3314" y="2360"/>
                  </a:cubicBezTo>
                  <a:lnTo>
                    <a:pt x="292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17"/>
            <p:cNvSpPr/>
            <p:nvPr/>
          </p:nvSpPr>
          <p:spPr>
            <a:xfrm>
              <a:off x="5244205" y="-1147660"/>
              <a:ext cx="193426" cy="187251"/>
            </a:xfrm>
            <a:custGeom>
              <a:avLst/>
              <a:gdLst/>
              <a:ahLst/>
              <a:cxnLst/>
              <a:rect l="l" t="t" r="r" b="b"/>
              <a:pathLst>
                <a:path w="3540" h="3427" extrusionOk="0">
                  <a:moveTo>
                    <a:pt x="2641" y="1"/>
                  </a:moveTo>
                  <a:cubicBezTo>
                    <a:pt x="1742" y="394"/>
                    <a:pt x="843" y="899"/>
                    <a:pt x="1" y="1405"/>
                  </a:cubicBezTo>
                  <a:lnTo>
                    <a:pt x="1236" y="3427"/>
                  </a:lnTo>
                  <a:cubicBezTo>
                    <a:pt x="1967" y="2977"/>
                    <a:pt x="2753" y="2584"/>
                    <a:pt x="3539" y="2247"/>
                  </a:cubicBezTo>
                  <a:lnTo>
                    <a:pt x="264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17"/>
            <p:cNvSpPr/>
            <p:nvPr/>
          </p:nvSpPr>
          <p:spPr>
            <a:xfrm>
              <a:off x="5057006" y="-1034117"/>
              <a:ext cx="196485" cy="193426"/>
            </a:xfrm>
            <a:custGeom>
              <a:avLst/>
              <a:gdLst/>
              <a:ahLst/>
              <a:cxnLst/>
              <a:rect l="l" t="t" r="r" b="b"/>
              <a:pathLst>
                <a:path w="3596" h="3540" extrusionOk="0">
                  <a:moveTo>
                    <a:pt x="2360" y="1"/>
                  </a:moveTo>
                  <a:cubicBezTo>
                    <a:pt x="1517" y="562"/>
                    <a:pt x="731" y="1180"/>
                    <a:pt x="1" y="1854"/>
                  </a:cubicBezTo>
                  <a:lnTo>
                    <a:pt x="1630" y="3539"/>
                  </a:lnTo>
                  <a:cubicBezTo>
                    <a:pt x="2247" y="2977"/>
                    <a:pt x="2921" y="2472"/>
                    <a:pt x="3595" y="1967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17"/>
            <p:cNvSpPr/>
            <p:nvPr/>
          </p:nvSpPr>
          <p:spPr>
            <a:xfrm>
              <a:off x="6855393" y="-454108"/>
              <a:ext cx="162663" cy="153538"/>
            </a:xfrm>
            <a:custGeom>
              <a:avLst/>
              <a:gdLst/>
              <a:ahLst/>
              <a:cxnLst/>
              <a:rect l="l" t="t" r="r" b="b"/>
              <a:pathLst>
                <a:path w="2977" h="2810" extrusionOk="0">
                  <a:moveTo>
                    <a:pt x="2247" y="1"/>
                  </a:moveTo>
                  <a:lnTo>
                    <a:pt x="0" y="843"/>
                  </a:lnTo>
                  <a:cubicBezTo>
                    <a:pt x="225" y="1461"/>
                    <a:pt x="393" y="2135"/>
                    <a:pt x="562" y="2809"/>
                  </a:cubicBezTo>
                  <a:lnTo>
                    <a:pt x="2977" y="2809"/>
                  </a:lnTo>
                  <a:cubicBezTo>
                    <a:pt x="2808" y="1854"/>
                    <a:pt x="2584" y="899"/>
                    <a:pt x="224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17"/>
            <p:cNvSpPr/>
            <p:nvPr/>
          </p:nvSpPr>
          <p:spPr>
            <a:xfrm>
              <a:off x="4903576" y="-1040237"/>
              <a:ext cx="1908848" cy="739662"/>
            </a:xfrm>
            <a:custGeom>
              <a:avLst/>
              <a:gdLst/>
              <a:ahLst/>
              <a:cxnLst/>
              <a:rect l="l" t="t" r="r" b="b"/>
              <a:pathLst>
                <a:path w="34935" h="13537" extrusionOk="0">
                  <a:moveTo>
                    <a:pt x="17468" y="0"/>
                  </a:moveTo>
                  <a:cubicBezTo>
                    <a:pt x="9268" y="0"/>
                    <a:pt x="2079" y="5561"/>
                    <a:pt x="1" y="13536"/>
                  </a:cubicBezTo>
                  <a:lnTo>
                    <a:pt x="338" y="13536"/>
                  </a:lnTo>
                  <a:cubicBezTo>
                    <a:pt x="2375" y="5773"/>
                    <a:pt x="9431" y="331"/>
                    <a:pt x="17433" y="331"/>
                  </a:cubicBezTo>
                  <a:cubicBezTo>
                    <a:pt x="17594" y="331"/>
                    <a:pt x="17755" y="333"/>
                    <a:pt x="17917" y="337"/>
                  </a:cubicBezTo>
                  <a:cubicBezTo>
                    <a:pt x="25780" y="506"/>
                    <a:pt x="32632" y="5898"/>
                    <a:pt x="34598" y="13536"/>
                  </a:cubicBezTo>
                  <a:lnTo>
                    <a:pt x="34935" y="13536"/>
                  </a:lnTo>
                  <a:cubicBezTo>
                    <a:pt x="32857" y="5561"/>
                    <a:pt x="25668" y="0"/>
                    <a:pt x="1746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17"/>
            <p:cNvSpPr/>
            <p:nvPr/>
          </p:nvSpPr>
          <p:spPr>
            <a:xfrm>
              <a:off x="5023293" y="-949424"/>
              <a:ext cx="1694004" cy="648850"/>
            </a:xfrm>
            <a:custGeom>
              <a:avLst/>
              <a:gdLst/>
              <a:ahLst/>
              <a:cxnLst/>
              <a:rect l="l" t="t" r="r" b="b"/>
              <a:pathLst>
                <a:path w="31003" h="11875" extrusionOk="0">
                  <a:moveTo>
                    <a:pt x="15289" y="1"/>
                  </a:moveTo>
                  <a:cubicBezTo>
                    <a:pt x="9303" y="1"/>
                    <a:pt x="3606" y="3317"/>
                    <a:pt x="730" y="8897"/>
                  </a:cubicBezTo>
                  <a:lnTo>
                    <a:pt x="1123" y="9122"/>
                  </a:lnTo>
                  <a:cubicBezTo>
                    <a:pt x="674" y="9964"/>
                    <a:pt x="281" y="10919"/>
                    <a:pt x="0" y="11874"/>
                  </a:cubicBezTo>
                  <a:lnTo>
                    <a:pt x="2640" y="11874"/>
                  </a:lnTo>
                  <a:cubicBezTo>
                    <a:pt x="3033" y="10751"/>
                    <a:pt x="3595" y="9684"/>
                    <a:pt x="4269" y="8729"/>
                  </a:cubicBezTo>
                  <a:cubicBezTo>
                    <a:pt x="4774" y="7943"/>
                    <a:pt x="5336" y="7269"/>
                    <a:pt x="6010" y="6651"/>
                  </a:cubicBezTo>
                  <a:lnTo>
                    <a:pt x="5279" y="5864"/>
                  </a:lnTo>
                  <a:cubicBezTo>
                    <a:pt x="7979" y="3276"/>
                    <a:pt x="11542" y="1875"/>
                    <a:pt x="15228" y="1875"/>
                  </a:cubicBezTo>
                  <a:cubicBezTo>
                    <a:pt x="15300" y="1875"/>
                    <a:pt x="15373" y="1876"/>
                    <a:pt x="15445" y="1877"/>
                  </a:cubicBezTo>
                  <a:lnTo>
                    <a:pt x="15445" y="2944"/>
                  </a:lnTo>
                  <a:cubicBezTo>
                    <a:pt x="19096" y="2944"/>
                    <a:pt x="22522" y="4460"/>
                    <a:pt x="24993" y="7100"/>
                  </a:cubicBezTo>
                  <a:cubicBezTo>
                    <a:pt x="25555" y="7718"/>
                    <a:pt x="26116" y="8336"/>
                    <a:pt x="26566" y="9066"/>
                  </a:cubicBezTo>
                  <a:lnTo>
                    <a:pt x="27464" y="8504"/>
                  </a:lnTo>
                  <a:cubicBezTo>
                    <a:pt x="28138" y="9571"/>
                    <a:pt x="28644" y="10695"/>
                    <a:pt x="29037" y="11874"/>
                  </a:cubicBezTo>
                  <a:lnTo>
                    <a:pt x="31003" y="11874"/>
                  </a:lnTo>
                  <a:cubicBezTo>
                    <a:pt x="30273" y="9291"/>
                    <a:pt x="28981" y="6988"/>
                    <a:pt x="27127" y="5078"/>
                  </a:cubicBezTo>
                  <a:cubicBezTo>
                    <a:pt x="26173" y="4067"/>
                    <a:pt x="25106" y="3169"/>
                    <a:pt x="23926" y="2438"/>
                  </a:cubicBezTo>
                  <a:lnTo>
                    <a:pt x="23701" y="2832"/>
                  </a:lnTo>
                  <a:cubicBezTo>
                    <a:pt x="22747" y="2214"/>
                    <a:pt x="21736" y="1764"/>
                    <a:pt x="20669" y="1371"/>
                  </a:cubicBezTo>
                  <a:lnTo>
                    <a:pt x="20837" y="978"/>
                  </a:lnTo>
                  <a:cubicBezTo>
                    <a:pt x="19010" y="316"/>
                    <a:pt x="17136" y="1"/>
                    <a:pt x="1528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17"/>
            <p:cNvSpPr/>
            <p:nvPr/>
          </p:nvSpPr>
          <p:spPr>
            <a:xfrm>
              <a:off x="5152136" y="-543062"/>
              <a:ext cx="1285898" cy="1122251"/>
            </a:xfrm>
            <a:custGeom>
              <a:avLst/>
              <a:gdLst/>
              <a:ahLst/>
              <a:cxnLst/>
              <a:rect l="l" t="t" r="r" b="b"/>
              <a:pathLst>
                <a:path w="23534" h="20539" extrusionOk="0">
                  <a:moveTo>
                    <a:pt x="13200" y="0"/>
                  </a:moveTo>
                  <a:cubicBezTo>
                    <a:pt x="4831" y="56"/>
                    <a:pt x="1" y="9604"/>
                    <a:pt x="5000" y="16344"/>
                  </a:cubicBezTo>
                  <a:cubicBezTo>
                    <a:pt x="7100" y="19200"/>
                    <a:pt x="10183" y="20538"/>
                    <a:pt x="13234" y="20538"/>
                  </a:cubicBezTo>
                  <a:cubicBezTo>
                    <a:pt x="17444" y="20538"/>
                    <a:pt x="21596" y="17991"/>
                    <a:pt x="23028" y="13367"/>
                  </a:cubicBezTo>
                  <a:lnTo>
                    <a:pt x="23028" y="13311"/>
                  </a:lnTo>
                  <a:cubicBezTo>
                    <a:pt x="23365" y="12300"/>
                    <a:pt x="23534" y="11289"/>
                    <a:pt x="23534" y="10222"/>
                  </a:cubicBezTo>
                  <a:lnTo>
                    <a:pt x="22298" y="10222"/>
                  </a:lnTo>
                  <a:lnTo>
                    <a:pt x="22298" y="10278"/>
                  </a:lnTo>
                  <a:cubicBezTo>
                    <a:pt x="22298" y="15719"/>
                    <a:pt x="17839" y="19330"/>
                    <a:pt x="13182" y="19330"/>
                  </a:cubicBezTo>
                  <a:cubicBezTo>
                    <a:pt x="10964" y="19330"/>
                    <a:pt x="8701" y="18511"/>
                    <a:pt x="6853" y="16681"/>
                  </a:cubicBezTo>
                  <a:cubicBezTo>
                    <a:pt x="1180" y="11008"/>
                    <a:pt x="5168" y="1236"/>
                    <a:pt x="13200" y="1236"/>
                  </a:cubicBezTo>
                  <a:lnTo>
                    <a:pt x="1320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17"/>
            <p:cNvSpPr/>
            <p:nvPr/>
          </p:nvSpPr>
          <p:spPr>
            <a:xfrm>
              <a:off x="5526533" y="-341056"/>
              <a:ext cx="758075" cy="694147"/>
            </a:xfrm>
            <a:custGeom>
              <a:avLst/>
              <a:gdLst/>
              <a:ahLst/>
              <a:cxnLst/>
              <a:rect l="l" t="t" r="r" b="b"/>
              <a:pathLst>
                <a:path w="13874" h="12704" extrusionOk="0">
                  <a:moveTo>
                    <a:pt x="6362" y="1"/>
                  </a:moveTo>
                  <a:cubicBezTo>
                    <a:pt x="6245" y="1"/>
                    <a:pt x="6128" y="4"/>
                    <a:pt x="6011" y="10"/>
                  </a:cubicBezTo>
                  <a:lnTo>
                    <a:pt x="6067" y="10"/>
                  </a:lnTo>
                  <a:cubicBezTo>
                    <a:pt x="3146" y="178"/>
                    <a:pt x="675" y="2200"/>
                    <a:pt x="1" y="5009"/>
                  </a:cubicBezTo>
                  <a:lnTo>
                    <a:pt x="450" y="5121"/>
                  </a:lnTo>
                  <a:cubicBezTo>
                    <a:pt x="1185" y="2220"/>
                    <a:pt x="3767" y="472"/>
                    <a:pt x="6425" y="472"/>
                  </a:cubicBezTo>
                  <a:cubicBezTo>
                    <a:pt x="7833" y="472"/>
                    <a:pt x="9261" y="962"/>
                    <a:pt x="10448" y="2032"/>
                  </a:cubicBezTo>
                  <a:cubicBezTo>
                    <a:pt x="13874" y="5065"/>
                    <a:pt x="12806" y="10681"/>
                    <a:pt x="8482" y="12310"/>
                  </a:cubicBezTo>
                  <a:lnTo>
                    <a:pt x="8650" y="12703"/>
                  </a:lnTo>
                  <a:cubicBezTo>
                    <a:pt x="11739" y="11580"/>
                    <a:pt x="13480" y="8435"/>
                    <a:pt x="12806" y="5233"/>
                  </a:cubicBezTo>
                  <a:cubicBezTo>
                    <a:pt x="12211" y="2147"/>
                    <a:pt x="9476" y="1"/>
                    <a:pt x="636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17"/>
            <p:cNvSpPr/>
            <p:nvPr/>
          </p:nvSpPr>
          <p:spPr>
            <a:xfrm>
              <a:off x="5722966" y="-154295"/>
              <a:ext cx="368328" cy="317076"/>
            </a:xfrm>
            <a:custGeom>
              <a:avLst/>
              <a:gdLst/>
              <a:ahLst/>
              <a:cxnLst/>
              <a:rect l="l" t="t" r="r" b="b"/>
              <a:pathLst>
                <a:path w="6741" h="5803" extrusionOk="0">
                  <a:moveTo>
                    <a:pt x="2918" y="0"/>
                  </a:moveTo>
                  <a:cubicBezTo>
                    <a:pt x="1424" y="0"/>
                    <a:pt x="0" y="1185"/>
                    <a:pt x="0" y="2939"/>
                  </a:cubicBezTo>
                  <a:cubicBezTo>
                    <a:pt x="0" y="4511"/>
                    <a:pt x="1292" y="5803"/>
                    <a:pt x="2921" y="5803"/>
                  </a:cubicBezTo>
                  <a:cubicBezTo>
                    <a:pt x="5505" y="5803"/>
                    <a:pt x="6740" y="2658"/>
                    <a:pt x="4943" y="860"/>
                  </a:cubicBezTo>
                  <a:cubicBezTo>
                    <a:pt x="4348" y="265"/>
                    <a:pt x="3625" y="0"/>
                    <a:pt x="291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17"/>
            <p:cNvSpPr/>
            <p:nvPr/>
          </p:nvSpPr>
          <p:spPr>
            <a:xfrm>
              <a:off x="5600189" y="-138012"/>
              <a:ext cx="633879" cy="427940"/>
            </a:xfrm>
            <a:custGeom>
              <a:avLst/>
              <a:gdLst/>
              <a:ahLst/>
              <a:cxnLst/>
              <a:rect l="l" t="t" r="r" b="b"/>
              <a:pathLst>
                <a:path w="11601" h="7832" extrusionOk="0">
                  <a:moveTo>
                    <a:pt x="9100" y="1"/>
                  </a:moveTo>
                  <a:lnTo>
                    <a:pt x="8763" y="282"/>
                  </a:lnTo>
                  <a:cubicBezTo>
                    <a:pt x="11035" y="3602"/>
                    <a:pt x="8276" y="7365"/>
                    <a:pt x="5009" y="7365"/>
                  </a:cubicBezTo>
                  <a:cubicBezTo>
                    <a:pt x="4076" y="7365"/>
                    <a:pt x="3102" y="7058"/>
                    <a:pt x="2191" y="6347"/>
                  </a:cubicBezTo>
                  <a:cubicBezTo>
                    <a:pt x="619" y="5112"/>
                    <a:pt x="57" y="3034"/>
                    <a:pt x="787" y="1180"/>
                  </a:cubicBezTo>
                  <a:lnTo>
                    <a:pt x="338" y="1012"/>
                  </a:lnTo>
                  <a:cubicBezTo>
                    <a:pt x="113" y="1573"/>
                    <a:pt x="1" y="2191"/>
                    <a:pt x="1" y="2809"/>
                  </a:cubicBezTo>
                  <a:cubicBezTo>
                    <a:pt x="1" y="4325"/>
                    <a:pt x="731" y="5786"/>
                    <a:pt x="1911" y="6741"/>
                  </a:cubicBezTo>
                  <a:cubicBezTo>
                    <a:pt x="2894" y="7503"/>
                    <a:pt x="3945" y="7832"/>
                    <a:pt x="4953" y="7832"/>
                  </a:cubicBezTo>
                  <a:cubicBezTo>
                    <a:pt x="8549" y="7832"/>
                    <a:pt x="11600" y="3642"/>
                    <a:pt x="910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17"/>
            <p:cNvSpPr/>
            <p:nvPr/>
          </p:nvSpPr>
          <p:spPr>
            <a:xfrm>
              <a:off x="1398926" y="-1267323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573" y="0"/>
                  </a:moveTo>
                  <a:lnTo>
                    <a:pt x="1" y="674"/>
                  </a:lnTo>
                  <a:lnTo>
                    <a:pt x="57" y="899"/>
                  </a:lnTo>
                  <a:lnTo>
                    <a:pt x="1686" y="281"/>
                  </a:lnTo>
                  <a:cubicBezTo>
                    <a:pt x="1742" y="225"/>
                    <a:pt x="1742" y="169"/>
                    <a:pt x="1742" y="113"/>
                  </a:cubicBezTo>
                  <a:cubicBezTo>
                    <a:pt x="1686" y="0"/>
                    <a:pt x="1630" y="0"/>
                    <a:pt x="157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17"/>
            <p:cNvSpPr/>
            <p:nvPr/>
          </p:nvSpPr>
          <p:spPr>
            <a:xfrm>
              <a:off x="1478756" y="-923962"/>
              <a:ext cx="101248" cy="24916"/>
            </a:xfrm>
            <a:custGeom>
              <a:avLst/>
              <a:gdLst/>
              <a:ahLst/>
              <a:cxnLst/>
              <a:rect l="l" t="t" r="r" b="b"/>
              <a:pathLst>
                <a:path w="1853" h="456" extrusionOk="0">
                  <a:moveTo>
                    <a:pt x="1721" y="0"/>
                  </a:moveTo>
                  <a:cubicBezTo>
                    <a:pt x="1710" y="0"/>
                    <a:pt x="1698" y="2"/>
                    <a:pt x="1685" y="7"/>
                  </a:cubicBezTo>
                  <a:lnTo>
                    <a:pt x="0" y="175"/>
                  </a:lnTo>
                  <a:lnTo>
                    <a:pt x="0" y="456"/>
                  </a:lnTo>
                  <a:lnTo>
                    <a:pt x="1685" y="287"/>
                  </a:lnTo>
                  <a:cubicBezTo>
                    <a:pt x="1841" y="287"/>
                    <a:pt x="1852" y="0"/>
                    <a:pt x="17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17"/>
            <p:cNvSpPr/>
            <p:nvPr/>
          </p:nvSpPr>
          <p:spPr>
            <a:xfrm>
              <a:off x="1435753" y="-1157277"/>
              <a:ext cx="100483" cy="43439"/>
            </a:xfrm>
            <a:custGeom>
              <a:avLst/>
              <a:gdLst/>
              <a:ahLst/>
              <a:cxnLst/>
              <a:rect l="l" t="t" r="r" b="b"/>
              <a:pathLst>
                <a:path w="1839" h="795" extrusionOk="0">
                  <a:moveTo>
                    <a:pt x="1672" y="1"/>
                  </a:moveTo>
                  <a:cubicBezTo>
                    <a:pt x="1659" y="1"/>
                    <a:pt x="1645" y="3"/>
                    <a:pt x="1630" y="8"/>
                  </a:cubicBezTo>
                  <a:lnTo>
                    <a:pt x="1" y="514"/>
                  </a:lnTo>
                  <a:cubicBezTo>
                    <a:pt x="1" y="626"/>
                    <a:pt x="57" y="682"/>
                    <a:pt x="57" y="794"/>
                  </a:cubicBezTo>
                  <a:lnTo>
                    <a:pt x="1686" y="289"/>
                  </a:lnTo>
                  <a:cubicBezTo>
                    <a:pt x="1839" y="238"/>
                    <a:pt x="1806" y="1"/>
                    <a:pt x="167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17"/>
            <p:cNvSpPr/>
            <p:nvPr/>
          </p:nvSpPr>
          <p:spPr>
            <a:xfrm>
              <a:off x="1463402" y="-1037559"/>
              <a:ext cx="100483" cy="31145"/>
            </a:xfrm>
            <a:custGeom>
              <a:avLst/>
              <a:gdLst/>
              <a:ahLst/>
              <a:cxnLst/>
              <a:rect l="l" t="t" r="r" b="b"/>
              <a:pathLst>
                <a:path w="1839" h="570" extrusionOk="0">
                  <a:moveTo>
                    <a:pt x="1672" y="0"/>
                  </a:moveTo>
                  <a:cubicBezTo>
                    <a:pt x="1659" y="0"/>
                    <a:pt x="1644" y="2"/>
                    <a:pt x="1629" y="8"/>
                  </a:cubicBezTo>
                  <a:lnTo>
                    <a:pt x="0" y="288"/>
                  </a:lnTo>
                  <a:lnTo>
                    <a:pt x="0" y="569"/>
                  </a:lnTo>
                  <a:lnTo>
                    <a:pt x="1685" y="232"/>
                  </a:lnTo>
                  <a:cubicBezTo>
                    <a:pt x="1838" y="232"/>
                    <a:pt x="1806" y="0"/>
                    <a:pt x="16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17"/>
            <p:cNvSpPr/>
            <p:nvPr/>
          </p:nvSpPr>
          <p:spPr>
            <a:xfrm>
              <a:off x="-212208" y="181144"/>
              <a:ext cx="58356" cy="92123"/>
            </a:xfrm>
            <a:custGeom>
              <a:avLst/>
              <a:gdLst/>
              <a:ahLst/>
              <a:cxnLst/>
              <a:rect l="l" t="t" r="r" b="b"/>
              <a:pathLst>
                <a:path w="1068" h="1686" extrusionOk="0">
                  <a:moveTo>
                    <a:pt x="843" y="1"/>
                  </a:moveTo>
                  <a:lnTo>
                    <a:pt x="0" y="1517"/>
                  </a:lnTo>
                  <a:cubicBezTo>
                    <a:pt x="0" y="1574"/>
                    <a:pt x="0" y="1630"/>
                    <a:pt x="57" y="1686"/>
                  </a:cubicBezTo>
                  <a:lnTo>
                    <a:pt x="113" y="1686"/>
                  </a:lnTo>
                  <a:cubicBezTo>
                    <a:pt x="169" y="1686"/>
                    <a:pt x="225" y="1686"/>
                    <a:pt x="225" y="1630"/>
                  </a:cubicBezTo>
                  <a:lnTo>
                    <a:pt x="1068" y="1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17"/>
            <p:cNvSpPr/>
            <p:nvPr/>
          </p:nvSpPr>
          <p:spPr>
            <a:xfrm>
              <a:off x="978521" y="129016"/>
              <a:ext cx="64475" cy="85949"/>
            </a:xfrm>
            <a:custGeom>
              <a:avLst/>
              <a:gdLst/>
              <a:ahLst/>
              <a:cxnLst/>
              <a:rect l="l" t="t" r="r" b="b"/>
              <a:pathLst>
                <a:path w="1180" h="1573" extrusionOk="0">
                  <a:moveTo>
                    <a:pt x="225" y="0"/>
                  </a:moveTo>
                  <a:lnTo>
                    <a:pt x="0" y="112"/>
                  </a:lnTo>
                  <a:lnTo>
                    <a:pt x="955" y="1517"/>
                  </a:lnTo>
                  <a:cubicBezTo>
                    <a:pt x="955" y="1573"/>
                    <a:pt x="1011" y="1573"/>
                    <a:pt x="1067" y="1573"/>
                  </a:cubicBezTo>
                  <a:lnTo>
                    <a:pt x="1124" y="1573"/>
                  </a:lnTo>
                  <a:cubicBezTo>
                    <a:pt x="1180" y="1517"/>
                    <a:pt x="1180" y="1460"/>
                    <a:pt x="1124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17"/>
            <p:cNvSpPr/>
            <p:nvPr/>
          </p:nvSpPr>
          <p:spPr>
            <a:xfrm>
              <a:off x="1067530" y="61481"/>
              <a:ext cx="73655" cy="82889"/>
            </a:xfrm>
            <a:custGeom>
              <a:avLst/>
              <a:gdLst/>
              <a:ahLst/>
              <a:cxnLst/>
              <a:rect l="l" t="t" r="r" b="b"/>
              <a:pathLst>
                <a:path w="1348" h="1517" extrusionOk="0">
                  <a:moveTo>
                    <a:pt x="225" y="0"/>
                  </a:moveTo>
                  <a:lnTo>
                    <a:pt x="0" y="169"/>
                  </a:lnTo>
                  <a:lnTo>
                    <a:pt x="1123" y="1461"/>
                  </a:lnTo>
                  <a:cubicBezTo>
                    <a:pt x="1123" y="1517"/>
                    <a:pt x="1179" y="1517"/>
                    <a:pt x="1236" y="1517"/>
                  </a:cubicBezTo>
                  <a:lnTo>
                    <a:pt x="1292" y="1517"/>
                  </a:lnTo>
                  <a:cubicBezTo>
                    <a:pt x="1348" y="1461"/>
                    <a:pt x="1348" y="1405"/>
                    <a:pt x="1292" y="1348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17"/>
            <p:cNvSpPr/>
            <p:nvPr/>
          </p:nvSpPr>
          <p:spPr>
            <a:xfrm>
              <a:off x="1150365" y="-12175"/>
              <a:ext cx="76769" cy="79829"/>
            </a:xfrm>
            <a:custGeom>
              <a:avLst/>
              <a:gdLst/>
              <a:ahLst/>
              <a:cxnLst/>
              <a:rect l="l" t="t" r="r" b="b"/>
              <a:pathLst>
                <a:path w="1405" h="1461" extrusionOk="0">
                  <a:moveTo>
                    <a:pt x="169" y="1"/>
                  </a:moveTo>
                  <a:lnTo>
                    <a:pt x="0" y="169"/>
                  </a:lnTo>
                  <a:lnTo>
                    <a:pt x="1180" y="1405"/>
                  </a:lnTo>
                  <a:cubicBezTo>
                    <a:pt x="1180" y="1405"/>
                    <a:pt x="1236" y="1461"/>
                    <a:pt x="1292" y="1461"/>
                  </a:cubicBezTo>
                  <a:cubicBezTo>
                    <a:pt x="1292" y="1461"/>
                    <a:pt x="1348" y="1405"/>
                    <a:pt x="1348" y="1405"/>
                  </a:cubicBezTo>
                  <a:cubicBezTo>
                    <a:pt x="1405" y="1348"/>
                    <a:pt x="1405" y="1292"/>
                    <a:pt x="1348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17"/>
            <p:cNvSpPr/>
            <p:nvPr/>
          </p:nvSpPr>
          <p:spPr>
            <a:xfrm>
              <a:off x="886451" y="184258"/>
              <a:ext cx="58356" cy="92068"/>
            </a:xfrm>
            <a:custGeom>
              <a:avLst/>
              <a:gdLst/>
              <a:ahLst/>
              <a:cxnLst/>
              <a:rect l="l" t="t" r="r" b="b"/>
              <a:pathLst>
                <a:path w="1068" h="1685" extrusionOk="0">
                  <a:moveTo>
                    <a:pt x="225" y="0"/>
                  </a:moveTo>
                  <a:lnTo>
                    <a:pt x="0" y="112"/>
                  </a:lnTo>
                  <a:lnTo>
                    <a:pt x="787" y="1629"/>
                  </a:lnTo>
                  <a:cubicBezTo>
                    <a:pt x="787" y="1629"/>
                    <a:pt x="843" y="1685"/>
                    <a:pt x="899" y="1685"/>
                  </a:cubicBezTo>
                  <a:lnTo>
                    <a:pt x="955" y="1685"/>
                  </a:lnTo>
                  <a:cubicBezTo>
                    <a:pt x="1011" y="1629"/>
                    <a:pt x="1067" y="1573"/>
                    <a:pt x="1011" y="151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17"/>
            <p:cNvSpPr/>
            <p:nvPr/>
          </p:nvSpPr>
          <p:spPr>
            <a:xfrm>
              <a:off x="683898" y="270153"/>
              <a:ext cx="39942" cy="95183"/>
            </a:xfrm>
            <a:custGeom>
              <a:avLst/>
              <a:gdLst/>
              <a:ahLst/>
              <a:cxnLst/>
              <a:rect l="l" t="t" r="r" b="b"/>
              <a:pathLst>
                <a:path w="731" h="1742" extrusionOk="0">
                  <a:moveTo>
                    <a:pt x="225" y="1"/>
                  </a:moveTo>
                  <a:lnTo>
                    <a:pt x="0" y="57"/>
                  </a:lnTo>
                  <a:lnTo>
                    <a:pt x="450" y="1686"/>
                  </a:lnTo>
                  <a:cubicBezTo>
                    <a:pt x="506" y="1742"/>
                    <a:pt x="562" y="1742"/>
                    <a:pt x="618" y="1742"/>
                  </a:cubicBezTo>
                  <a:cubicBezTo>
                    <a:pt x="674" y="1742"/>
                    <a:pt x="731" y="1686"/>
                    <a:pt x="731" y="162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17"/>
            <p:cNvSpPr/>
            <p:nvPr/>
          </p:nvSpPr>
          <p:spPr>
            <a:xfrm>
              <a:off x="573415" y="294741"/>
              <a:ext cx="33822" cy="101303"/>
            </a:xfrm>
            <a:custGeom>
              <a:avLst/>
              <a:gdLst/>
              <a:ahLst/>
              <a:cxnLst/>
              <a:rect l="l" t="t" r="r" b="b"/>
              <a:pathLst>
                <a:path w="619" h="1854" extrusionOk="0">
                  <a:moveTo>
                    <a:pt x="281" y="0"/>
                  </a:moveTo>
                  <a:lnTo>
                    <a:pt x="1" y="56"/>
                  </a:lnTo>
                  <a:lnTo>
                    <a:pt x="338" y="1741"/>
                  </a:lnTo>
                  <a:cubicBezTo>
                    <a:pt x="338" y="1797"/>
                    <a:pt x="394" y="1853"/>
                    <a:pt x="506" y="1853"/>
                  </a:cubicBezTo>
                  <a:cubicBezTo>
                    <a:pt x="562" y="1853"/>
                    <a:pt x="618" y="1741"/>
                    <a:pt x="562" y="1685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17"/>
            <p:cNvSpPr/>
            <p:nvPr/>
          </p:nvSpPr>
          <p:spPr>
            <a:xfrm>
              <a:off x="785147" y="233325"/>
              <a:ext cx="49176" cy="95183"/>
            </a:xfrm>
            <a:custGeom>
              <a:avLst/>
              <a:gdLst/>
              <a:ahLst/>
              <a:cxnLst/>
              <a:rect l="l" t="t" r="r" b="b"/>
              <a:pathLst>
                <a:path w="900" h="1742" extrusionOk="0">
                  <a:moveTo>
                    <a:pt x="226" y="1"/>
                  </a:moveTo>
                  <a:lnTo>
                    <a:pt x="1" y="57"/>
                  </a:lnTo>
                  <a:lnTo>
                    <a:pt x="619" y="1629"/>
                  </a:lnTo>
                  <a:cubicBezTo>
                    <a:pt x="675" y="1686"/>
                    <a:pt x="675" y="1742"/>
                    <a:pt x="731" y="1742"/>
                  </a:cubicBezTo>
                  <a:lnTo>
                    <a:pt x="787" y="1742"/>
                  </a:lnTo>
                  <a:cubicBezTo>
                    <a:pt x="843" y="1686"/>
                    <a:pt x="900" y="1629"/>
                    <a:pt x="900" y="1573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17"/>
            <p:cNvSpPr/>
            <p:nvPr/>
          </p:nvSpPr>
          <p:spPr>
            <a:xfrm>
              <a:off x="1224021" y="-95010"/>
              <a:ext cx="85949" cy="70595"/>
            </a:xfrm>
            <a:custGeom>
              <a:avLst/>
              <a:gdLst/>
              <a:ahLst/>
              <a:cxnLst/>
              <a:rect l="l" t="t" r="r" b="b"/>
              <a:pathLst>
                <a:path w="1573" h="1292" extrusionOk="0">
                  <a:moveTo>
                    <a:pt x="169" y="0"/>
                  </a:moveTo>
                  <a:lnTo>
                    <a:pt x="0" y="225"/>
                  </a:lnTo>
                  <a:lnTo>
                    <a:pt x="1348" y="1292"/>
                  </a:lnTo>
                  <a:lnTo>
                    <a:pt x="1405" y="1292"/>
                  </a:lnTo>
                  <a:cubicBezTo>
                    <a:pt x="1461" y="1292"/>
                    <a:pt x="1517" y="1292"/>
                    <a:pt x="1517" y="1236"/>
                  </a:cubicBezTo>
                  <a:cubicBezTo>
                    <a:pt x="1573" y="1180"/>
                    <a:pt x="1573" y="1123"/>
                    <a:pt x="1517" y="106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17"/>
            <p:cNvSpPr/>
            <p:nvPr/>
          </p:nvSpPr>
          <p:spPr>
            <a:xfrm>
              <a:off x="1478756" y="-696548"/>
              <a:ext cx="101303" cy="24643"/>
            </a:xfrm>
            <a:custGeom>
              <a:avLst/>
              <a:gdLst/>
              <a:ahLst/>
              <a:cxnLst/>
              <a:rect l="l" t="t" r="r" b="b"/>
              <a:pathLst>
                <a:path w="1854" h="451" extrusionOk="0">
                  <a:moveTo>
                    <a:pt x="0" y="1"/>
                  </a:moveTo>
                  <a:lnTo>
                    <a:pt x="0" y="282"/>
                  </a:lnTo>
                  <a:lnTo>
                    <a:pt x="1685" y="450"/>
                  </a:lnTo>
                  <a:cubicBezTo>
                    <a:pt x="1741" y="450"/>
                    <a:pt x="1797" y="394"/>
                    <a:pt x="1853" y="338"/>
                  </a:cubicBezTo>
                  <a:cubicBezTo>
                    <a:pt x="1853" y="282"/>
                    <a:pt x="1797" y="169"/>
                    <a:pt x="1685" y="1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17"/>
            <p:cNvSpPr/>
            <p:nvPr/>
          </p:nvSpPr>
          <p:spPr>
            <a:xfrm>
              <a:off x="1288442" y="-180959"/>
              <a:ext cx="92123" cy="61415"/>
            </a:xfrm>
            <a:custGeom>
              <a:avLst/>
              <a:gdLst/>
              <a:ahLst/>
              <a:cxnLst/>
              <a:rect l="l" t="t" r="r" b="b"/>
              <a:pathLst>
                <a:path w="1686" h="1124" extrusionOk="0">
                  <a:moveTo>
                    <a:pt x="169" y="0"/>
                  </a:moveTo>
                  <a:lnTo>
                    <a:pt x="1" y="169"/>
                  </a:lnTo>
                  <a:lnTo>
                    <a:pt x="1405" y="1124"/>
                  </a:lnTo>
                  <a:lnTo>
                    <a:pt x="1517" y="1124"/>
                  </a:lnTo>
                  <a:cubicBezTo>
                    <a:pt x="1573" y="1124"/>
                    <a:pt x="1573" y="1124"/>
                    <a:pt x="1630" y="1068"/>
                  </a:cubicBezTo>
                  <a:cubicBezTo>
                    <a:pt x="1686" y="1011"/>
                    <a:pt x="1686" y="955"/>
                    <a:pt x="1630" y="8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17"/>
            <p:cNvSpPr/>
            <p:nvPr/>
          </p:nvSpPr>
          <p:spPr>
            <a:xfrm>
              <a:off x="1460342" y="-583005"/>
              <a:ext cx="98243" cy="30762"/>
            </a:xfrm>
            <a:custGeom>
              <a:avLst/>
              <a:gdLst/>
              <a:ahLst/>
              <a:cxnLst/>
              <a:rect l="l" t="t" r="r" b="b"/>
              <a:pathLst>
                <a:path w="1798" h="563" extrusionOk="0">
                  <a:moveTo>
                    <a:pt x="56" y="1"/>
                  </a:moveTo>
                  <a:cubicBezTo>
                    <a:pt x="56" y="57"/>
                    <a:pt x="0" y="169"/>
                    <a:pt x="0" y="226"/>
                  </a:cubicBezTo>
                  <a:lnTo>
                    <a:pt x="1685" y="563"/>
                  </a:lnTo>
                  <a:cubicBezTo>
                    <a:pt x="1741" y="563"/>
                    <a:pt x="1797" y="506"/>
                    <a:pt x="1797" y="450"/>
                  </a:cubicBezTo>
                  <a:cubicBezTo>
                    <a:pt x="1797" y="394"/>
                    <a:pt x="1797" y="338"/>
                    <a:pt x="1741" y="338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17"/>
            <p:cNvSpPr/>
            <p:nvPr/>
          </p:nvSpPr>
          <p:spPr>
            <a:xfrm>
              <a:off x="1484875" y="-802059"/>
              <a:ext cx="101303" cy="13496"/>
            </a:xfrm>
            <a:custGeom>
              <a:avLst/>
              <a:gdLst/>
              <a:ahLst/>
              <a:cxnLst/>
              <a:rect l="l" t="t" r="r" b="b"/>
              <a:pathLst>
                <a:path w="1854" h="247" extrusionOk="0">
                  <a:moveTo>
                    <a:pt x="1739" y="0"/>
                  </a:moveTo>
                  <a:cubicBezTo>
                    <a:pt x="1719" y="0"/>
                    <a:pt x="1700" y="7"/>
                    <a:pt x="1685" y="22"/>
                  </a:cubicBezTo>
                  <a:lnTo>
                    <a:pt x="0" y="22"/>
                  </a:lnTo>
                  <a:lnTo>
                    <a:pt x="0" y="78"/>
                  </a:lnTo>
                  <a:lnTo>
                    <a:pt x="0" y="247"/>
                  </a:lnTo>
                  <a:lnTo>
                    <a:pt x="1685" y="247"/>
                  </a:lnTo>
                  <a:cubicBezTo>
                    <a:pt x="1741" y="247"/>
                    <a:pt x="1854" y="191"/>
                    <a:pt x="1854" y="135"/>
                  </a:cubicBezTo>
                  <a:cubicBezTo>
                    <a:pt x="1854" y="52"/>
                    <a:pt x="1794" y="0"/>
                    <a:pt x="17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17"/>
            <p:cNvSpPr/>
            <p:nvPr/>
          </p:nvSpPr>
          <p:spPr>
            <a:xfrm>
              <a:off x="1346744" y="-276089"/>
              <a:ext cx="95238" cy="55296"/>
            </a:xfrm>
            <a:custGeom>
              <a:avLst/>
              <a:gdLst/>
              <a:ahLst/>
              <a:cxnLst/>
              <a:rect l="l" t="t" r="r" b="b"/>
              <a:pathLst>
                <a:path w="1743" h="1012" extrusionOk="0">
                  <a:moveTo>
                    <a:pt x="169" y="0"/>
                  </a:moveTo>
                  <a:lnTo>
                    <a:pt x="1" y="225"/>
                  </a:lnTo>
                  <a:lnTo>
                    <a:pt x="1517" y="1011"/>
                  </a:lnTo>
                  <a:lnTo>
                    <a:pt x="1574" y="1011"/>
                  </a:lnTo>
                  <a:cubicBezTo>
                    <a:pt x="1630" y="1011"/>
                    <a:pt x="1686" y="955"/>
                    <a:pt x="1686" y="955"/>
                  </a:cubicBezTo>
                  <a:cubicBezTo>
                    <a:pt x="1742" y="899"/>
                    <a:pt x="1742" y="787"/>
                    <a:pt x="1630" y="78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17"/>
            <p:cNvSpPr/>
            <p:nvPr/>
          </p:nvSpPr>
          <p:spPr>
            <a:xfrm>
              <a:off x="1432693" y="-481701"/>
              <a:ext cx="101357" cy="43002"/>
            </a:xfrm>
            <a:custGeom>
              <a:avLst/>
              <a:gdLst/>
              <a:ahLst/>
              <a:cxnLst/>
              <a:rect l="l" t="t" r="r" b="b"/>
              <a:pathLst>
                <a:path w="1855" h="787" extrusionOk="0">
                  <a:moveTo>
                    <a:pt x="113" y="0"/>
                  </a:moveTo>
                  <a:cubicBezTo>
                    <a:pt x="113" y="113"/>
                    <a:pt x="57" y="169"/>
                    <a:pt x="1" y="281"/>
                  </a:cubicBezTo>
                  <a:lnTo>
                    <a:pt x="1629" y="787"/>
                  </a:lnTo>
                  <a:lnTo>
                    <a:pt x="1686" y="787"/>
                  </a:lnTo>
                  <a:cubicBezTo>
                    <a:pt x="1742" y="787"/>
                    <a:pt x="1798" y="731"/>
                    <a:pt x="1798" y="674"/>
                  </a:cubicBezTo>
                  <a:cubicBezTo>
                    <a:pt x="1854" y="618"/>
                    <a:pt x="1798" y="562"/>
                    <a:pt x="1742" y="506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17"/>
            <p:cNvSpPr/>
            <p:nvPr/>
          </p:nvSpPr>
          <p:spPr>
            <a:xfrm>
              <a:off x="1395866" y="-374278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13" y="0"/>
                  </a:moveTo>
                  <a:cubicBezTo>
                    <a:pt x="57" y="112"/>
                    <a:pt x="1" y="169"/>
                    <a:pt x="1" y="225"/>
                  </a:cubicBezTo>
                  <a:lnTo>
                    <a:pt x="1573" y="899"/>
                  </a:lnTo>
                  <a:lnTo>
                    <a:pt x="1629" y="899"/>
                  </a:lnTo>
                  <a:cubicBezTo>
                    <a:pt x="1686" y="899"/>
                    <a:pt x="1686" y="843"/>
                    <a:pt x="1742" y="843"/>
                  </a:cubicBezTo>
                  <a:cubicBezTo>
                    <a:pt x="1742" y="730"/>
                    <a:pt x="1742" y="674"/>
                    <a:pt x="1686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17"/>
            <p:cNvSpPr/>
            <p:nvPr/>
          </p:nvSpPr>
          <p:spPr>
            <a:xfrm>
              <a:off x="355508" y="316215"/>
              <a:ext cx="15408" cy="101303"/>
            </a:xfrm>
            <a:custGeom>
              <a:avLst/>
              <a:gdLst/>
              <a:ahLst/>
              <a:cxnLst/>
              <a:rect l="l" t="t" r="r" b="b"/>
              <a:pathLst>
                <a:path w="282" h="1854" extrusionOk="0">
                  <a:moveTo>
                    <a:pt x="1" y="0"/>
                  </a:moveTo>
                  <a:lnTo>
                    <a:pt x="1" y="1685"/>
                  </a:lnTo>
                  <a:cubicBezTo>
                    <a:pt x="1" y="1797"/>
                    <a:pt x="57" y="1854"/>
                    <a:pt x="113" y="1854"/>
                  </a:cubicBezTo>
                  <a:cubicBezTo>
                    <a:pt x="226" y="1854"/>
                    <a:pt x="282" y="1797"/>
                    <a:pt x="282" y="1741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17"/>
            <p:cNvSpPr/>
            <p:nvPr/>
          </p:nvSpPr>
          <p:spPr>
            <a:xfrm>
              <a:off x="238905" y="313101"/>
              <a:ext cx="24588" cy="98297"/>
            </a:xfrm>
            <a:custGeom>
              <a:avLst/>
              <a:gdLst/>
              <a:ahLst/>
              <a:cxnLst/>
              <a:rect l="l" t="t" r="r" b="b"/>
              <a:pathLst>
                <a:path w="450" h="1799" extrusionOk="0">
                  <a:moveTo>
                    <a:pt x="169" y="1"/>
                  </a:moveTo>
                  <a:lnTo>
                    <a:pt x="1" y="1686"/>
                  </a:lnTo>
                  <a:cubicBezTo>
                    <a:pt x="1" y="1742"/>
                    <a:pt x="57" y="1798"/>
                    <a:pt x="113" y="1798"/>
                  </a:cubicBezTo>
                  <a:cubicBezTo>
                    <a:pt x="169" y="1798"/>
                    <a:pt x="225" y="1742"/>
                    <a:pt x="281" y="1686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17"/>
            <p:cNvSpPr/>
            <p:nvPr/>
          </p:nvSpPr>
          <p:spPr>
            <a:xfrm>
              <a:off x="119242" y="294741"/>
              <a:ext cx="30708" cy="98243"/>
            </a:xfrm>
            <a:custGeom>
              <a:avLst/>
              <a:gdLst/>
              <a:ahLst/>
              <a:cxnLst/>
              <a:rect l="l" t="t" r="r" b="b"/>
              <a:pathLst>
                <a:path w="562" h="1798" extrusionOk="0">
                  <a:moveTo>
                    <a:pt x="337" y="0"/>
                  </a:moveTo>
                  <a:lnTo>
                    <a:pt x="0" y="1685"/>
                  </a:lnTo>
                  <a:cubicBezTo>
                    <a:pt x="0" y="1741"/>
                    <a:pt x="56" y="1797"/>
                    <a:pt x="113" y="1797"/>
                  </a:cubicBezTo>
                  <a:cubicBezTo>
                    <a:pt x="169" y="1797"/>
                    <a:pt x="225" y="1741"/>
                    <a:pt x="225" y="1685"/>
                  </a:cubicBezTo>
                  <a:lnTo>
                    <a:pt x="562" y="56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17"/>
            <p:cNvSpPr/>
            <p:nvPr/>
          </p:nvSpPr>
          <p:spPr>
            <a:xfrm>
              <a:off x="-347225" y="58421"/>
              <a:ext cx="12294" cy="21528"/>
            </a:xfrm>
            <a:custGeom>
              <a:avLst/>
              <a:gdLst/>
              <a:ahLst/>
              <a:cxnLst/>
              <a:rect l="l" t="t" r="r" b="b"/>
              <a:pathLst>
                <a:path w="22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25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17"/>
            <p:cNvSpPr/>
            <p:nvPr/>
          </p:nvSpPr>
          <p:spPr>
            <a:xfrm>
              <a:off x="469051" y="313101"/>
              <a:ext cx="21583" cy="98297"/>
            </a:xfrm>
            <a:custGeom>
              <a:avLst/>
              <a:gdLst/>
              <a:ahLst/>
              <a:cxnLst/>
              <a:rect l="l" t="t" r="r" b="b"/>
              <a:pathLst>
                <a:path w="395" h="1799" extrusionOk="0">
                  <a:moveTo>
                    <a:pt x="1" y="1"/>
                  </a:moveTo>
                  <a:lnTo>
                    <a:pt x="113" y="1686"/>
                  </a:lnTo>
                  <a:cubicBezTo>
                    <a:pt x="169" y="1742"/>
                    <a:pt x="226" y="1798"/>
                    <a:pt x="282" y="1798"/>
                  </a:cubicBezTo>
                  <a:cubicBezTo>
                    <a:pt x="338" y="1798"/>
                    <a:pt x="394" y="1742"/>
                    <a:pt x="394" y="1686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17"/>
            <p:cNvSpPr/>
            <p:nvPr/>
          </p:nvSpPr>
          <p:spPr>
            <a:xfrm>
              <a:off x="-316572" y="125902"/>
              <a:ext cx="64530" cy="86003"/>
            </a:xfrm>
            <a:custGeom>
              <a:avLst/>
              <a:gdLst/>
              <a:ahLst/>
              <a:cxnLst/>
              <a:rect l="l" t="t" r="r" b="b"/>
              <a:pathLst>
                <a:path w="1181" h="1574" extrusionOk="0">
                  <a:moveTo>
                    <a:pt x="956" y="1"/>
                  </a:moveTo>
                  <a:lnTo>
                    <a:pt x="1" y="1405"/>
                  </a:lnTo>
                  <a:cubicBezTo>
                    <a:pt x="1" y="1461"/>
                    <a:pt x="1" y="1517"/>
                    <a:pt x="57" y="1574"/>
                  </a:cubicBezTo>
                  <a:lnTo>
                    <a:pt x="113" y="1574"/>
                  </a:lnTo>
                  <a:cubicBezTo>
                    <a:pt x="169" y="1574"/>
                    <a:pt x="226" y="1517"/>
                    <a:pt x="226" y="1517"/>
                  </a:cubicBezTo>
                  <a:lnTo>
                    <a:pt x="1180" y="113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17"/>
            <p:cNvSpPr/>
            <p:nvPr/>
          </p:nvSpPr>
          <p:spPr>
            <a:xfrm>
              <a:off x="5699" y="264033"/>
              <a:ext cx="43002" cy="98243"/>
            </a:xfrm>
            <a:custGeom>
              <a:avLst/>
              <a:gdLst/>
              <a:ahLst/>
              <a:cxnLst/>
              <a:rect l="l" t="t" r="r" b="b"/>
              <a:pathLst>
                <a:path w="787" h="1798" extrusionOk="0">
                  <a:moveTo>
                    <a:pt x="506" y="0"/>
                  </a:moveTo>
                  <a:lnTo>
                    <a:pt x="0" y="1685"/>
                  </a:lnTo>
                  <a:cubicBezTo>
                    <a:pt x="0" y="1741"/>
                    <a:pt x="56" y="1798"/>
                    <a:pt x="112" y="1798"/>
                  </a:cubicBezTo>
                  <a:lnTo>
                    <a:pt x="169" y="1798"/>
                  </a:lnTo>
                  <a:cubicBezTo>
                    <a:pt x="225" y="1798"/>
                    <a:pt x="281" y="1798"/>
                    <a:pt x="281" y="1741"/>
                  </a:cubicBezTo>
                  <a:lnTo>
                    <a:pt x="786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17"/>
            <p:cNvSpPr/>
            <p:nvPr/>
          </p:nvSpPr>
          <p:spPr>
            <a:xfrm>
              <a:off x="-107844" y="230265"/>
              <a:ext cx="49121" cy="95183"/>
            </a:xfrm>
            <a:custGeom>
              <a:avLst/>
              <a:gdLst/>
              <a:ahLst/>
              <a:cxnLst/>
              <a:rect l="l" t="t" r="r" b="b"/>
              <a:pathLst>
                <a:path w="899" h="1742" extrusionOk="0">
                  <a:moveTo>
                    <a:pt x="674" y="1"/>
                  </a:moveTo>
                  <a:lnTo>
                    <a:pt x="0" y="1573"/>
                  </a:lnTo>
                  <a:cubicBezTo>
                    <a:pt x="0" y="1629"/>
                    <a:pt x="0" y="1685"/>
                    <a:pt x="112" y="1742"/>
                  </a:cubicBezTo>
                  <a:cubicBezTo>
                    <a:pt x="169" y="1742"/>
                    <a:pt x="225" y="1685"/>
                    <a:pt x="281" y="1685"/>
                  </a:cubicBezTo>
                  <a:lnTo>
                    <a:pt x="899" y="113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17"/>
            <p:cNvSpPr/>
            <p:nvPr/>
          </p:nvSpPr>
          <p:spPr>
            <a:xfrm>
              <a:off x="1337564" y="-1212081"/>
              <a:ext cx="178072" cy="73709"/>
            </a:xfrm>
            <a:custGeom>
              <a:avLst/>
              <a:gdLst/>
              <a:ahLst/>
              <a:cxnLst/>
              <a:rect l="l" t="t" r="r" b="b"/>
              <a:pathLst>
                <a:path w="3259" h="1349" extrusionOk="0">
                  <a:moveTo>
                    <a:pt x="3090" y="0"/>
                  </a:moveTo>
                  <a:lnTo>
                    <a:pt x="0" y="1067"/>
                  </a:lnTo>
                  <a:cubicBezTo>
                    <a:pt x="57" y="1180"/>
                    <a:pt x="113" y="1236"/>
                    <a:pt x="113" y="1348"/>
                  </a:cubicBezTo>
                  <a:lnTo>
                    <a:pt x="3146" y="281"/>
                  </a:lnTo>
                  <a:cubicBezTo>
                    <a:pt x="3202" y="225"/>
                    <a:pt x="3258" y="169"/>
                    <a:pt x="3258" y="113"/>
                  </a:cubicBezTo>
                  <a:cubicBezTo>
                    <a:pt x="3202" y="0"/>
                    <a:pt x="3146" y="0"/>
                    <a:pt x="30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17"/>
            <p:cNvSpPr/>
            <p:nvPr/>
          </p:nvSpPr>
          <p:spPr>
            <a:xfrm>
              <a:off x="1297676" y="-1307210"/>
              <a:ext cx="159603" cy="70595"/>
            </a:xfrm>
            <a:custGeom>
              <a:avLst/>
              <a:gdLst/>
              <a:ahLst/>
              <a:cxnLst/>
              <a:rect l="l" t="t" r="r" b="b"/>
              <a:pathLst>
                <a:path w="2921" h="1292" extrusionOk="0">
                  <a:moveTo>
                    <a:pt x="2303" y="0"/>
                  </a:moveTo>
                  <a:lnTo>
                    <a:pt x="0" y="1067"/>
                  </a:lnTo>
                  <a:lnTo>
                    <a:pt x="113" y="1292"/>
                  </a:lnTo>
                  <a:lnTo>
                    <a:pt x="292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17"/>
            <p:cNvSpPr/>
            <p:nvPr/>
          </p:nvSpPr>
          <p:spPr>
            <a:xfrm>
              <a:off x="1398926" y="-865332"/>
              <a:ext cx="184191" cy="21528"/>
            </a:xfrm>
            <a:custGeom>
              <a:avLst/>
              <a:gdLst/>
              <a:ahLst/>
              <a:cxnLst/>
              <a:rect l="l" t="t" r="r" b="b"/>
              <a:pathLst>
                <a:path w="3371" h="394" extrusionOk="0">
                  <a:moveTo>
                    <a:pt x="3202" y="1"/>
                  </a:moveTo>
                  <a:cubicBezTo>
                    <a:pt x="3212" y="1"/>
                    <a:pt x="3222" y="1"/>
                    <a:pt x="3232" y="2"/>
                  </a:cubicBezTo>
                  <a:lnTo>
                    <a:pt x="3232" y="2"/>
                  </a:lnTo>
                  <a:lnTo>
                    <a:pt x="3258" y="1"/>
                  </a:lnTo>
                  <a:close/>
                  <a:moveTo>
                    <a:pt x="3232" y="2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3258" y="225"/>
                  </a:lnTo>
                  <a:cubicBezTo>
                    <a:pt x="3314" y="225"/>
                    <a:pt x="3371" y="169"/>
                    <a:pt x="3371" y="113"/>
                  </a:cubicBezTo>
                  <a:cubicBezTo>
                    <a:pt x="3371" y="62"/>
                    <a:pt x="3324" y="11"/>
                    <a:pt x="3232" y="2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17"/>
            <p:cNvSpPr/>
            <p:nvPr/>
          </p:nvSpPr>
          <p:spPr>
            <a:xfrm>
              <a:off x="1368272" y="-1101598"/>
              <a:ext cx="181077" cy="58356"/>
            </a:xfrm>
            <a:custGeom>
              <a:avLst/>
              <a:gdLst/>
              <a:ahLst/>
              <a:cxnLst/>
              <a:rect l="l" t="t" r="r" b="b"/>
              <a:pathLst>
                <a:path w="3314" h="1068" extrusionOk="0">
                  <a:moveTo>
                    <a:pt x="3145" y="0"/>
                  </a:moveTo>
                  <a:lnTo>
                    <a:pt x="0" y="786"/>
                  </a:lnTo>
                  <a:lnTo>
                    <a:pt x="56" y="1067"/>
                  </a:lnTo>
                  <a:lnTo>
                    <a:pt x="3202" y="281"/>
                  </a:lnTo>
                  <a:cubicBezTo>
                    <a:pt x="3258" y="281"/>
                    <a:pt x="3314" y="169"/>
                    <a:pt x="3314" y="112"/>
                  </a:cubicBezTo>
                  <a:cubicBezTo>
                    <a:pt x="3258" y="56"/>
                    <a:pt x="3202" y="0"/>
                    <a:pt x="314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17"/>
            <p:cNvSpPr/>
            <p:nvPr/>
          </p:nvSpPr>
          <p:spPr>
            <a:xfrm>
              <a:off x="1389746" y="-981935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3202" y="1"/>
                  </a:moveTo>
                  <a:lnTo>
                    <a:pt x="0" y="450"/>
                  </a:lnTo>
                  <a:cubicBezTo>
                    <a:pt x="0" y="618"/>
                    <a:pt x="0" y="618"/>
                    <a:pt x="0" y="731"/>
                  </a:cubicBezTo>
                  <a:lnTo>
                    <a:pt x="3202" y="281"/>
                  </a:lnTo>
                  <a:cubicBezTo>
                    <a:pt x="3314" y="225"/>
                    <a:pt x="3314" y="169"/>
                    <a:pt x="3314" y="113"/>
                  </a:cubicBezTo>
                  <a:cubicBezTo>
                    <a:pt x="3314" y="57"/>
                    <a:pt x="3258" y="1"/>
                    <a:pt x="320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17"/>
            <p:cNvSpPr/>
            <p:nvPr/>
          </p:nvSpPr>
          <p:spPr>
            <a:xfrm>
              <a:off x="180603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506" y="0"/>
                  </a:moveTo>
                  <a:lnTo>
                    <a:pt x="0" y="3201"/>
                  </a:lnTo>
                  <a:cubicBezTo>
                    <a:pt x="0" y="3314"/>
                    <a:pt x="57" y="3370"/>
                    <a:pt x="113" y="3370"/>
                  </a:cubicBezTo>
                  <a:cubicBezTo>
                    <a:pt x="225" y="3370"/>
                    <a:pt x="225" y="3314"/>
                    <a:pt x="281" y="3258"/>
                  </a:cubicBezTo>
                  <a:lnTo>
                    <a:pt x="731" y="5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17"/>
            <p:cNvSpPr/>
            <p:nvPr/>
          </p:nvSpPr>
          <p:spPr>
            <a:xfrm>
              <a:off x="978521" y="27713"/>
              <a:ext cx="116656" cy="153484"/>
            </a:xfrm>
            <a:custGeom>
              <a:avLst/>
              <a:gdLst/>
              <a:ahLst/>
              <a:cxnLst/>
              <a:rect l="l" t="t" r="r" b="b"/>
              <a:pathLst>
                <a:path w="2135" h="2809" extrusionOk="0">
                  <a:moveTo>
                    <a:pt x="169" y="1"/>
                  </a:moveTo>
                  <a:lnTo>
                    <a:pt x="0" y="169"/>
                  </a:lnTo>
                  <a:lnTo>
                    <a:pt x="1910" y="2753"/>
                  </a:lnTo>
                  <a:cubicBezTo>
                    <a:pt x="1910" y="2753"/>
                    <a:pt x="1966" y="2809"/>
                    <a:pt x="2022" y="2809"/>
                  </a:cubicBezTo>
                  <a:lnTo>
                    <a:pt x="2078" y="2809"/>
                  </a:lnTo>
                  <a:cubicBezTo>
                    <a:pt x="2134" y="2753"/>
                    <a:pt x="2134" y="2640"/>
                    <a:pt x="2078" y="258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17"/>
            <p:cNvSpPr/>
            <p:nvPr/>
          </p:nvSpPr>
          <p:spPr>
            <a:xfrm>
              <a:off x="889511" y="86014"/>
              <a:ext cx="104417" cy="165013"/>
            </a:xfrm>
            <a:custGeom>
              <a:avLst/>
              <a:gdLst/>
              <a:ahLst/>
              <a:cxnLst/>
              <a:rect l="l" t="t" r="r" b="b"/>
              <a:pathLst>
                <a:path w="1911" h="3020" extrusionOk="0">
                  <a:moveTo>
                    <a:pt x="225" y="1"/>
                  </a:moveTo>
                  <a:lnTo>
                    <a:pt x="0" y="113"/>
                  </a:lnTo>
                  <a:lnTo>
                    <a:pt x="1685" y="2921"/>
                  </a:lnTo>
                  <a:cubicBezTo>
                    <a:pt x="1685" y="2961"/>
                    <a:pt x="1713" y="3001"/>
                    <a:pt x="1750" y="3001"/>
                  </a:cubicBezTo>
                  <a:cubicBezTo>
                    <a:pt x="1765" y="3001"/>
                    <a:pt x="1781" y="2994"/>
                    <a:pt x="1798" y="2978"/>
                  </a:cubicBezTo>
                  <a:cubicBezTo>
                    <a:pt x="1798" y="3006"/>
                    <a:pt x="1812" y="3020"/>
                    <a:pt x="1826" y="3020"/>
                  </a:cubicBezTo>
                  <a:cubicBezTo>
                    <a:pt x="1840" y="3020"/>
                    <a:pt x="1854" y="3006"/>
                    <a:pt x="1854" y="2978"/>
                  </a:cubicBezTo>
                  <a:cubicBezTo>
                    <a:pt x="1910" y="2978"/>
                    <a:pt x="1910" y="2865"/>
                    <a:pt x="1910" y="280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17"/>
            <p:cNvSpPr/>
            <p:nvPr/>
          </p:nvSpPr>
          <p:spPr>
            <a:xfrm>
              <a:off x="1055236" y="-36708"/>
              <a:ext cx="128950" cy="144250"/>
            </a:xfrm>
            <a:custGeom>
              <a:avLst/>
              <a:gdLst/>
              <a:ahLst/>
              <a:cxnLst/>
              <a:rect l="l" t="t" r="r" b="b"/>
              <a:pathLst>
                <a:path w="2360" h="2640" extrusionOk="0">
                  <a:moveTo>
                    <a:pt x="169" y="0"/>
                  </a:moveTo>
                  <a:lnTo>
                    <a:pt x="0" y="169"/>
                  </a:lnTo>
                  <a:lnTo>
                    <a:pt x="2135" y="2584"/>
                  </a:lnTo>
                  <a:cubicBezTo>
                    <a:pt x="2191" y="2584"/>
                    <a:pt x="2191" y="2640"/>
                    <a:pt x="2247" y="2640"/>
                  </a:cubicBezTo>
                  <a:lnTo>
                    <a:pt x="2359" y="2640"/>
                  </a:lnTo>
                  <a:cubicBezTo>
                    <a:pt x="2359" y="2584"/>
                    <a:pt x="2359" y="2471"/>
                    <a:pt x="2359" y="241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17"/>
            <p:cNvSpPr/>
            <p:nvPr/>
          </p:nvSpPr>
          <p:spPr>
            <a:xfrm>
              <a:off x="803561" y="132076"/>
              <a:ext cx="89063" cy="168838"/>
            </a:xfrm>
            <a:custGeom>
              <a:avLst/>
              <a:gdLst/>
              <a:ahLst/>
              <a:cxnLst/>
              <a:rect l="l" t="t" r="r" b="b"/>
              <a:pathLst>
                <a:path w="1630" h="3090" extrusionOk="0">
                  <a:moveTo>
                    <a:pt x="226" y="0"/>
                  </a:moveTo>
                  <a:lnTo>
                    <a:pt x="1" y="113"/>
                  </a:lnTo>
                  <a:lnTo>
                    <a:pt x="1405" y="3033"/>
                  </a:lnTo>
                  <a:cubicBezTo>
                    <a:pt x="1405" y="3089"/>
                    <a:pt x="1461" y="3089"/>
                    <a:pt x="1517" y="3089"/>
                  </a:cubicBezTo>
                  <a:lnTo>
                    <a:pt x="1573" y="3089"/>
                  </a:lnTo>
                  <a:cubicBezTo>
                    <a:pt x="1630" y="3089"/>
                    <a:pt x="1630" y="2977"/>
                    <a:pt x="1630" y="292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17"/>
            <p:cNvSpPr/>
            <p:nvPr/>
          </p:nvSpPr>
          <p:spPr>
            <a:xfrm>
              <a:off x="1128892" y="-110364"/>
              <a:ext cx="144304" cy="128950"/>
            </a:xfrm>
            <a:custGeom>
              <a:avLst/>
              <a:gdLst/>
              <a:ahLst/>
              <a:cxnLst/>
              <a:rect l="l" t="t" r="r" b="b"/>
              <a:pathLst>
                <a:path w="2641" h="2360" extrusionOk="0">
                  <a:moveTo>
                    <a:pt x="169" y="0"/>
                  </a:moveTo>
                  <a:lnTo>
                    <a:pt x="0" y="169"/>
                  </a:lnTo>
                  <a:lnTo>
                    <a:pt x="2359" y="2359"/>
                  </a:lnTo>
                  <a:lnTo>
                    <a:pt x="2472" y="2359"/>
                  </a:lnTo>
                  <a:cubicBezTo>
                    <a:pt x="2528" y="2359"/>
                    <a:pt x="2528" y="2359"/>
                    <a:pt x="2584" y="2303"/>
                  </a:cubicBezTo>
                  <a:cubicBezTo>
                    <a:pt x="2640" y="2247"/>
                    <a:pt x="2640" y="2191"/>
                    <a:pt x="2584" y="213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17"/>
            <p:cNvSpPr/>
            <p:nvPr/>
          </p:nvSpPr>
          <p:spPr>
            <a:xfrm>
              <a:off x="613303" y="202672"/>
              <a:ext cx="55296" cy="178017"/>
            </a:xfrm>
            <a:custGeom>
              <a:avLst/>
              <a:gdLst/>
              <a:ahLst/>
              <a:cxnLst/>
              <a:rect l="l" t="t" r="r" b="b"/>
              <a:pathLst>
                <a:path w="1012" h="3258" extrusionOk="0">
                  <a:moveTo>
                    <a:pt x="225" y="0"/>
                  </a:moveTo>
                  <a:lnTo>
                    <a:pt x="1" y="56"/>
                  </a:lnTo>
                  <a:lnTo>
                    <a:pt x="787" y="3201"/>
                  </a:lnTo>
                  <a:cubicBezTo>
                    <a:pt x="787" y="3258"/>
                    <a:pt x="843" y="3258"/>
                    <a:pt x="899" y="3258"/>
                  </a:cubicBezTo>
                  <a:cubicBezTo>
                    <a:pt x="955" y="3258"/>
                    <a:pt x="1012" y="3201"/>
                    <a:pt x="1012" y="314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17"/>
            <p:cNvSpPr/>
            <p:nvPr/>
          </p:nvSpPr>
          <p:spPr>
            <a:xfrm>
              <a:off x="705372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281" y="0"/>
                  </a:moveTo>
                  <a:lnTo>
                    <a:pt x="1" y="113"/>
                  </a:lnTo>
                  <a:lnTo>
                    <a:pt x="1124" y="3146"/>
                  </a:lnTo>
                  <a:cubicBezTo>
                    <a:pt x="1124" y="3202"/>
                    <a:pt x="1180" y="3202"/>
                    <a:pt x="1236" y="3202"/>
                  </a:cubicBezTo>
                  <a:lnTo>
                    <a:pt x="1292" y="3202"/>
                  </a:lnTo>
                  <a:cubicBezTo>
                    <a:pt x="1349" y="3202"/>
                    <a:pt x="1405" y="3146"/>
                    <a:pt x="1349" y="3033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17"/>
            <p:cNvSpPr/>
            <p:nvPr/>
          </p:nvSpPr>
          <p:spPr>
            <a:xfrm>
              <a:off x="1193313" y="-187079"/>
              <a:ext cx="153484" cy="116656"/>
            </a:xfrm>
            <a:custGeom>
              <a:avLst/>
              <a:gdLst/>
              <a:ahLst/>
              <a:cxnLst/>
              <a:rect l="l" t="t" r="r" b="b"/>
              <a:pathLst>
                <a:path w="2809" h="2135" extrusionOk="0">
                  <a:moveTo>
                    <a:pt x="113" y="0"/>
                  </a:moveTo>
                  <a:cubicBezTo>
                    <a:pt x="57" y="56"/>
                    <a:pt x="1" y="112"/>
                    <a:pt x="1" y="225"/>
                  </a:cubicBezTo>
                  <a:lnTo>
                    <a:pt x="2584" y="2134"/>
                  </a:lnTo>
                  <a:lnTo>
                    <a:pt x="2640" y="2134"/>
                  </a:lnTo>
                  <a:cubicBezTo>
                    <a:pt x="2697" y="2134"/>
                    <a:pt x="2697" y="2134"/>
                    <a:pt x="2753" y="2078"/>
                  </a:cubicBezTo>
                  <a:cubicBezTo>
                    <a:pt x="2809" y="2022"/>
                    <a:pt x="2809" y="1966"/>
                    <a:pt x="2753" y="191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17"/>
            <p:cNvSpPr/>
            <p:nvPr/>
          </p:nvSpPr>
          <p:spPr>
            <a:xfrm>
              <a:off x="1368272" y="-552297"/>
              <a:ext cx="178017" cy="55296"/>
            </a:xfrm>
            <a:custGeom>
              <a:avLst/>
              <a:gdLst/>
              <a:ahLst/>
              <a:cxnLst/>
              <a:rect l="l" t="t" r="r" b="b"/>
              <a:pathLst>
                <a:path w="3258" h="1012" extrusionOk="0">
                  <a:moveTo>
                    <a:pt x="56" y="1"/>
                  </a:moveTo>
                  <a:cubicBezTo>
                    <a:pt x="56" y="57"/>
                    <a:pt x="0" y="169"/>
                    <a:pt x="0" y="225"/>
                  </a:cubicBezTo>
                  <a:lnTo>
                    <a:pt x="3145" y="1012"/>
                  </a:lnTo>
                  <a:cubicBezTo>
                    <a:pt x="3258" y="1012"/>
                    <a:pt x="3258" y="787"/>
                    <a:pt x="3145" y="787"/>
                  </a:cubicBezTo>
                  <a:lnTo>
                    <a:pt x="3202" y="787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17"/>
            <p:cNvSpPr/>
            <p:nvPr/>
          </p:nvSpPr>
          <p:spPr>
            <a:xfrm>
              <a:off x="1389746" y="-653546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0" y="0"/>
                  </a:moveTo>
                  <a:lnTo>
                    <a:pt x="0" y="225"/>
                  </a:lnTo>
                  <a:lnTo>
                    <a:pt x="3202" y="730"/>
                  </a:lnTo>
                  <a:cubicBezTo>
                    <a:pt x="3258" y="730"/>
                    <a:pt x="3314" y="674"/>
                    <a:pt x="3314" y="618"/>
                  </a:cubicBezTo>
                  <a:cubicBezTo>
                    <a:pt x="3314" y="506"/>
                    <a:pt x="3258" y="449"/>
                    <a:pt x="3202" y="4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17"/>
            <p:cNvSpPr/>
            <p:nvPr/>
          </p:nvSpPr>
          <p:spPr>
            <a:xfrm>
              <a:off x="1398926" y="-754849"/>
              <a:ext cx="184191" cy="24643"/>
            </a:xfrm>
            <a:custGeom>
              <a:avLst/>
              <a:gdLst/>
              <a:ahLst/>
              <a:cxnLst/>
              <a:rect l="l" t="t" r="r" b="b"/>
              <a:pathLst>
                <a:path w="3371" h="451" extrusionOk="0">
                  <a:moveTo>
                    <a:pt x="1" y="1"/>
                  </a:moveTo>
                  <a:lnTo>
                    <a:pt x="1" y="282"/>
                  </a:lnTo>
                  <a:lnTo>
                    <a:pt x="3258" y="450"/>
                  </a:lnTo>
                  <a:cubicBezTo>
                    <a:pt x="3314" y="450"/>
                    <a:pt x="3371" y="394"/>
                    <a:pt x="3371" y="338"/>
                  </a:cubicBezTo>
                  <a:cubicBezTo>
                    <a:pt x="3371" y="225"/>
                    <a:pt x="3314" y="169"/>
                    <a:pt x="3258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17"/>
            <p:cNvSpPr/>
            <p:nvPr/>
          </p:nvSpPr>
          <p:spPr>
            <a:xfrm>
              <a:off x="1337564" y="-457167"/>
              <a:ext cx="174957" cy="73709"/>
            </a:xfrm>
            <a:custGeom>
              <a:avLst/>
              <a:gdLst/>
              <a:ahLst/>
              <a:cxnLst/>
              <a:rect l="l" t="t" r="r" b="b"/>
              <a:pathLst>
                <a:path w="3202" h="1349" extrusionOk="0">
                  <a:moveTo>
                    <a:pt x="57" y="1"/>
                  </a:moveTo>
                  <a:cubicBezTo>
                    <a:pt x="57" y="57"/>
                    <a:pt x="0" y="169"/>
                    <a:pt x="0" y="225"/>
                  </a:cubicBezTo>
                  <a:lnTo>
                    <a:pt x="3033" y="1349"/>
                  </a:lnTo>
                  <a:lnTo>
                    <a:pt x="3090" y="1349"/>
                  </a:lnTo>
                  <a:cubicBezTo>
                    <a:pt x="3146" y="1292"/>
                    <a:pt x="3202" y="1292"/>
                    <a:pt x="3202" y="1236"/>
                  </a:cubicBezTo>
                  <a:cubicBezTo>
                    <a:pt x="3202" y="1180"/>
                    <a:pt x="3202" y="1124"/>
                    <a:pt x="3146" y="106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17"/>
            <p:cNvSpPr/>
            <p:nvPr/>
          </p:nvSpPr>
          <p:spPr>
            <a:xfrm>
              <a:off x="1251614" y="-273029"/>
              <a:ext cx="162718" cy="101303"/>
            </a:xfrm>
            <a:custGeom>
              <a:avLst/>
              <a:gdLst/>
              <a:ahLst/>
              <a:cxnLst/>
              <a:rect l="l" t="t" r="r" b="b"/>
              <a:pathLst>
                <a:path w="2978" h="1854" extrusionOk="0">
                  <a:moveTo>
                    <a:pt x="113" y="1"/>
                  </a:moveTo>
                  <a:lnTo>
                    <a:pt x="1" y="225"/>
                  </a:lnTo>
                  <a:lnTo>
                    <a:pt x="2753" y="1854"/>
                  </a:lnTo>
                  <a:lnTo>
                    <a:pt x="2809" y="1854"/>
                  </a:lnTo>
                  <a:cubicBezTo>
                    <a:pt x="2865" y="1854"/>
                    <a:pt x="2921" y="1854"/>
                    <a:pt x="2921" y="1798"/>
                  </a:cubicBezTo>
                  <a:cubicBezTo>
                    <a:pt x="2978" y="1742"/>
                    <a:pt x="2921" y="1685"/>
                    <a:pt x="2865" y="162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17"/>
            <p:cNvSpPr/>
            <p:nvPr/>
          </p:nvSpPr>
          <p:spPr>
            <a:xfrm>
              <a:off x="508994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281" y="0"/>
                  </a:moveTo>
                  <a:lnTo>
                    <a:pt x="0" y="56"/>
                  </a:lnTo>
                  <a:lnTo>
                    <a:pt x="449" y="3258"/>
                  </a:lnTo>
                  <a:cubicBezTo>
                    <a:pt x="506" y="3314"/>
                    <a:pt x="562" y="3370"/>
                    <a:pt x="618" y="3370"/>
                  </a:cubicBezTo>
                  <a:cubicBezTo>
                    <a:pt x="674" y="3370"/>
                    <a:pt x="730" y="3314"/>
                    <a:pt x="730" y="320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17"/>
            <p:cNvSpPr/>
            <p:nvPr/>
          </p:nvSpPr>
          <p:spPr>
            <a:xfrm>
              <a:off x="1297676" y="-362038"/>
              <a:ext cx="168838" cy="89063"/>
            </a:xfrm>
            <a:custGeom>
              <a:avLst/>
              <a:gdLst/>
              <a:ahLst/>
              <a:cxnLst/>
              <a:rect l="l" t="t" r="r" b="b"/>
              <a:pathLst>
                <a:path w="3090" h="1630" extrusionOk="0">
                  <a:moveTo>
                    <a:pt x="113" y="1"/>
                  </a:moveTo>
                  <a:lnTo>
                    <a:pt x="0" y="225"/>
                  </a:lnTo>
                  <a:lnTo>
                    <a:pt x="2921" y="1630"/>
                  </a:lnTo>
                  <a:lnTo>
                    <a:pt x="2977" y="1630"/>
                  </a:lnTo>
                  <a:cubicBezTo>
                    <a:pt x="3033" y="1630"/>
                    <a:pt x="3089" y="1630"/>
                    <a:pt x="3089" y="1573"/>
                  </a:cubicBezTo>
                  <a:cubicBezTo>
                    <a:pt x="3089" y="1517"/>
                    <a:pt x="3089" y="1405"/>
                    <a:pt x="3033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17"/>
            <p:cNvSpPr/>
            <p:nvPr/>
          </p:nvSpPr>
          <p:spPr>
            <a:xfrm>
              <a:off x="410750" y="233325"/>
              <a:ext cx="21528" cy="184191"/>
            </a:xfrm>
            <a:custGeom>
              <a:avLst/>
              <a:gdLst/>
              <a:ahLst/>
              <a:cxnLst/>
              <a:rect l="l" t="t" r="r" b="b"/>
              <a:pathLst>
                <a:path w="394" h="3371" extrusionOk="0">
                  <a:moveTo>
                    <a:pt x="1" y="1"/>
                  </a:moveTo>
                  <a:lnTo>
                    <a:pt x="169" y="3258"/>
                  </a:lnTo>
                  <a:cubicBezTo>
                    <a:pt x="169" y="3314"/>
                    <a:pt x="225" y="3371"/>
                    <a:pt x="282" y="3371"/>
                  </a:cubicBezTo>
                  <a:cubicBezTo>
                    <a:pt x="338" y="3371"/>
                    <a:pt x="394" y="3314"/>
                    <a:pt x="394" y="3202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17"/>
            <p:cNvSpPr/>
            <p:nvPr/>
          </p:nvSpPr>
          <p:spPr>
            <a:xfrm>
              <a:off x="60940" y="202672"/>
              <a:ext cx="58356" cy="178017"/>
            </a:xfrm>
            <a:custGeom>
              <a:avLst/>
              <a:gdLst/>
              <a:ahLst/>
              <a:cxnLst/>
              <a:rect l="l" t="t" r="r" b="b"/>
              <a:pathLst>
                <a:path w="1068" h="3258" extrusionOk="0">
                  <a:moveTo>
                    <a:pt x="843" y="0"/>
                  </a:moveTo>
                  <a:lnTo>
                    <a:pt x="56" y="3089"/>
                  </a:lnTo>
                  <a:cubicBezTo>
                    <a:pt x="0" y="3145"/>
                    <a:pt x="56" y="3258"/>
                    <a:pt x="112" y="3258"/>
                  </a:cubicBezTo>
                  <a:cubicBezTo>
                    <a:pt x="169" y="3258"/>
                    <a:pt x="225" y="3201"/>
                    <a:pt x="281" y="3145"/>
                  </a:cubicBezTo>
                  <a:lnTo>
                    <a:pt x="1067" y="5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17"/>
            <p:cNvSpPr/>
            <p:nvPr/>
          </p:nvSpPr>
          <p:spPr>
            <a:xfrm>
              <a:off x="-49543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1123" y="0"/>
                  </a:moveTo>
                  <a:lnTo>
                    <a:pt x="56" y="3033"/>
                  </a:lnTo>
                  <a:cubicBezTo>
                    <a:pt x="0" y="3089"/>
                    <a:pt x="56" y="3202"/>
                    <a:pt x="112" y="3202"/>
                  </a:cubicBezTo>
                  <a:lnTo>
                    <a:pt x="169" y="3202"/>
                  </a:lnTo>
                  <a:cubicBezTo>
                    <a:pt x="225" y="3202"/>
                    <a:pt x="281" y="3146"/>
                    <a:pt x="337" y="3089"/>
                  </a:cubicBezTo>
                  <a:lnTo>
                    <a:pt x="1404" y="57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17"/>
            <p:cNvSpPr/>
            <p:nvPr/>
          </p:nvSpPr>
          <p:spPr>
            <a:xfrm>
              <a:off x="-347225" y="-39768"/>
              <a:ext cx="24588" cy="39942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281" y="0"/>
                  </a:moveTo>
                  <a:lnTo>
                    <a:pt x="0" y="337"/>
                  </a:lnTo>
                  <a:lnTo>
                    <a:pt x="0" y="730"/>
                  </a:lnTo>
                  <a:lnTo>
                    <a:pt x="450" y="22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17"/>
            <p:cNvSpPr/>
            <p:nvPr/>
          </p:nvSpPr>
          <p:spPr>
            <a:xfrm>
              <a:off x="297207" y="233325"/>
              <a:ext cx="24643" cy="184191"/>
            </a:xfrm>
            <a:custGeom>
              <a:avLst/>
              <a:gdLst/>
              <a:ahLst/>
              <a:cxnLst/>
              <a:rect l="l" t="t" r="r" b="b"/>
              <a:pathLst>
                <a:path w="451" h="3371" extrusionOk="0">
                  <a:moveTo>
                    <a:pt x="169" y="1"/>
                  </a:moveTo>
                  <a:lnTo>
                    <a:pt x="1" y="3202"/>
                  </a:lnTo>
                  <a:cubicBezTo>
                    <a:pt x="1" y="3314"/>
                    <a:pt x="57" y="3371"/>
                    <a:pt x="113" y="3371"/>
                  </a:cubicBezTo>
                  <a:cubicBezTo>
                    <a:pt x="225" y="3371"/>
                    <a:pt x="282" y="3314"/>
                    <a:pt x="282" y="320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17"/>
            <p:cNvSpPr/>
            <p:nvPr/>
          </p:nvSpPr>
          <p:spPr>
            <a:xfrm>
              <a:off x="-163086" y="132076"/>
              <a:ext cx="92068" cy="168838"/>
            </a:xfrm>
            <a:custGeom>
              <a:avLst/>
              <a:gdLst/>
              <a:ahLst/>
              <a:cxnLst/>
              <a:rect l="l" t="t" r="r" b="b"/>
              <a:pathLst>
                <a:path w="1685" h="3090" extrusionOk="0">
                  <a:moveTo>
                    <a:pt x="1460" y="0"/>
                  </a:moveTo>
                  <a:lnTo>
                    <a:pt x="56" y="2921"/>
                  </a:lnTo>
                  <a:cubicBezTo>
                    <a:pt x="0" y="2977"/>
                    <a:pt x="56" y="3033"/>
                    <a:pt x="112" y="3089"/>
                  </a:cubicBezTo>
                  <a:lnTo>
                    <a:pt x="169" y="3089"/>
                  </a:lnTo>
                  <a:cubicBezTo>
                    <a:pt x="225" y="3089"/>
                    <a:pt x="281" y="3033"/>
                    <a:pt x="281" y="2977"/>
                  </a:cubicBezTo>
                  <a:lnTo>
                    <a:pt x="1685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17"/>
            <p:cNvSpPr/>
            <p:nvPr/>
          </p:nvSpPr>
          <p:spPr>
            <a:xfrm>
              <a:off x="-347225" y="24653"/>
              <a:ext cx="104362" cy="147364"/>
            </a:xfrm>
            <a:custGeom>
              <a:avLst/>
              <a:gdLst/>
              <a:ahLst/>
              <a:cxnLst/>
              <a:rect l="l" t="t" r="r" b="b"/>
              <a:pathLst>
                <a:path w="1910" h="2697" extrusionOk="0">
                  <a:moveTo>
                    <a:pt x="1685" y="1"/>
                  </a:moveTo>
                  <a:lnTo>
                    <a:pt x="0" y="2247"/>
                  </a:lnTo>
                  <a:lnTo>
                    <a:pt x="0" y="2696"/>
                  </a:lnTo>
                  <a:lnTo>
                    <a:pt x="1910" y="169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17"/>
            <p:cNvSpPr/>
            <p:nvPr/>
          </p:nvSpPr>
          <p:spPr>
            <a:xfrm>
              <a:off x="-264390" y="82954"/>
              <a:ext cx="104417" cy="162718"/>
            </a:xfrm>
            <a:custGeom>
              <a:avLst/>
              <a:gdLst/>
              <a:ahLst/>
              <a:cxnLst/>
              <a:rect l="l" t="t" r="r" b="b"/>
              <a:pathLst>
                <a:path w="1911" h="2978" extrusionOk="0">
                  <a:moveTo>
                    <a:pt x="1686" y="1"/>
                  </a:moveTo>
                  <a:lnTo>
                    <a:pt x="57" y="2809"/>
                  </a:lnTo>
                  <a:cubicBezTo>
                    <a:pt x="1" y="2865"/>
                    <a:pt x="1" y="2921"/>
                    <a:pt x="113" y="2977"/>
                  </a:cubicBezTo>
                  <a:lnTo>
                    <a:pt x="169" y="2977"/>
                  </a:lnTo>
                  <a:cubicBezTo>
                    <a:pt x="225" y="2977"/>
                    <a:pt x="225" y="2921"/>
                    <a:pt x="281" y="2921"/>
                  </a:cubicBezTo>
                  <a:lnTo>
                    <a:pt x="1910" y="113"/>
                  </a:lnTo>
                  <a:lnTo>
                    <a:pt x="16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17"/>
            <p:cNvSpPr/>
            <p:nvPr/>
          </p:nvSpPr>
          <p:spPr>
            <a:xfrm>
              <a:off x="-347225" y="-1307210"/>
              <a:ext cx="1896554" cy="1436267"/>
            </a:xfrm>
            <a:custGeom>
              <a:avLst/>
              <a:gdLst/>
              <a:ahLst/>
              <a:cxnLst/>
              <a:rect l="l" t="t" r="r" b="b"/>
              <a:pathLst>
                <a:path w="34710" h="26286" extrusionOk="0">
                  <a:moveTo>
                    <a:pt x="26791" y="0"/>
                  </a:moveTo>
                  <a:cubicBezTo>
                    <a:pt x="31677" y="7358"/>
                    <a:pt x="29936" y="17355"/>
                    <a:pt x="22747" y="22578"/>
                  </a:cubicBezTo>
                  <a:cubicBezTo>
                    <a:pt x="19818" y="24706"/>
                    <a:pt x="16413" y="25734"/>
                    <a:pt x="13035" y="25734"/>
                  </a:cubicBezTo>
                  <a:cubicBezTo>
                    <a:pt x="8121" y="25734"/>
                    <a:pt x="3262" y="23560"/>
                    <a:pt x="0" y="19433"/>
                  </a:cubicBezTo>
                  <a:lnTo>
                    <a:pt x="0" y="20163"/>
                  </a:lnTo>
                  <a:cubicBezTo>
                    <a:pt x="3258" y="24039"/>
                    <a:pt x="8032" y="26285"/>
                    <a:pt x="13087" y="26285"/>
                  </a:cubicBezTo>
                  <a:cubicBezTo>
                    <a:pt x="26566" y="26285"/>
                    <a:pt x="34710" y="11289"/>
                    <a:pt x="2729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17"/>
            <p:cNvSpPr/>
            <p:nvPr/>
          </p:nvSpPr>
          <p:spPr>
            <a:xfrm>
              <a:off x="67060" y="-1097773"/>
              <a:ext cx="107477" cy="106712"/>
            </a:xfrm>
            <a:custGeom>
              <a:avLst/>
              <a:gdLst/>
              <a:ahLst/>
              <a:cxnLst/>
              <a:rect l="l" t="t" r="r" b="b"/>
              <a:pathLst>
                <a:path w="1967" h="1953" extrusionOk="0">
                  <a:moveTo>
                    <a:pt x="169" y="0"/>
                  </a:moveTo>
                  <a:cubicBezTo>
                    <a:pt x="127" y="0"/>
                    <a:pt x="85" y="14"/>
                    <a:pt x="57" y="42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798" y="1952"/>
                  </a:lnTo>
                  <a:lnTo>
                    <a:pt x="1966" y="1727"/>
                  </a:lnTo>
                  <a:lnTo>
                    <a:pt x="281" y="42"/>
                  </a:lnTo>
                  <a:cubicBezTo>
                    <a:pt x="253" y="14"/>
                    <a:pt x="211" y="0"/>
                    <a:pt x="16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17"/>
            <p:cNvSpPr/>
            <p:nvPr/>
          </p:nvSpPr>
          <p:spPr>
            <a:xfrm>
              <a:off x="-187674" y="-810091"/>
              <a:ext cx="276260" cy="12349"/>
            </a:xfrm>
            <a:custGeom>
              <a:avLst/>
              <a:gdLst/>
              <a:ahLst/>
              <a:cxnLst/>
              <a:rect l="l" t="t" r="r" b="b"/>
              <a:pathLst>
                <a:path w="5056" h="226" extrusionOk="0">
                  <a:moveTo>
                    <a:pt x="113" y="1"/>
                  </a:moveTo>
                  <a:cubicBezTo>
                    <a:pt x="57" y="1"/>
                    <a:pt x="1" y="57"/>
                    <a:pt x="1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5056" y="225"/>
                  </a:lnTo>
                  <a:lnTo>
                    <a:pt x="5056" y="169"/>
                  </a:lnTo>
                  <a:lnTo>
                    <a:pt x="50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17"/>
            <p:cNvSpPr/>
            <p:nvPr/>
          </p:nvSpPr>
          <p:spPr>
            <a:xfrm>
              <a:off x="355508" y="-1310325"/>
              <a:ext cx="15408" cy="230253"/>
            </a:xfrm>
            <a:custGeom>
              <a:avLst/>
              <a:gdLst/>
              <a:ahLst/>
              <a:cxnLst/>
              <a:rect l="l" t="t" r="r" b="b"/>
              <a:pathLst>
                <a:path w="282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282" y="4213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17"/>
            <p:cNvSpPr/>
            <p:nvPr/>
          </p:nvSpPr>
          <p:spPr>
            <a:xfrm>
              <a:off x="-34243" y="-1196727"/>
              <a:ext cx="948277" cy="943414"/>
            </a:xfrm>
            <a:custGeom>
              <a:avLst/>
              <a:gdLst/>
              <a:ahLst/>
              <a:cxnLst/>
              <a:rect l="l" t="t" r="r" b="b"/>
              <a:pathLst>
                <a:path w="17355" h="17266" extrusionOk="0">
                  <a:moveTo>
                    <a:pt x="9493" y="0"/>
                  </a:moveTo>
                  <a:lnTo>
                    <a:pt x="9212" y="899"/>
                  </a:lnTo>
                  <a:cubicBezTo>
                    <a:pt x="10167" y="1179"/>
                    <a:pt x="11065" y="1685"/>
                    <a:pt x="11852" y="2415"/>
                  </a:cubicBezTo>
                  <a:lnTo>
                    <a:pt x="10785" y="3482"/>
                  </a:lnTo>
                  <a:lnTo>
                    <a:pt x="11009" y="3651"/>
                  </a:lnTo>
                  <a:lnTo>
                    <a:pt x="12020" y="2584"/>
                  </a:lnTo>
                  <a:cubicBezTo>
                    <a:pt x="13200" y="3819"/>
                    <a:pt x="13874" y="5392"/>
                    <a:pt x="13930" y="7021"/>
                  </a:cubicBezTo>
                  <a:lnTo>
                    <a:pt x="12469" y="7021"/>
                  </a:lnTo>
                  <a:lnTo>
                    <a:pt x="12469" y="7245"/>
                  </a:lnTo>
                  <a:lnTo>
                    <a:pt x="12469" y="7358"/>
                  </a:lnTo>
                  <a:lnTo>
                    <a:pt x="13874" y="7358"/>
                  </a:lnTo>
                  <a:cubicBezTo>
                    <a:pt x="13817" y="8986"/>
                    <a:pt x="13200" y="10615"/>
                    <a:pt x="12020" y="11795"/>
                  </a:cubicBezTo>
                  <a:lnTo>
                    <a:pt x="11009" y="10784"/>
                  </a:lnTo>
                  <a:lnTo>
                    <a:pt x="10841" y="11008"/>
                  </a:lnTo>
                  <a:lnTo>
                    <a:pt x="11852" y="12019"/>
                  </a:lnTo>
                  <a:cubicBezTo>
                    <a:pt x="10616" y="13199"/>
                    <a:pt x="9043" y="13873"/>
                    <a:pt x="7359" y="13873"/>
                  </a:cubicBezTo>
                  <a:lnTo>
                    <a:pt x="7359" y="12412"/>
                  </a:lnTo>
                  <a:lnTo>
                    <a:pt x="7078" y="12412"/>
                  </a:lnTo>
                  <a:lnTo>
                    <a:pt x="7078" y="13873"/>
                  </a:lnTo>
                  <a:cubicBezTo>
                    <a:pt x="5393" y="13873"/>
                    <a:pt x="3820" y="13199"/>
                    <a:pt x="2585" y="12019"/>
                  </a:cubicBezTo>
                  <a:lnTo>
                    <a:pt x="3708" y="10896"/>
                  </a:lnTo>
                  <a:lnTo>
                    <a:pt x="3539" y="10727"/>
                  </a:lnTo>
                  <a:lnTo>
                    <a:pt x="2416" y="11851"/>
                  </a:lnTo>
                  <a:cubicBezTo>
                    <a:pt x="1686" y="11121"/>
                    <a:pt x="1180" y="10222"/>
                    <a:pt x="900" y="9211"/>
                  </a:cubicBezTo>
                  <a:lnTo>
                    <a:pt x="1" y="9492"/>
                  </a:lnTo>
                  <a:cubicBezTo>
                    <a:pt x="956" y="12637"/>
                    <a:pt x="3820" y="14771"/>
                    <a:pt x="7078" y="14827"/>
                  </a:cubicBezTo>
                  <a:lnTo>
                    <a:pt x="7078" y="17186"/>
                  </a:lnTo>
                  <a:cubicBezTo>
                    <a:pt x="7117" y="17226"/>
                    <a:pt x="7157" y="17266"/>
                    <a:pt x="7197" y="17266"/>
                  </a:cubicBezTo>
                  <a:cubicBezTo>
                    <a:pt x="7213" y="17266"/>
                    <a:pt x="7230" y="17259"/>
                    <a:pt x="7246" y="17243"/>
                  </a:cubicBezTo>
                  <a:cubicBezTo>
                    <a:pt x="7359" y="17243"/>
                    <a:pt x="7415" y="17186"/>
                    <a:pt x="7415" y="17130"/>
                  </a:cubicBezTo>
                  <a:lnTo>
                    <a:pt x="7415" y="14827"/>
                  </a:lnTo>
                  <a:cubicBezTo>
                    <a:pt x="11459" y="14715"/>
                    <a:pt x="14772" y="11401"/>
                    <a:pt x="14828" y="7358"/>
                  </a:cubicBezTo>
                  <a:lnTo>
                    <a:pt x="17187" y="7358"/>
                  </a:lnTo>
                  <a:cubicBezTo>
                    <a:pt x="17343" y="7358"/>
                    <a:pt x="17355" y="7070"/>
                    <a:pt x="17223" y="7070"/>
                  </a:cubicBezTo>
                  <a:cubicBezTo>
                    <a:pt x="17212" y="7070"/>
                    <a:pt x="17200" y="7072"/>
                    <a:pt x="17187" y="7077"/>
                  </a:cubicBezTo>
                  <a:lnTo>
                    <a:pt x="14828" y="7077"/>
                  </a:lnTo>
                  <a:cubicBezTo>
                    <a:pt x="14772" y="5111"/>
                    <a:pt x="13986" y="3258"/>
                    <a:pt x="12638" y="1910"/>
                  </a:cubicBezTo>
                  <a:lnTo>
                    <a:pt x="12638" y="1853"/>
                  </a:lnTo>
                  <a:cubicBezTo>
                    <a:pt x="12638" y="1835"/>
                    <a:pt x="12638" y="1828"/>
                    <a:pt x="12636" y="1828"/>
                  </a:cubicBezTo>
                  <a:cubicBezTo>
                    <a:pt x="12632" y="1828"/>
                    <a:pt x="12619" y="1853"/>
                    <a:pt x="12582" y="1853"/>
                  </a:cubicBezTo>
                  <a:cubicBezTo>
                    <a:pt x="11683" y="1011"/>
                    <a:pt x="10616" y="337"/>
                    <a:pt x="949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17"/>
            <p:cNvSpPr/>
            <p:nvPr/>
          </p:nvSpPr>
          <p:spPr>
            <a:xfrm>
              <a:off x="-175380" y="-1307210"/>
              <a:ext cx="1402500" cy="1288466"/>
            </a:xfrm>
            <a:custGeom>
              <a:avLst/>
              <a:gdLst/>
              <a:ahLst/>
              <a:cxnLst/>
              <a:rect l="l" t="t" r="r" b="b"/>
              <a:pathLst>
                <a:path w="25668" h="23581" extrusionOk="0">
                  <a:moveTo>
                    <a:pt x="18647" y="0"/>
                  </a:moveTo>
                  <a:cubicBezTo>
                    <a:pt x="21231" y="2415"/>
                    <a:pt x="22691" y="5785"/>
                    <a:pt x="22635" y="9267"/>
                  </a:cubicBezTo>
                  <a:cubicBezTo>
                    <a:pt x="22673" y="16981"/>
                    <a:pt x="16387" y="22072"/>
                    <a:pt x="9830" y="22072"/>
                  </a:cubicBezTo>
                  <a:cubicBezTo>
                    <a:pt x="6695" y="22072"/>
                    <a:pt x="3497" y="20908"/>
                    <a:pt x="899" y="18310"/>
                  </a:cubicBezTo>
                  <a:lnTo>
                    <a:pt x="0" y="19208"/>
                  </a:lnTo>
                  <a:cubicBezTo>
                    <a:pt x="2764" y="22118"/>
                    <a:pt x="6463" y="23580"/>
                    <a:pt x="10175" y="23580"/>
                  </a:cubicBezTo>
                  <a:cubicBezTo>
                    <a:pt x="13628" y="23580"/>
                    <a:pt x="17092" y="22315"/>
                    <a:pt x="19826" y="19770"/>
                  </a:cubicBezTo>
                  <a:cubicBezTo>
                    <a:pt x="25443" y="14434"/>
                    <a:pt x="25668" y="5617"/>
                    <a:pt x="2038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17"/>
            <p:cNvSpPr/>
            <p:nvPr/>
          </p:nvSpPr>
          <p:spPr>
            <a:xfrm>
              <a:off x="622537" y="-1307210"/>
              <a:ext cx="494110" cy="807142"/>
            </a:xfrm>
            <a:custGeom>
              <a:avLst/>
              <a:gdLst/>
              <a:ahLst/>
              <a:cxnLst/>
              <a:rect l="l" t="t" r="r" b="b"/>
              <a:pathLst>
                <a:path w="9043" h="14772" extrusionOk="0">
                  <a:moveTo>
                    <a:pt x="0" y="0"/>
                  </a:moveTo>
                  <a:cubicBezTo>
                    <a:pt x="730" y="393"/>
                    <a:pt x="1460" y="843"/>
                    <a:pt x="2134" y="1404"/>
                  </a:cubicBezTo>
                  <a:lnTo>
                    <a:pt x="2640" y="786"/>
                  </a:lnTo>
                  <a:cubicBezTo>
                    <a:pt x="6403" y="4156"/>
                    <a:pt x="7582" y="9548"/>
                    <a:pt x="5448" y="14154"/>
                  </a:cubicBezTo>
                  <a:lnTo>
                    <a:pt x="6740" y="14771"/>
                  </a:lnTo>
                  <a:cubicBezTo>
                    <a:pt x="9043" y="9717"/>
                    <a:pt x="7863" y="3763"/>
                    <a:pt x="381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17"/>
            <p:cNvSpPr/>
            <p:nvPr/>
          </p:nvSpPr>
          <p:spPr>
            <a:xfrm>
              <a:off x="-347225" y="-1304151"/>
              <a:ext cx="702780" cy="1190770"/>
            </a:xfrm>
            <a:custGeom>
              <a:avLst/>
              <a:gdLst/>
              <a:ahLst/>
              <a:cxnLst/>
              <a:rect l="l" t="t" r="r" b="b"/>
              <a:pathLst>
                <a:path w="12862" h="21793" extrusionOk="0">
                  <a:moveTo>
                    <a:pt x="4100" y="0"/>
                  </a:moveTo>
                  <a:cubicBezTo>
                    <a:pt x="1517" y="2415"/>
                    <a:pt x="56" y="5785"/>
                    <a:pt x="0" y="9324"/>
                  </a:cubicBezTo>
                  <a:cubicBezTo>
                    <a:pt x="0" y="10728"/>
                    <a:pt x="281" y="12132"/>
                    <a:pt x="730" y="13536"/>
                  </a:cubicBezTo>
                  <a:lnTo>
                    <a:pt x="1067" y="13424"/>
                  </a:lnTo>
                  <a:cubicBezTo>
                    <a:pt x="2808" y="18422"/>
                    <a:pt x="7526" y="21792"/>
                    <a:pt x="12862" y="21792"/>
                  </a:cubicBezTo>
                  <a:lnTo>
                    <a:pt x="12862" y="19883"/>
                  </a:lnTo>
                  <a:cubicBezTo>
                    <a:pt x="7863" y="19883"/>
                    <a:pt x="3482" y="16400"/>
                    <a:pt x="2471" y="11458"/>
                  </a:cubicBezTo>
                  <a:cubicBezTo>
                    <a:pt x="2359" y="10784"/>
                    <a:pt x="2303" y="10054"/>
                    <a:pt x="2303" y="9380"/>
                  </a:cubicBezTo>
                  <a:lnTo>
                    <a:pt x="1460" y="9380"/>
                  </a:lnTo>
                  <a:cubicBezTo>
                    <a:pt x="1460" y="6403"/>
                    <a:pt x="2640" y="3482"/>
                    <a:pt x="4718" y="1404"/>
                  </a:cubicBezTo>
                  <a:lnTo>
                    <a:pt x="5336" y="1966"/>
                  </a:lnTo>
                  <a:cubicBezTo>
                    <a:pt x="6066" y="1180"/>
                    <a:pt x="7021" y="506"/>
                    <a:pt x="797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17"/>
            <p:cNvSpPr/>
            <p:nvPr/>
          </p:nvSpPr>
          <p:spPr>
            <a:xfrm>
              <a:off x="407690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1236" y="0"/>
                  </a:moveTo>
                  <a:lnTo>
                    <a:pt x="1" y="1236"/>
                  </a:lnTo>
                  <a:cubicBezTo>
                    <a:pt x="113" y="1348"/>
                    <a:pt x="225" y="1460"/>
                    <a:pt x="338" y="1573"/>
                  </a:cubicBezTo>
                  <a:lnTo>
                    <a:pt x="1573" y="3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17"/>
            <p:cNvSpPr/>
            <p:nvPr/>
          </p:nvSpPr>
          <p:spPr>
            <a:xfrm>
              <a:off x="226611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1180" y="1"/>
                  </a:moveTo>
                  <a:lnTo>
                    <a:pt x="1" y="1237"/>
                  </a:lnTo>
                  <a:lnTo>
                    <a:pt x="338" y="1573"/>
                  </a:lnTo>
                  <a:lnTo>
                    <a:pt x="1517" y="338"/>
                  </a:lnTo>
                  <a:cubicBezTo>
                    <a:pt x="1405" y="226"/>
                    <a:pt x="1293" y="113"/>
                    <a:pt x="118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17"/>
            <p:cNvSpPr/>
            <p:nvPr/>
          </p:nvSpPr>
          <p:spPr>
            <a:xfrm>
              <a:off x="410750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282" y="1"/>
                  </a:moveTo>
                  <a:cubicBezTo>
                    <a:pt x="225" y="113"/>
                    <a:pt x="113" y="226"/>
                    <a:pt x="1" y="338"/>
                  </a:cubicBezTo>
                  <a:lnTo>
                    <a:pt x="1180" y="1573"/>
                  </a:lnTo>
                  <a:lnTo>
                    <a:pt x="1517" y="123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17"/>
            <p:cNvSpPr/>
            <p:nvPr/>
          </p:nvSpPr>
          <p:spPr>
            <a:xfrm>
              <a:off x="226611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338" y="0"/>
                  </a:moveTo>
                  <a:lnTo>
                    <a:pt x="1" y="337"/>
                  </a:lnTo>
                  <a:lnTo>
                    <a:pt x="1237" y="1573"/>
                  </a:lnTo>
                  <a:cubicBezTo>
                    <a:pt x="1293" y="1460"/>
                    <a:pt x="1405" y="1348"/>
                    <a:pt x="1574" y="1236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17"/>
            <p:cNvSpPr/>
            <p:nvPr/>
          </p:nvSpPr>
          <p:spPr>
            <a:xfrm>
              <a:off x="303381" y="-856098"/>
              <a:ext cx="132010" cy="113760"/>
            </a:xfrm>
            <a:custGeom>
              <a:avLst/>
              <a:gdLst/>
              <a:ahLst/>
              <a:cxnLst/>
              <a:rect l="l" t="t" r="r" b="b"/>
              <a:pathLst>
                <a:path w="2416" h="2082" extrusionOk="0">
                  <a:moveTo>
                    <a:pt x="1011" y="0"/>
                  </a:moveTo>
                  <a:cubicBezTo>
                    <a:pt x="449" y="0"/>
                    <a:pt x="0" y="450"/>
                    <a:pt x="0" y="1011"/>
                  </a:cubicBezTo>
                  <a:cubicBezTo>
                    <a:pt x="0" y="1665"/>
                    <a:pt x="526" y="2081"/>
                    <a:pt x="1074" y="2081"/>
                  </a:cubicBezTo>
                  <a:cubicBezTo>
                    <a:pt x="1327" y="2081"/>
                    <a:pt x="1585" y="1993"/>
                    <a:pt x="1797" y="1798"/>
                  </a:cubicBezTo>
                  <a:cubicBezTo>
                    <a:pt x="2415" y="1124"/>
                    <a:pt x="1966" y="0"/>
                    <a:pt x="101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17"/>
            <p:cNvSpPr/>
            <p:nvPr/>
          </p:nvSpPr>
          <p:spPr>
            <a:xfrm>
              <a:off x="3439753" y="-1034117"/>
              <a:ext cx="1157002" cy="616886"/>
            </a:xfrm>
            <a:custGeom>
              <a:avLst/>
              <a:gdLst/>
              <a:ahLst/>
              <a:cxnLst/>
              <a:rect l="l" t="t" r="r" b="b"/>
              <a:pathLst>
                <a:path w="21175" h="11290" extrusionOk="0">
                  <a:moveTo>
                    <a:pt x="0" y="1"/>
                  </a:moveTo>
                  <a:lnTo>
                    <a:pt x="0" y="169"/>
                  </a:lnTo>
                  <a:lnTo>
                    <a:pt x="5504" y="169"/>
                  </a:lnTo>
                  <a:lnTo>
                    <a:pt x="7751" y="11290"/>
                  </a:lnTo>
                  <a:lnTo>
                    <a:pt x="21174" y="11290"/>
                  </a:lnTo>
                  <a:lnTo>
                    <a:pt x="21174" y="11121"/>
                  </a:lnTo>
                  <a:lnTo>
                    <a:pt x="7919" y="111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17"/>
            <p:cNvSpPr/>
            <p:nvPr/>
          </p:nvSpPr>
          <p:spPr>
            <a:xfrm>
              <a:off x="3412105" y="-1061710"/>
              <a:ext cx="64530" cy="64475"/>
            </a:xfrm>
            <a:custGeom>
              <a:avLst/>
              <a:gdLst/>
              <a:ahLst/>
              <a:cxnLst/>
              <a:rect l="l" t="t" r="r" b="b"/>
              <a:pathLst>
                <a:path w="1181" h="1180" extrusionOk="0">
                  <a:moveTo>
                    <a:pt x="1" y="0"/>
                  </a:moveTo>
                  <a:lnTo>
                    <a:pt x="1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17"/>
            <p:cNvSpPr/>
            <p:nvPr/>
          </p:nvSpPr>
          <p:spPr>
            <a:xfrm>
              <a:off x="4566006" y="-454108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17"/>
            <p:cNvSpPr/>
            <p:nvPr/>
          </p:nvSpPr>
          <p:spPr>
            <a:xfrm>
              <a:off x="1641366" y="-1202902"/>
              <a:ext cx="472691" cy="583118"/>
            </a:xfrm>
            <a:custGeom>
              <a:avLst/>
              <a:gdLst/>
              <a:ahLst/>
              <a:cxnLst/>
              <a:rect l="l" t="t" r="r" b="b"/>
              <a:pathLst>
                <a:path w="8651" h="10672" extrusionOk="0">
                  <a:moveTo>
                    <a:pt x="1" y="1"/>
                  </a:moveTo>
                  <a:lnTo>
                    <a:pt x="1" y="169"/>
                  </a:lnTo>
                  <a:lnTo>
                    <a:pt x="4943" y="169"/>
                  </a:lnTo>
                  <a:lnTo>
                    <a:pt x="4943" y="10672"/>
                  </a:lnTo>
                  <a:lnTo>
                    <a:pt x="8650" y="10672"/>
                  </a:lnTo>
                  <a:lnTo>
                    <a:pt x="8650" y="10503"/>
                  </a:lnTo>
                  <a:lnTo>
                    <a:pt x="5112" y="10503"/>
                  </a:lnTo>
                  <a:lnTo>
                    <a:pt x="511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17"/>
            <p:cNvSpPr/>
            <p:nvPr/>
          </p:nvSpPr>
          <p:spPr>
            <a:xfrm>
              <a:off x="2083299" y="-65666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17"/>
            <p:cNvSpPr/>
            <p:nvPr/>
          </p:nvSpPr>
          <p:spPr>
            <a:xfrm>
              <a:off x="6787858" y="-1187548"/>
              <a:ext cx="537111" cy="273200"/>
            </a:xfrm>
            <a:custGeom>
              <a:avLst/>
              <a:gdLst/>
              <a:ahLst/>
              <a:cxnLst/>
              <a:rect l="l" t="t" r="r" b="b"/>
              <a:pathLst>
                <a:path w="9830" h="5000" extrusionOk="0">
                  <a:moveTo>
                    <a:pt x="3876" y="1"/>
                  </a:moveTo>
                  <a:lnTo>
                    <a:pt x="3876" y="4831"/>
                  </a:lnTo>
                  <a:lnTo>
                    <a:pt x="1" y="4831"/>
                  </a:lnTo>
                  <a:lnTo>
                    <a:pt x="1" y="4999"/>
                  </a:lnTo>
                  <a:lnTo>
                    <a:pt x="4044" y="4999"/>
                  </a:lnTo>
                  <a:lnTo>
                    <a:pt x="4044" y="169"/>
                  </a:lnTo>
                  <a:lnTo>
                    <a:pt x="9829" y="169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17"/>
            <p:cNvSpPr/>
            <p:nvPr/>
          </p:nvSpPr>
          <p:spPr>
            <a:xfrm>
              <a:off x="6766384" y="-951227"/>
              <a:ext cx="64475" cy="64475"/>
            </a:xfrm>
            <a:custGeom>
              <a:avLst/>
              <a:gdLst/>
              <a:ahLst/>
              <a:cxnLst/>
              <a:rect l="l" t="t" r="r" b="b"/>
              <a:pathLst>
                <a:path w="1180" h="1180" extrusionOk="0">
                  <a:moveTo>
                    <a:pt x="0" y="0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17"/>
            <p:cNvSpPr/>
            <p:nvPr/>
          </p:nvSpPr>
          <p:spPr>
            <a:xfrm>
              <a:off x="3596244" y="-426459"/>
              <a:ext cx="270086" cy="383627"/>
            </a:xfrm>
            <a:custGeom>
              <a:avLst/>
              <a:gdLst/>
              <a:ahLst/>
              <a:cxnLst/>
              <a:rect l="l" t="t" r="r" b="b"/>
              <a:pathLst>
                <a:path w="4943" h="7021" extrusionOk="0">
                  <a:moveTo>
                    <a:pt x="1" y="0"/>
                  </a:moveTo>
                  <a:lnTo>
                    <a:pt x="1" y="7021"/>
                  </a:lnTo>
                  <a:lnTo>
                    <a:pt x="169" y="7021"/>
                  </a:lnTo>
                  <a:lnTo>
                    <a:pt x="169" y="169"/>
                  </a:lnTo>
                  <a:lnTo>
                    <a:pt x="4943" y="169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17"/>
            <p:cNvSpPr/>
            <p:nvPr/>
          </p:nvSpPr>
          <p:spPr>
            <a:xfrm>
              <a:off x="3568650" y="-7971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17"/>
            <p:cNvSpPr/>
            <p:nvPr/>
          </p:nvSpPr>
          <p:spPr>
            <a:xfrm>
              <a:off x="3835624" y="-457167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17"/>
            <p:cNvSpPr/>
            <p:nvPr/>
          </p:nvSpPr>
          <p:spPr>
            <a:xfrm>
              <a:off x="2295032" y="-128778"/>
              <a:ext cx="24643" cy="39942"/>
            </a:xfrm>
            <a:custGeom>
              <a:avLst/>
              <a:gdLst/>
              <a:ahLst/>
              <a:cxnLst/>
              <a:rect l="l" t="t" r="r" b="b"/>
              <a:pathLst>
                <a:path w="451" h="731" extrusionOk="0">
                  <a:moveTo>
                    <a:pt x="1" y="0"/>
                  </a:moveTo>
                  <a:lnTo>
                    <a:pt x="1" y="730"/>
                  </a:lnTo>
                  <a:lnTo>
                    <a:pt x="450" y="73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0" name="Google Shape;7670;p17"/>
          <p:cNvGrpSpPr/>
          <p:nvPr/>
        </p:nvGrpSpPr>
        <p:grpSpPr>
          <a:xfrm>
            <a:off x="-31476" y="4719701"/>
            <a:ext cx="9206952" cy="461886"/>
            <a:chOff x="12" y="4706850"/>
            <a:chExt cx="9519181" cy="461886"/>
          </a:xfrm>
        </p:grpSpPr>
        <p:sp>
          <p:nvSpPr>
            <p:cNvPr id="7671" name="Google Shape;7671;p17"/>
            <p:cNvSpPr/>
            <p:nvPr/>
          </p:nvSpPr>
          <p:spPr>
            <a:xfrm>
              <a:off x="12" y="4900567"/>
              <a:ext cx="9493606" cy="235503"/>
            </a:xfrm>
            <a:custGeom>
              <a:avLst/>
              <a:gdLst/>
              <a:ahLst/>
              <a:cxnLst/>
              <a:rect l="l" t="t" r="r" b="b"/>
              <a:pathLst>
                <a:path w="140412" h="3483" extrusionOk="0">
                  <a:moveTo>
                    <a:pt x="0" y="0"/>
                  </a:moveTo>
                  <a:lnTo>
                    <a:pt x="0" y="3482"/>
                  </a:lnTo>
                  <a:lnTo>
                    <a:pt x="140411" y="3482"/>
                  </a:lnTo>
                  <a:lnTo>
                    <a:pt x="1404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72" name="Google Shape;7672;p17"/>
            <p:cNvGrpSpPr/>
            <p:nvPr/>
          </p:nvGrpSpPr>
          <p:grpSpPr>
            <a:xfrm>
              <a:off x="1209078" y="4884373"/>
              <a:ext cx="258320" cy="284364"/>
              <a:chOff x="-95938" y="5196046"/>
              <a:chExt cx="289499" cy="318687"/>
            </a:xfrm>
          </p:grpSpPr>
          <p:sp>
            <p:nvSpPr>
              <p:cNvPr id="7673" name="Google Shape;7673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78" name="Google Shape;7678;p17"/>
            <p:cNvGrpSpPr/>
            <p:nvPr/>
          </p:nvGrpSpPr>
          <p:grpSpPr>
            <a:xfrm>
              <a:off x="500999" y="4884373"/>
              <a:ext cx="258320" cy="284364"/>
              <a:chOff x="-95938" y="5196046"/>
              <a:chExt cx="289499" cy="318687"/>
            </a:xfrm>
          </p:grpSpPr>
          <p:sp>
            <p:nvSpPr>
              <p:cNvPr id="7679" name="Google Shape;7679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84" name="Google Shape;7684;p17"/>
            <p:cNvSpPr/>
            <p:nvPr/>
          </p:nvSpPr>
          <p:spPr>
            <a:xfrm>
              <a:off x="12" y="4706850"/>
              <a:ext cx="9493606" cy="193785"/>
            </a:xfrm>
            <a:custGeom>
              <a:avLst/>
              <a:gdLst/>
              <a:ahLst/>
              <a:cxnLst/>
              <a:rect l="l" t="t" r="r" b="b"/>
              <a:pathLst>
                <a:path w="140412" h="2866" extrusionOk="0">
                  <a:moveTo>
                    <a:pt x="140411" y="2191"/>
                  </a:moveTo>
                  <a:lnTo>
                    <a:pt x="136648" y="1"/>
                  </a:lnTo>
                  <a:lnTo>
                    <a:pt x="3089" y="1"/>
                  </a:lnTo>
                  <a:lnTo>
                    <a:pt x="0" y="2247"/>
                  </a:lnTo>
                  <a:lnTo>
                    <a:pt x="0" y="2865"/>
                  </a:lnTo>
                  <a:lnTo>
                    <a:pt x="140411" y="28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85" name="Google Shape;7685;p17"/>
            <p:cNvGrpSpPr/>
            <p:nvPr/>
          </p:nvGrpSpPr>
          <p:grpSpPr>
            <a:xfrm>
              <a:off x="1917157" y="4884373"/>
              <a:ext cx="258320" cy="284364"/>
              <a:chOff x="-95938" y="5196046"/>
              <a:chExt cx="289499" cy="318687"/>
            </a:xfrm>
          </p:grpSpPr>
          <p:sp>
            <p:nvSpPr>
              <p:cNvPr id="7686" name="Google Shape;7686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91" name="Google Shape;7691;p17"/>
            <p:cNvGrpSpPr/>
            <p:nvPr/>
          </p:nvGrpSpPr>
          <p:grpSpPr>
            <a:xfrm>
              <a:off x="2625237" y="4884373"/>
              <a:ext cx="258320" cy="284364"/>
              <a:chOff x="-95938" y="5196046"/>
              <a:chExt cx="289499" cy="318687"/>
            </a:xfrm>
          </p:grpSpPr>
          <p:sp>
            <p:nvSpPr>
              <p:cNvPr id="7692" name="Google Shape;7692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97" name="Google Shape;7697;p17"/>
            <p:cNvGrpSpPr/>
            <p:nvPr/>
          </p:nvGrpSpPr>
          <p:grpSpPr>
            <a:xfrm>
              <a:off x="3333316" y="4884373"/>
              <a:ext cx="258320" cy="284364"/>
              <a:chOff x="-95938" y="5196046"/>
              <a:chExt cx="289499" cy="318687"/>
            </a:xfrm>
          </p:grpSpPr>
          <p:sp>
            <p:nvSpPr>
              <p:cNvPr id="7698" name="Google Shape;7698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03" name="Google Shape;7703;p17"/>
            <p:cNvGrpSpPr/>
            <p:nvPr/>
          </p:nvGrpSpPr>
          <p:grpSpPr>
            <a:xfrm>
              <a:off x="4041396" y="4884373"/>
              <a:ext cx="258320" cy="284364"/>
              <a:chOff x="-95938" y="5196046"/>
              <a:chExt cx="289499" cy="318687"/>
            </a:xfrm>
          </p:grpSpPr>
          <p:sp>
            <p:nvSpPr>
              <p:cNvPr id="7704" name="Google Shape;7704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09" name="Google Shape;7709;p17"/>
            <p:cNvGrpSpPr/>
            <p:nvPr/>
          </p:nvGrpSpPr>
          <p:grpSpPr>
            <a:xfrm>
              <a:off x="4749475" y="4884373"/>
              <a:ext cx="258320" cy="284364"/>
              <a:chOff x="-95938" y="5196046"/>
              <a:chExt cx="289499" cy="318687"/>
            </a:xfrm>
          </p:grpSpPr>
          <p:sp>
            <p:nvSpPr>
              <p:cNvPr id="7710" name="Google Shape;7710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15" name="Google Shape;7715;p17"/>
            <p:cNvGrpSpPr/>
            <p:nvPr/>
          </p:nvGrpSpPr>
          <p:grpSpPr>
            <a:xfrm>
              <a:off x="5457554" y="4884373"/>
              <a:ext cx="258320" cy="284364"/>
              <a:chOff x="-95938" y="5196046"/>
              <a:chExt cx="289499" cy="318687"/>
            </a:xfrm>
          </p:grpSpPr>
          <p:sp>
            <p:nvSpPr>
              <p:cNvPr id="7716" name="Google Shape;7716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21" name="Google Shape;7721;p17"/>
            <p:cNvGrpSpPr/>
            <p:nvPr/>
          </p:nvGrpSpPr>
          <p:grpSpPr>
            <a:xfrm>
              <a:off x="6165634" y="4884373"/>
              <a:ext cx="258320" cy="284364"/>
              <a:chOff x="-95938" y="5196046"/>
              <a:chExt cx="289499" cy="318687"/>
            </a:xfrm>
          </p:grpSpPr>
          <p:sp>
            <p:nvSpPr>
              <p:cNvPr id="7722" name="Google Shape;7722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27" name="Google Shape;7727;p17"/>
            <p:cNvGrpSpPr/>
            <p:nvPr/>
          </p:nvGrpSpPr>
          <p:grpSpPr>
            <a:xfrm>
              <a:off x="6873713" y="4884373"/>
              <a:ext cx="258320" cy="284364"/>
              <a:chOff x="-95938" y="5196046"/>
              <a:chExt cx="289499" cy="318687"/>
            </a:xfrm>
          </p:grpSpPr>
          <p:sp>
            <p:nvSpPr>
              <p:cNvPr id="7728" name="Google Shape;7728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33" name="Google Shape;7733;p17"/>
            <p:cNvGrpSpPr/>
            <p:nvPr/>
          </p:nvGrpSpPr>
          <p:grpSpPr>
            <a:xfrm>
              <a:off x="7581793" y="4884373"/>
              <a:ext cx="258320" cy="284364"/>
              <a:chOff x="-95938" y="5196046"/>
              <a:chExt cx="289499" cy="318687"/>
            </a:xfrm>
          </p:grpSpPr>
          <p:sp>
            <p:nvSpPr>
              <p:cNvPr id="7734" name="Google Shape;7734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39" name="Google Shape;7739;p17"/>
            <p:cNvGrpSpPr/>
            <p:nvPr/>
          </p:nvGrpSpPr>
          <p:grpSpPr>
            <a:xfrm>
              <a:off x="8289872" y="4884373"/>
              <a:ext cx="258320" cy="284364"/>
              <a:chOff x="-95938" y="5196046"/>
              <a:chExt cx="289499" cy="318687"/>
            </a:xfrm>
          </p:grpSpPr>
          <p:sp>
            <p:nvSpPr>
              <p:cNvPr id="7740" name="Google Shape;7740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45" name="Google Shape;7745;p17"/>
            <p:cNvGrpSpPr/>
            <p:nvPr/>
          </p:nvGrpSpPr>
          <p:grpSpPr>
            <a:xfrm>
              <a:off x="8997951" y="4884373"/>
              <a:ext cx="258320" cy="284364"/>
              <a:chOff x="-95938" y="5196046"/>
              <a:chExt cx="289499" cy="318687"/>
            </a:xfrm>
          </p:grpSpPr>
          <p:sp>
            <p:nvSpPr>
              <p:cNvPr id="7746" name="Google Shape;7746;p17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17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17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17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17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51" name="Google Shape;7751;p17"/>
            <p:cNvSpPr/>
            <p:nvPr/>
          </p:nvSpPr>
          <p:spPr>
            <a:xfrm>
              <a:off x="12" y="4896780"/>
              <a:ext cx="9519181" cy="79786"/>
            </a:xfrm>
            <a:custGeom>
              <a:avLst/>
              <a:gdLst/>
              <a:ahLst/>
              <a:cxnLst/>
              <a:rect l="l" t="t" r="r" b="b"/>
              <a:pathLst>
                <a:path w="122327" h="1180" extrusionOk="0">
                  <a:moveTo>
                    <a:pt x="122045" y="0"/>
                  </a:moveTo>
                  <a:lnTo>
                    <a:pt x="0" y="56"/>
                  </a:lnTo>
                  <a:lnTo>
                    <a:pt x="0" y="1179"/>
                  </a:lnTo>
                  <a:lnTo>
                    <a:pt x="122326" y="117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2" name="Google Shape;7752;p17"/>
          <p:cNvSpPr txBox="1">
            <a:spLocks noGrp="1"/>
          </p:cNvSpPr>
          <p:nvPr>
            <p:ph type="title"/>
          </p:nvPr>
        </p:nvSpPr>
        <p:spPr>
          <a:xfrm>
            <a:off x="714675" y="4450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53" name="Google Shape;7753;p17"/>
          <p:cNvSpPr txBox="1">
            <a:spLocks noGrp="1"/>
          </p:cNvSpPr>
          <p:nvPr>
            <p:ph type="subTitle" idx="1"/>
          </p:nvPr>
        </p:nvSpPr>
        <p:spPr>
          <a:xfrm>
            <a:off x="714825" y="1323975"/>
            <a:ext cx="2286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1"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54" name="Google Shape;7754;p17"/>
          <p:cNvSpPr txBox="1">
            <a:spLocks noGrp="1"/>
          </p:cNvSpPr>
          <p:nvPr>
            <p:ph type="subTitle" idx="2"/>
          </p:nvPr>
        </p:nvSpPr>
        <p:spPr>
          <a:xfrm>
            <a:off x="714825" y="1676850"/>
            <a:ext cx="228690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55" name="Google Shape;7755;p17"/>
          <p:cNvSpPr txBox="1">
            <a:spLocks noGrp="1"/>
          </p:cNvSpPr>
          <p:nvPr>
            <p:ph type="subTitle" idx="3"/>
          </p:nvPr>
        </p:nvSpPr>
        <p:spPr>
          <a:xfrm>
            <a:off x="3423159" y="1323975"/>
            <a:ext cx="2286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1"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56" name="Google Shape;7756;p17"/>
          <p:cNvSpPr txBox="1">
            <a:spLocks noGrp="1"/>
          </p:cNvSpPr>
          <p:nvPr>
            <p:ph type="subTitle" idx="4"/>
          </p:nvPr>
        </p:nvSpPr>
        <p:spPr>
          <a:xfrm>
            <a:off x="3423161" y="1676850"/>
            <a:ext cx="228690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57" name="Google Shape;7757;p17"/>
          <p:cNvSpPr txBox="1">
            <a:spLocks noGrp="1"/>
          </p:cNvSpPr>
          <p:nvPr>
            <p:ph type="subTitle" idx="5"/>
          </p:nvPr>
        </p:nvSpPr>
        <p:spPr>
          <a:xfrm>
            <a:off x="6131492" y="1323975"/>
            <a:ext cx="2286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1"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58" name="Google Shape;7758;p17"/>
          <p:cNvSpPr txBox="1">
            <a:spLocks noGrp="1"/>
          </p:cNvSpPr>
          <p:nvPr>
            <p:ph type="subTitle" idx="6"/>
          </p:nvPr>
        </p:nvSpPr>
        <p:spPr>
          <a:xfrm>
            <a:off x="6131497" y="1676850"/>
            <a:ext cx="228690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59" name="Google Shape;7759;p17"/>
          <p:cNvSpPr txBox="1">
            <a:spLocks noGrp="1"/>
          </p:cNvSpPr>
          <p:nvPr>
            <p:ph type="subTitle" idx="7"/>
          </p:nvPr>
        </p:nvSpPr>
        <p:spPr>
          <a:xfrm>
            <a:off x="725984" y="2994375"/>
            <a:ext cx="2286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1"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0" name="Google Shape;7760;p17"/>
          <p:cNvSpPr txBox="1">
            <a:spLocks noGrp="1"/>
          </p:cNvSpPr>
          <p:nvPr>
            <p:ph type="subTitle" idx="8"/>
          </p:nvPr>
        </p:nvSpPr>
        <p:spPr>
          <a:xfrm>
            <a:off x="725975" y="3347275"/>
            <a:ext cx="228690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1" name="Google Shape;7761;p17"/>
          <p:cNvSpPr txBox="1">
            <a:spLocks noGrp="1"/>
          </p:cNvSpPr>
          <p:nvPr>
            <p:ph type="subTitle" idx="9"/>
          </p:nvPr>
        </p:nvSpPr>
        <p:spPr>
          <a:xfrm>
            <a:off x="3434318" y="2994375"/>
            <a:ext cx="2286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1"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2" name="Google Shape;7762;p17"/>
          <p:cNvSpPr txBox="1">
            <a:spLocks noGrp="1"/>
          </p:cNvSpPr>
          <p:nvPr>
            <p:ph type="subTitle" idx="13"/>
          </p:nvPr>
        </p:nvSpPr>
        <p:spPr>
          <a:xfrm>
            <a:off x="3434311" y="3347275"/>
            <a:ext cx="228690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3" name="Google Shape;7763;p17"/>
          <p:cNvSpPr txBox="1">
            <a:spLocks noGrp="1"/>
          </p:cNvSpPr>
          <p:nvPr>
            <p:ph type="subTitle" idx="14"/>
          </p:nvPr>
        </p:nvSpPr>
        <p:spPr>
          <a:xfrm>
            <a:off x="6142652" y="2994375"/>
            <a:ext cx="2286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 b="1">
                <a:latin typeface="Michroma"/>
                <a:ea typeface="Michroma"/>
                <a:cs typeface="Michroma"/>
                <a:sym typeface="Michr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64" name="Google Shape;7764;p17"/>
          <p:cNvSpPr txBox="1">
            <a:spLocks noGrp="1"/>
          </p:cNvSpPr>
          <p:nvPr>
            <p:ph type="subTitle" idx="15"/>
          </p:nvPr>
        </p:nvSpPr>
        <p:spPr>
          <a:xfrm>
            <a:off x="6142647" y="3347275"/>
            <a:ext cx="228690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765" name="Google Shape;7765;p17"/>
          <p:cNvGrpSpPr/>
          <p:nvPr/>
        </p:nvGrpSpPr>
        <p:grpSpPr>
          <a:xfrm>
            <a:off x="4943255" y="4536578"/>
            <a:ext cx="3670362" cy="299119"/>
            <a:chOff x="4943255" y="4536578"/>
            <a:chExt cx="3670362" cy="299119"/>
          </a:xfrm>
        </p:grpSpPr>
        <p:grpSp>
          <p:nvGrpSpPr>
            <p:cNvPr id="7766" name="Google Shape;7766;p17"/>
            <p:cNvGrpSpPr/>
            <p:nvPr/>
          </p:nvGrpSpPr>
          <p:grpSpPr>
            <a:xfrm>
              <a:off x="4943255" y="4598729"/>
              <a:ext cx="208157" cy="236967"/>
              <a:chOff x="4943255" y="4598729"/>
              <a:chExt cx="208157" cy="236967"/>
            </a:xfrm>
          </p:grpSpPr>
          <p:sp>
            <p:nvSpPr>
              <p:cNvPr id="7767" name="Google Shape;7767;p17"/>
              <p:cNvSpPr/>
              <p:nvPr/>
            </p:nvSpPr>
            <p:spPr>
              <a:xfrm>
                <a:off x="4943255" y="4598729"/>
                <a:ext cx="208157" cy="236967"/>
              </a:xfrm>
              <a:custGeom>
                <a:avLst/>
                <a:gdLst/>
                <a:ahLst/>
                <a:cxnLst/>
                <a:rect l="l" t="t" r="r" b="b"/>
                <a:pathLst>
                  <a:path w="2023" h="2303" extrusionOk="0">
                    <a:moveTo>
                      <a:pt x="394" y="1460"/>
                    </a:moveTo>
                    <a:cubicBezTo>
                      <a:pt x="1" y="562"/>
                      <a:pt x="1292" y="0"/>
                      <a:pt x="1686" y="843"/>
                    </a:cubicBezTo>
                    <a:cubicBezTo>
                      <a:pt x="2023" y="1741"/>
                      <a:pt x="731" y="2303"/>
                      <a:pt x="394" y="14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17"/>
              <p:cNvSpPr/>
              <p:nvPr/>
            </p:nvSpPr>
            <p:spPr>
              <a:xfrm>
                <a:off x="4983693" y="4650692"/>
                <a:ext cx="127281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237" extrusionOk="0">
                    <a:moveTo>
                      <a:pt x="169" y="843"/>
                    </a:moveTo>
                    <a:cubicBezTo>
                      <a:pt x="1" y="562"/>
                      <a:pt x="169" y="281"/>
                      <a:pt x="394" y="169"/>
                    </a:cubicBezTo>
                    <a:cubicBezTo>
                      <a:pt x="843" y="1"/>
                      <a:pt x="1236" y="394"/>
                      <a:pt x="1068" y="787"/>
                    </a:cubicBezTo>
                    <a:cubicBezTo>
                      <a:pt x="956" y="1236"/>
                      <a:pt x="338" y="1236"/>
                      <a:pt x="169" y="8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17"/>
              <p:cNvSpPr/>
              <p:nvPr/>
            </p:nvSpPr>
            <p:spPr>
              <a:xfrm>
                <a:off x="4989455" y="4656454"/>
                <a:ext cx="127281" cy="121519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181" extrusionOk="0">
                    <a:moveTo>
                      <a:pt x="113" y="787"/>
                    </a:moveTo>
                    <a:cubicBezTo>
                      <a:pt x="1" y="619"/>
                      <a:pt x="57" y="450"/>
                      <a:pt x="169" y="282"/>
                    </a:cubicBezTo>
                    <a:cubicBezTo>
                      <a:pt x="169" y="225"/>
                      <a:pt x="226" y="225"/>
                      <a:pt x="282" y="225"/>
                    </a:cubicBezTo>
                    <a:cubicBezTo>
                      <a:pt x="787" y="1"/>
                      <a:pt x="1237" y="506"/>
                      <a:pt x="900" y="956"/>
                    </a:cubicBezTo>
                    <a:cubicBezTo>
                      <a:pt x="900" y="1012"/>
                      <a:pt x="843" y="1012"/>
                      <a:pt x="787" y="1068"/>
                    </a:cubicBezTo>
                    <a:cubicBezTo>
                      <a:pt x="506" y="1180"/>
                      <a:pt x="169" y="1068"/>
                      <a:pt x="57" y="787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17"/>
              <p:cNvSpPr/>
              <p:nvPr/>
            </p:nvSpPr>
            <p:spPr>
              <a:xfrm>
                <a:off x="5001082" y="4685368"/>
                <a:ext cx="80978" cy="69454"/>
              </a:xfrm>
              <a:custGeom>
                <a:avLst/>
                <a:gdLst/>
                <a:ahLst/>
                <a:cxnLst/>
                <a:rect l="l" t="t" r="r" b="b"/>
                <a:pathLst>
                  <a:path w="787" h="675" extrusionOk="0">
                    <a:moveTo>
                      <a:pt x="450" y="618"/>
                    </a:moveTo>
                    <a:cubicBezTo>
                      <a:pt x="113" y="618"/>
                      <a:pt x="0" y="225"/>
                      <a:pt x="225" y="1"/>
                    </a:cubicBezTo>
                    <a:cubicBezTo>
                      <a:pt x="169" y="57"/>
                      <a:pt x="169" y="113"/>
                      <a:pt x="169" y="169"/>
                    </a:cubicBezTo>
                    <a:cubicBezTo>
                      <a:pt x="113" y="338"/>
                      <a:pt x="281" y="562"/>
                      <a:pt x="506" y="562"/>
                    </a:cubicBezTo>
                    <a:cubicBezTo>
                      <a:pt x="562" y="562"/>
                      <a:pt x="674" y="562"/>
                      <a:pt x="787" y="450"/>
                    </a:cubicBezTo>
                    <a:cubicBezTo>
                      <a:pt x="730" y="562"/>
                      <a:pt x="562" y="675"/>
                      <a:pt x="450" y="61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71" name="Google Shape;7771;p17"/>
            <p:cNvGrpSpPr/>
            <p:nvPr/>
          </p:nvGrpSpPr>
          <p:grpSpPr>
            <a:xfrm flipH="1">
              <a:off x="7898313" y="4693118"/>
              <a:ext cx="356261" cy="81650"/>
              <a:chOff x="1962943" y="5517637"/>
              <a:chExt cx="356261" cy="81650"/>
            </a:xfrm>
          </p:grpSpPr>
          <p:sp>
            <p:nvSpPr>
              <p:cNvPr id="7772" name="Google Shape;7772;p17"/>
              <p:cNvSpPr/>
              <p:nvPr/>
            </p:nvSpPr>
            <p:spPr>
              <a:xfrm>
                <a:off x="1985205" y="5517637"/>
                <a:ext cx="70552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1236" extrusionOk="0">
                    <a:moveTo>
                      <a:pt x="57" y="1236"/>
                    </a:moveTo>
                    <a:lnTo>
                      <a:pt x="0" y="0"/>
                    </a:lnTo>
                    <a:lnTo>
                      <a:pt x="1068" y="0"/>
                    </a:lnTo>
                    <a:lnTo>
                      <a:pt x="1068" y="123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17"/>
              <p:cNvSpPr/>
              <p:nvPr/>
            </p:nvSpPr>
            <p:spPr>
              <a:xfrm>
                <a:off x="2055690" y="5517637"/>
                <a:ext cx="263513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1236" extrusionOk="0">
                    <a:moveTo>
                      <a:pt x="1" y="1236"/>
                    </a:moveTo>
                    <a:lnTo>
                      <a:pt x="1" y="0"/>
                    </a:lnTo>
                    <a:lnTo>
                      <a:pt x="3988" y="0"/>
                    </a:lnTo>
                    <a:lnTo>
                      <a:pt x="3988" y="1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17"/>
              <p:cNvSpPr/>
              <p:nvPr/>
            </p:nvSpPr>
            <p:spPr>
              <a:xfrm>
                <a:off x="1962943" y="5517637"/>
                <a:ext cx="26028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36" extrusionOk="0">
                    <a:moveTo>
                      <a:pt x="0" y="1236"/>
                    </a:moveTo>
                    <a:lnTo>
                      <a:pt x="0" y="0"/>
                    </a:lnTo>
                    <a:lnTo>
                      <a:pt x="337" y="0"/>
                    </a:lnTo>
                    <a:lnTo>
                      <a:pt x="394" y="1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17"/>
              <p:cNvSpPr/>
              <p:nvPr/>
            </p:nvSpPr>
            <p:spPr>
              <a:xfrm>
                <a:off x="2055690" y="5580723"/>
                <a:ext cx="263513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281" extrusionOk="0">
                    <a:moveTo>
                      <a:pt x="3988" y="0"/>
                    </a:moveTo>
                    <a:lnTo>
                      <a:pt x="3988" y="281"/>
                    </a:lnTo>
                    <a:lnTo>
                      <a:pt x="1" y="2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17"/>
              <p:cNvSpPr/>
              <p:nvPr/>
            </p:nvSpPr>
            <p:spPr>
              <a:xfrm>
                <a:off x="1962943" y="5580723"/>
                <a:ext cx="26028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281" extrusionOk="0">
                    <a:moveTo>
                      <a:pt x="394" y="0"/>
                    </a:moveTo>
                    <a:lnTo>
                      <a:pt x="394" y="281"/>
                    </a:lnTo>
                    <a:lnTo>
                      <a:pt x="0" y="2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77" name="Google Shape;7777;p17"/>
            <p:cNvGrpSpPr/>
            <p:nvPr/>
          </p:nvGrpSpPr>
          <p:grpSpPr>
            <a:xfrm flipH="1">
              <a:off x="8361267" y="4536578"/>
              <a:ext cx="252349" cy="252349"/>
              <a:chOff x="1647575" y="5358103"/>
              <a:chExt cx="252349" cy="252349"/>
            </a:xfrm>
          </p:grpSpPr>
          <p:sp>
            <p:nvSpPr>
              <p:cNvPr id="7778" name="Google Shape;7778;p17"/>
              <p:cNvSpPr/>
              <p:nvPr/>
            </p:nvSpPr>
            <p:spPr>
              <a:xfrm>
                <a:off x="1647575" y="5358103"/>
                <a:ext cx="252349" cy="25234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3707" y="2303"/>
                    </a:moveTo>
                    <a:cubicBezTo>
                      <a:pt x="3820" y="899"/>
                      <a:pt x="2247" y="0"/>
                      <a:pt x="1124" y="899"/>
                    </a:cubicBezTo>
                    <a:cubicBezTo>
                      <a:pt x="0" y="1741"/>
                      <a:pt x="506" y="3539"/>
                      <a:pt x="1910" y="3707"/>
                    </a:cubicBezTo>
                    <a:cubicBezTo>
                      <a:pt x="2809" y="3819"/>
                      <a:pt x="3595" y="3145"/>
                      <a:pt x="3707" y="230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17"/>
              <p:cNvSpPr/>
              <p:nvPr/>
            </p:nvSpPr>
            <p:spPr>
              <a:xfrm>
                <a:off x="1695798" y="5428588"/>
                <a:ext cx="163300" cy="141038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135" extrusionOk="0">
                    <a:moveTo>
                      <a:pt x="2416" y="1180"/>
                    </a:moveTo>
                    <a:cubicBezTo>
                      <a:pt x="2472" y="562"/>
                      <a:pt x="2079" y="57"/>
                      <a:pt x="1461" y="0"/>
                    </a:cubicBezTo>
                    <a:lnTo>
                      <a:pt x="1405" y="0"/>
                    </a:lnTo>
                    <a:cubicBezTo>
                      <a:pt x="1" y="0"/>
                      <a:pt x="1" y="2135"/>
                      <a:pt x="1405" y="2135"/>
                    </a:cubicBezTo>
                    <a:lnTo>
                      <a:pt x="1461" y="2135"/>
                    </a:lnTo>
                    <a:cubicBezTo>
                      <a:pt x="1966" y="2022"/>
                      <a:pt x="2360" y="1685"/>
                      <a:pt x="2416" y="1180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17"/>
              <p:cNvSpPr/>
              <p:nvPr/>
            </p:nvSpPr>
            <p:spPr>
              <a:xfrm>
                <a:off x="1740322" y="5450850"/>
                <a:ext cx="85416" cy="85416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93" extrusionOk="0">
                    <a:moveTo>
                      <a:pt x="1236" y="787"/>
                    </a:moveTo>
                    <a:cubicBezTo>
                      <a:pt x="1292" y="281"/>
                      <a:pt x="731" y="0"/>
                      <a:pt x="394" y="281"/>
                    </a:cubicBezTo>
                    <a:cubicBezTo>
                      <a:pt x="1" y="618"/>
                      <a:pt x="169" y="1180"/>
                      <a:pt x="675" y="1236"/>
                    </a:cubicBezTo>
                    <a:cubicBezTo>
                      <a:pt x="955" y="1292"/>
                      <a:pt x="1180" y="1068"/>
                      <a:pt x="1236" y="78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17"/>
              <p:cNvSpPr/>
              <p:nvPr/>
            </p:nvSpPr>
            <p:spPr>
              <a:xfrm>
                <a:off x="1758885" y="5495374"/>
                <a:ext cx="22328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8" extrusionOk="0">
                    <a:moveTo>
                      <a:pt x="337" y="169"/>
                    </a:moveTo>
                    <a:cubicBezTo>
                      <a:pt x="337" y="113"/>
                      <a:pt x="281" y="0"/>
                      <a:pt x="225" y="0"/>
                    </a:cubicBezTo>
                    <a:cubicBezTo>
                      <a:pt x="113" y="0"/>
                      <a:pt x="57" y="57"/>
                      <a:pt x="57" y="169"/>
                    </a:cubicBezTo>
                    <a:cubicBezTo>
                      <a:pt x="0" y="225"/>
                      <a:pt x="57" y="337"/>
                      <a:pt x="169" y="337"/>
                    </a:cubicBezTo>
                    <a:cubicBezTo>
                      <a:pt x="281" y="337"/>
                      <a:pt x="337" y="281"/>
                      <a:pt x="337" y="16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2_1_1_1">
    <p:bg>
      <p:bgPr>
        <a:gradFill>
          <a:gsLst>
            <a:gs pos="0">
              <a:schemeClr val="accent6"/>
            </a:gs>
            <a:gs pos="50000">
              <a:schemeClr val="accent6"/>
            </a:gs>
            <a:gs pos="100000">
              <a:schemeClr val="dk1"/>
            </a:gs>
          </a:gsLst>
          <a:lin ang="18900732" scaled="0"/>
        </a:gradFill>
        <a:effectLst/>
      </p:bgPr>
    </p:bg>
    <p:spTree>
      <p:nvGrpSpPr>
        <p:cNvPr id="1" name="Shape 1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05" name="Google Shape;11005;p24"/>
          <p:cNvGrpSpPr/>
          <p:nvPr/>
        </p:nvGrpSpPr>
        <p:grpSpPr>
          <a:xfrm rot="10800000" flipH="1">
            <a:off x="-82849" y="56"/>
            <a:ext cx="9363767" cy="2555558"/>
            <a:chOff x="1851250" y="1720850"/>
            <a:chExt cx="3539775" cy="966075"/>
          </a:xfrm>
        </p:grpSpPr>
        <p:sp>
          <p:nvSpPr>
            <p:cNvPr id="11006" name="Google Shape;11006;p24"/>
            <p:cNvSpPr/>
            <p:nvPr/>
          </p:nvSpPr>
          <p:spPr>
            <a:xfrm>
              <a:off x="4361800" y="2473450"/>
              <a:ext cx="44950" cy="66025"/>
            </a:xfrm>
            <a:custGeom>
              <a:avLst/>
              <a:gdLst/>
              <a:ahLst/>
              <a:cxnLst/>
              <a:rect l="l" t="t" r="r" b="b"/>
              <a:pathLst>
                <a:path w="1798" h="2641" extrusionOk="0">
                  <a:moveTo>
                    <a:pt x="225" y="1"/>
                  </a:moveTo>
                  <a:lnTo>
                    <a:pt x="0" y="113"/>
                  </a:lnTo>
                  <a:lnTo>
                    <a:pt x="1573" y="2641"/>
                  </a:lnTo>
                  <a:lnTo>
                    <a:pt x="1797" y="252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24"/>
            <p:cNvSpPr/>
            <p:nvPr/>
          </p:nvSpPr>
          <p:spPr>
            <a:xfrm>
              <a:off x="4399700" y="2453800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1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24"/>
            <p:cNvSpPr/>
            <p:nvPr/>
          </p:nvSpPr>
          <p:spPr>
            <a:xfrm>
              <a:off x="4439025" y="2436950"/>
              <a:ext cx="30900" cy="73050"/>
            </a:xfrm>
            <a:custGeom>
              <a:avLst/>
              <a:gdLst/>
              <a:ahLst/>
              <a:cxnLst/>
              <a:rect l="l" t="t" r="r" b="b"/>
              <a:pathLst>
                <a:path w="1236" h="2922" extrusionOk="0">
                  <a:moveTo>
                    <a:pt x="281" y="1"/>
                  </a:moveTo>
                  <a:lnTo>
                    <a:pt x="0" y="113"/>
                  </a:lnTo>
                  <a:lnTo>
                    <a:pt x="1011" y="2921"/>
                  </a:lnTo>
                  <a:lnTo>
                    <a:pt x="1236" y="2809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24"/>
            <p:cNvSpPr/>
            <p:nvPr/>
          </p:nvSpPr>
          <p:spPr>
            <a:xfrm>
              <a:off x="4326700" y="2497325"/>
              <a:ext cx="49150" cy="63225"/>
            </a:xfrm>
            <a:custGeom>
              <a:avLst/>
              <a:gdLst/>
              <a:ahLst/>
              <a:cxnLst/>
              <a:rect l="l" t="t" r="r" b="b"/>
              <a:pathLst>
                <a:path w="1966" h="2529" extrusionOk="0">
                  <a:moveTo>
                    <a:pt x="169" y="1"/>
                  </a:moveTo>
                  <a:lnTo>
                    <a:pt x="0" y="169"/>
                  </a:lnTo>
                  <a:lnTo>
                    <a:pt x="1741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24"/>
            <p:cNvSpPr/>
            <p:nvPr/>
          </p:nvSpPr>
          <p:spPr>
            <a:xfrm>
              <a:off x="4603300" y="2414500"/>
              <a:ext cx="11250" cy="73025"/>
            </a:xfrm>
            <a:custGeom>
              <a:avLst/>
              <a:gdLst/>
              <a:ahLst/>
              <a:cxnLst/>
              <a:rect l="l" t="t" r="r" b="b"/>
              <a:pathLst>
                <a:path w="450" h="2921" extrusionOk="0">
                  <a:moveTo>
                    <a:pt x="169" y="0"/>
                  </a:moveTo>
                  <a:lnTo>
                    <a:pt x="0" y="2921"/>
                  </a:lnTo>
                  <a:lnTo>
                    <a:pt x="281" y="2921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24"/>
            <p:cNvSpPr/>
            <p:nvPr/>
          </p:nvSpPr>
          <p:spPr>
            <a:xfrm>
              <a:off x="4563975" y="2414500"/>
              <a:ext cx="9850" cy="73025"/>
            </a:xfrm>
            <a:custGeom>
              <a:avLst/>
              <a:gdLst/>
              <a:ahLst/>
              <a:cxnLst/>
              <a:rect l="l" t="t" r="r" b="b"/>
              <a:pathLst>
                <a:path w="394" h="2921" extrusionOk="0">
                  <a:moveTo>
                    <a:pt x="1" y="0"/>
                  </a:moveTo>
                  <a:lnTo>
                    <a:pt x="169" y="2921"/>
                  </a:lnTo>
                  <a:lnTo>
                    <a:pt x="394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24"/>
            <p:cNvSpPr/>
            <p:nvPr/>
          </p:nvSpPr>
          <p:spPr>
            <a:xfrm>
              <a:off x="4521850" y="2417300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1" y="0"/>
                  </a:moveTo>
                  <a:lnTo>
                    <a:pt x="450" y="2977"/>
                  </a:lnTo>
                  <a:lnTo>
                    <a:pt x="675" y="2921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24"/>
            <p:cNvSpPr/>
            <p:nvPr/>
          </p:nvSpPr>
          <p:spPr>
            <a:xfrm>
              <a:off x="4479725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282" y="0"/>
                  </a:moveTo>
                  <a:lnTo>
                    <a:pt x="1" y="57"/>
                  </a:lnTo>
                  <a:lnTo>
                    <a:pt x="731" y="2921"/>
                  </a:lnTo>
                  <a:lnTo>
                    <a:pt x="956" y="286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24"/>
            <p:cNvSpPr/>
            <p:nvPr/>
          </p:nvSpPr>
          <p:spPr>
            <a:xfrm>
              <a:off x="4236825" y="2585800"/>
              <a:ext cx="63200" cy="49150"/>
            </a:xfrm>
            <a:custGeom>
              <a:avLst/>
              <a:gdLst/>
              <a:ahLst/>
              <a:cxnLst/>
              <a:rect l="l" t="t" r="r" b="b"/>
              <a:pathLst>
                <a:path w="2528" h="1966" extrusionOk="0">
                  <a:moveTo>
                    <a:pt x="169" y="0"/>
                  </a:moveTo>
                  <a:lnTo>
                    <a:pt x="1" y="225"/>
                  </a:lnTo>
                  <a:lnTo>
                    <a:pt x="2416" y="1966"/>
                  </a:lnTo>
                  <a:lnTo>
                    <a:pt x="2528" y="179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24"/>
            <p:cNvSpPr/>
            <p:nvPr/>
          </p:nvSpPr>
          <p:spPr>
            <a:xfrm>
              <a:off x="4263500" y="2553500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0"/>
                  </a:moveTo>
                  <a:lnTo>
                    <a:pt x="1" y="225"/>
                  </a:lnTo>
                  <a:lnTo>
                    <a:pt x="2191" y="2191"/>
                  </a:lnTo>
                  <a:lnTo>
                    <a:pt x="2360" y="2022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24"/>
            <p:cNvSpPr/>
            <p:nvPr/>
          </p:nvSpPr>
          <p:spPr>
            <a:xfrm>
              <a:off x="4212950" y="2622300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13"/>
                    <a:pt x="1" y="225"/>
                  </a:cubicBezTo>
                  <a:lnTo>
                    <a:pt x="2528" y="1742"/>
                  </a:lnTo>
                  <a:lnTo>
                    <a:pt x="2697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24"/>
            <p:cNvSpPr/>
            <p:nvPr/>
          </p:nvSpPr>
          <p:spPr>
            <a:xfrm>
              <a:off x="4294400" y="2522600"/>
              <a:ext cx="54775" cy="60400"/>
            </a:xfrm>
            <a:custGeom>
              <a:avLst/>
              <a:gdLst/>
              <a:ahLst/>
              <a:cxnLst/>
              <a:rect l="l" t="t" r="r" b="b"/>
              <a:pathLst>
                <a:path w="2191" h="2416" extrusionOk="0">
                  <a:moveTo>
                    <a:pt x="169" y="1"/>
                  </a:moveTo>
                  <a:lnTo>
                    <a:pt x="0" y="225"/>
                  </a:lnTo>
                  <a:lnTo>
                    <a:pt x="1966" y="2416"/>
                  </a:lnTo>
                  <a:lnTo>
                    <a:pt x="2191" y="2247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24"/>
            <p:cNvSpPr/>
            <p:nvPr/>
          </p:nvSpPr>
          <p:spPr>
            <a:xfrm>
              <a:off x="4638400" y="2418700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450" y="1"/>
                  </a:moveTo>
                  <a:lnTo>
                    <a:pt x="1" y="2921"/>
                  </a:lnTo>
                  <a:lnTo>
                    <a:pt x="225" y="2921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24"/>
            <p:cNvSpPr/>
            <p:nvPr/>
          </p:nvSpPr>
          <p:spPr>
            <a:xfrm>
              <a:off x="4740900" y="2455200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1" y="2697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24"/>
            <p:cNvSpPr/>
            <p:nvPr/>
          </p:nvSpPr>
          <p:spPr>
            <a:xfrm>
              <a:off x="4673500" y="2425725"/>
              <a:ext cx="23900" cy="73025"/>
            </a:xfrm>
            <a:custGeom>
              <a:avLst/>
              <a:gdLst/>
              <a:ahLst/>
              <a:cxnLst/>
              <a:rect l="l" t="t" r="r" b="b"/>
              <a:pathLst>
                <a:path w="956" h="2921" extrusionOk="0">
                  <a:moveTo>
                    <a:pt x="731" y="0"/>
                  </a:moveTo>
                  <a:lnTo>
                    <a:pt x="1" y="2865"/>
                  </a:lnTo>
                  <a:lnTo>
                    <a:pt x="281" y="2921"/>
                  </a:lnTo>
                  <a:lnTo>
                    <a:pt x="955" y="113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24"/>
            <p:cNvSpPr/>
            <p:nvPr/>
          </p:nvSpPr>
          <p:spPr>
            <a:xfrm>
              <a:off x="4707200" y="2438350"/>
              <a:ext cx="30925" cy="71650"/>
            </a:xfrm>
            <a:custGeom>
              <a:avLst/>
              <a:gdLst/>
              <a:ahLst/>
              <a:cxnLst/>
              <a:rect l="l" t="t" r="r" b="b"/>
              <a:pathLst>
                <a:path w="1237" h="2866" extrusionOk="0">
                  <a:moveTo>
                    <a:pt x="955" y="1"/>
                  </a:moveTo>
                  <a:lnTo>
                    <a:pt x="1" y="2753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24"/>
            <p:cNvSpPr/>
            <p:nvPr/>
          </p:nvSpPr>
          <p:spPr>
            <a:xfrm>
              <a:off x="4829350" y="2571750"/>
              <a:ext cx="5650" cy="11250"/>
            </a:xfrm>
            <a:custGeom>
              <a:avLst/>
              <a:gdLst/>
              <a:ahLst/>
              <a:cxnLst/>
              <a:rect l="l" t="t" r="r" b="b"/>
              <a:pathLst>
                <a:path w="226" h="450" extrusionOk="0">
                  <a:moveTo>
                    <a:pt x="226" y="1"/>
                  </a:moveTo>
                  <a:lnTo>
                    <a:pt x="1" y="281"/>
                  </a:lnTo>
                  <a:lnTo>
                    <a:pt x="169" y="450"/>
                  </a:lnTo>
                  <a:lnTo>
                    <a:pt x="226" y="394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24"/>
            <p:cNvSpPr/>
            <p:nvPr/>
          </p:nvSpPr>
          <p:spPr>
            <a:xfrm>
              <a:off x="4771800" y="2473450"/>
              <a:ext cx="43550" cy="67425"/>
            </a:xfrm>
            <a:custGeom>
              <a:avLst/>
              <a:gdLst/>
              <a:ahLst/>
              <a:cxnLst/>
              <a:rect l="l" t="t" r="r" b="b"/>
              <a:pathLst>
                <a:path w="1742" h="2697" extrusionOk="0">
                  <a:moveTo>
                    <a:pt x="1517" y="1"/>
                  </a:moveTo>
                  <a:lnTo>
                    <a:pt x="0" y="2528"/>
                  </a:lnTo>
                  <a:lnTo>
                    <a:pt x="225" y="2697"/>
                  </a:lnTo>
                  <a:lnTo>
                    <a:pt x="1741" y="169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24"/>
            <p:cNvSpPr/>
            <p:nvPr/>
          </p:nvSpPr>
          <p:spPr>
            <a:xfrm>
              <a:off x="4801275" y="2512775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9" y="1"/>
                  </a:moveTo>
                  <a:lnTo>
                    <a:pt x="1" y="1798"/>
                  </a:lnTo>
                  <a:lnTo>
                    <a:pt x="225" y="1910"/>
                  </a:lnTo>
                  <a:lnTo>
                    <a:pt x="1349" y="394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24"/>
            <p:cNvSpPr/>
            <p:nvPr/>
          </p:nvSpPr>
          <p:spPr>
            <a:xfrm>
              <a:off x="4309850" y="2509975"/>
              <a:ext cx="66000" cy="78650"/>
            </a:xfrm>
            <a:custGeom>
              <a:avLst/>
              <a:gdLst/>
              <a:ahLst/>
              <a:cxnLst/>
              <a:rect l="l" t="t" r="r" b="b"/>
              <a:pathLst>
                <a:path w="2640" h="3146" extrusionOk="0">
                  <a:moveTo>
                    <a:pt x="225" y="0"/>
                  </a:moveTo>
                  <a:lnTo>
                    <a:pt x="0" y="169"/>
                  </a:lnTo>
                  <a:lnTo>
                    <a:pt x="2471" y="3145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24"/>
            <p:cNvSpPr/>
            <p:nvPr/>
          </p:nvSpPr>
          <p:spPr>
            <a:xfrm>
              <a:off x="4420775" y="2443975"/>
              <a:ext cx="42125" cy="92700"/>
            </a:xfrm>
            <a:custGeom>
              <a:avLst/>
              <a:gdLst/>
              <a:ahLst/>
              <a:cxnLst/>
              <a:rect l="l" t="t" r="r" b="b"/>
              <a:pathLst>
                <a:path w="1685" h="3708" extrusionOk="0">
                  <a:moveTo>
                    <a:pt x="225" y="1"/>
                  </a:moveTo>
                  <a:lnTo>
                    <a:pt x="0" y="113"/>
                  </a:lnTo>
                  <a:lnTo>
                    <a:pt x="1460" y="3707"/>
                  </a:lnTo>
                  <a:lnTo>
                    <a:pt x="1685" y="359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24"/>
            <p:cNvSpPr/>
            <p:nvPr/>
          </p:nvSpPr>
          <p:spPr>
            <a:xfrm>
              <a:off x="4381450" y="24622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69"/>
                  </a:lnTo>
                  <a:lnTo>
                    <a:pt x="1798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24"/>
            <p:cNvSpPr/>
            <p:nvPr/>
          </p:nvSpPr>
          <p:spPr>
            <a:xfrm>
              <a:off x="4344950" y="2484700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0" y="113"/>
                  </a:lnTo>
                  <a:lnTo>
                    <a:pt x="2134" y="3314"/>
                  </a:lnTo>
                  <a:lnTo>
                    <a:pt x="2359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24"/>
            <p:cNvSpPr/>
            <p:nvPr/>
          </p:nvSpPr>
          <p:spPr>
            <a:xfrm>
              <a:off x="4460075" y="2431350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1" y="56"/>
                  </a:lnTo>
                  <a:lnTo>
                    <a:pt x="1068" y="3763"/>
                  </a:lnTo>
                  <a:lnTo>
                    <a:pt x="1349" y="3651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24"/>
            <p:cNvSpPr/>
            <p:nvPr/>
          </p:nvSpPr>
          <p:spPr>
            <a:xfrm>
              <a:off x="4586450" y="2413075"/>
              <a:ext cx="7050" cy="96925"/>
            </a:xfrm>
            <a:custGeom>
              <a:avLst/>
              <a:gdLst/>
              <a:ahLst/>
              <a:cxnLst/>
              <a:rect l="l" t="t" r="r" b="b"/>
              <a:pathLst>
                <a:path w="282" h="3877" extrusionOk="0">
                  <a:moveTo>
                    <a:pt x="0" y="1"/>
                  </a:moveTo>
                  <a:lnTo>
                    <a:pt x="0" y="3876"/>
                  </a:lnTo>
                  <a:lnTo>
                    <a:pt x="281" y="3876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24"/>
            <p:cNvSpPr/>
            <p:nvPr/>
          </p:nvSpPr>
          <p:spPr>
            <a:xfrm>
              <a:off x="4502200" y="2421500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1" y="57"/>
                  </a:lnTo>
                  <a:lnTo>
                    <a:pt x="675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24"/>
            <p:cNvSpPr/>
            <p:nvPr/>
          </p:nvSpPr>
          <p:spPr>
            <a:xfrm>
              <a:off x="4542925" y="2414500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281" y="0"/>
                  </a:moveTo>
                  <a:lnTo>
                    <a:pt x="0" y="56"/>
                  </a:lnTo>
                  <a:lnTo>
                    <a:pt x="394" y="3875"/>
                  </a:lnTo>
                  <a:lnTo>
                    <a:pt x="618" y="387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24"/>
            <p:cNvSpPr/>
            <p:nvPr/>
          </p:nvSpPr>
          <p:spPr>
            <a:xfrm>
              <a:off x="4278950" y="25366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69" y="0"/>
                  </a:moveTo>
                  <a:lnTo>
                    <a:pt x="0" y="225"/>
                  </a:lnTo>
                  <a:lnTo>
                    <a:pt x="2752" y="2921"/>
                  </a:lnTo>
                  <a:cubicBezTo>
                    <a:pt x="2809" y="2865"/>
                    <a:pt x="2865" y="2809"/>
                    <a:pt x="2921" y="275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24"/>
            <p:cNvSpPr/>
            <p:nvPr/>
          </p:nvSpPr>
          <p:spPr>
            <a:xfrm>
              <a:off x="4249450" y="2568950"/>
              <a:ext cx="78675" cy="67425"/>
            </a:xfrm>
            <a:custGeom>
              <a:avLst/>
              <a:gdLst/>
              <a:ahLst/>
              <a:cxnLst/>
              <a:rect l="l" t="t" r="r" b="b"/>
              <a:pathLst>
                <a:path w="3147" h="2697" extrusionOk="0">
                  <a:moveTo>
                    <a:pt x="169" y="0"/>
                  </a:moveTo>
                  <a:cubicBezTo>
                    <a:pt x="113" y="113"/>
                    <a:pt x="57" y="169"/>
                    <a:pt x="1" y="225"/>
                  </a:cubicBezTo>
                  <a:lnTo>
                    <a:pt x="2978" y="2696"/>
                  </a:lnTo>
                  <a:lnTo>
                    <a:pt x="3146" y="247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24"/>
            <p:cNvSpPr/>
            <p:nvPr/>
          </p:nvSpPr>
          <p:spPr>
            <a:xfrm>
              <a:off x="4225600" y="2602650"/>
              <a:ext cx="82850" cy="59000"/>
            </a:xfrm>
            <a:custGeom>
              <a:avLst/>
              <a:gdLst/>
              <a:ahLst/>
              <a:cxnLst/>
              <a:rect l="l" t="t" r="r" b="b"/>
              <a:pathLst>
                <a:path w="3314" h="2360" extrusionOk="0">
                  <a:moveTo>
                    <a:pt x="113" y="0"/>
                  </a:moveTo>
                  <a:lnTo>
                    <a:pt x="0" y="225"/>
                  </a:lnTo>
                  <a:lnTo>
                    <a:pt x="3202" y="2359"/>
                  </a:lnTo>
                  <a:lnTo>
                    <a:pt x="3314" y="2134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24"/>
            <p:cNvSpPr/>
            <p:nvPr/>
          </p:nvSpPr>
          <p:spPr>
            <a:xfrm>
              <a:off x="4618750" y="2417300"/>
              <a:ext cx="16875" cy="95500"/>
            </a:xfrm>
            <a:custGeom>
              <a:avLst/>
              <a:gdLst/>
              <a:ahLst/>
              <a:cxnLst/>
              <a:rect l="l" t="t" r="r" b="b"/>
              <a:pathLst>
                <a:path w="675" h="3820" extrusionOk="0">
                  <a:moveTo>
                    <a:pt x="393" y="0"/>
                  </a:moveTo>
                  <a:lnTo>
                    <a:pt x="0" y="3820"/>
                  </a:lnTo>
                  <a:lnTo>
                    <a:pt x="281" y="3820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24"/>
            <p:cNvSpPr/>
            <p:nvPr/>
          </p:nvSpPr>
          <p:spPr>
            <a:xfrm>
              <a:off x="4684725" y="2432750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6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24"/>
            <p:cNvSpPr/>
            <p:nvPr/>
          </p:nvSpPr>
          <p:spPr>
            <a:xfrm>
              <a:off x="4652450" y="2421500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0" y="1"/>
                  </a:moveTo>
                  <a:lnTo>
                    <a:pt x="0" y="3764"/>
                  </a:lnTo>
                  <a:lnTo>
                    <a:pt x="281" y="3820"/>
                  </a:lnTo>
                  <a:lnTo>
                    <a:pt x="1011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24"/>
            <p:cNvSpPr/>
            <p:nvPr/>
          </p:nvSpPr>
          <p:spPr>
            <a:xfrm>
              <a:off x="4826550" y="2599825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8" y="1"/>
                  </a:moveTo>
                  <a:lnTo>
                    <a:pt x="1" y="338"/>
                  </a:lnTo>
                  <a:lnTo>
                    <a:pt x="169" y="506"/>
                  </a:lnTo>
                  <a:lnTo>
                    <a:pt x="338" y="33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24"/>
            <p:cNvSpPr/>
            <p:nvPr/>
          </p:nvSpPr>
          <p:spPr>
            <a:xfrm>
              <a:off x="4717025" y="2446775"/>
              <a:ext cx="42150" cy="89900"/>
            </a:xfrm>
            <a:custGeom>
              <a:avLst/>
              <a:gdLst/>
              <a:ahLst/>
              <a:cxnLst/>
              <a:rect l="l" t="t" r="r" b="b"/>
              <a:pathLst>
                <a:path w="1686" h="3596" extrusionOk="0">
                  <a:moveTo>
                    <a:pt x="1461" y="1"/>
                  </a:moveTo>
                  <a:lnTo>
                    <a:pt x="1" y="3539"/>
                  </a:lnTo>
                  <a:lnTo>
                    <a:pt x="225" y="3595"/>
                  </a:lnTo>
                  <a:lnTo>
                    <a:pt x="1686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24"/>
            <p:cNvSpPr/>
            <p:nvPr/>
          </p:nvSpPr>
          <p:spPr>
            <a:xfrm>
              <a:off x="4746525" y="2463625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7" y="1"/>
                  </a:moveTo>
                  <a:lnTo>
                    <a:pt x="0" y="3371"/>
                  </a:lnTo>
                  <a:lnTo>
                    <a:pt x="225" y="3539"/>
                  </a:lnTo>
                  <a:lnTo>
                    <a:pt x="2022" y="113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24"/>
            <p:cNvSpPr/>
            <p:nvPr/>
          </p:nvSpPr>
          <p:spPr>
            <a:xfrm>
              <a:off x="4801275" y="2543675"/>
              <a:ext cx="33725" cy="44950"/>
            </a:xfrm>
            <a:custGeom>
              <a:avLst/>
              <a:gdLst/>
              <a:ahLst/>
              <a:cxnLst/>
              <a:rect l="l" t="t" r="r" b="b"/>
              <a:pathLst>
                <a:path w="1349" h="1798" extrusionOk="0">
                  <a:moveTo>
                    <a:pt x="1349" y="0"/>
                  </a:moveTo>
                  <a:lnTo>
                    <a:pt x="1" y="1629"/>
                  </a:lnTo>
                  <a:lnTo>
                    <a:pt x="225" y="1797"/>
                  </a:lnTo>
                  <a:lnTo>
                    <a:pt x="1349" y="393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24"/>
            <p:cNvSpPr/>
            <p:nvPr/>
          </p:nvSpPr>
          <p:spPr>
            <a:xfrm>
              <a:off x="4774600" y="2486100"/>
              <a:ext cx="60400" cy="82875"/>
            </a:xfrm>
            <a:custGeom>
              <a:avLst/>
              <a:gdLst/>
              <a:ahLst/>
              <a:cxnLst/>
              <a:rect l="l" t="t" r="r" b="b"/>
              <a:pathLst>
                <a:path w="2416" h="3315" extrusionOk="0">
                  <a:moveTo>
                    <a:pt x="2191" y="0"/>
                  </a:moveTo>
                  <a:lnTo>
                    <a:pt x="0" y="3202"/>
                  </a:lnTo>
                  <a:lnTo>
                    <a:pt x="225" y="3314"/>
                  </a:lnTo>
                  <a:lnTo>
                    <a:pt x="2416" y="113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24"/>
            <p:cNvSpPr/>
            <p:nvPr/>
          </p:nvSpPr>
          <p:spPr>
            <a:xfrm>
              <a:off x="4593475" y="2648975"/>
              <a:ext cx="120775" cy="37950"/>
            </a:xfrm>
            <a:custGeom>
              <a:avLst/>
              <a:gdLst/>
              <a:ahLst/>
              <a:cxnLst/>
              <a:rect l="l" t="t" r="r" b="b"/>
              <a:pathLst>
                <a:path w="4831" h="1518" extrusionOk="0">
                  <a:moveTo>
                    <a:pt x="0" y="1"/>
                  </a:moveTo>
                  <a:lnTo>
                    <a:pt x="0" y="1068"/>
                  </a:lnTo>
                  <a:cubicBezTo>
                    <a:pt x="899" y="1068"/>
                    <a:pt x="1741" y="1180"/>
                    <a:pt x="2584" y="1517"/>
                  </a:cubicBezTo>
                  <a:lnTo>
                    <a:pt x="4830" y="1517"/>
                  </a:lnTo>
                  <a:cubicBezTo>
                    <a:pt x="3426" y="506"/>
                    <a:pt x="1741" y="1"/>
                    <a:pt x="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24"/>
            <p:cNvSpPr/>
            <p:nvPr/>
          </p:nvSpPr>
          <p:spPr>
            <a:xfrm>
              <a:off x="4500800" y="2536650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3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24"/>
            <p:cNvSpPr/>
            <p:nvPr/>
          </p:nvSpPr>
          <p:spPr>
            <a:xfrm>
              <a:off x="1972000" y="2504350"/>
              <a:ext cx="16875" cy="15475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562" y="1"/>
                  </a:moveTo>
                  <a:lnTo>
                    <a:pt x="0" y="506"/>
                  </a:lnTo>
                  <a:lnTo>
                    <a:pt x="113" y="618"/>
                  </a:lnTo>
                  <a:lnTo>
                    <a:pt x="674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24"/>
            <p:cNvSpPr/>
            <p:nvPr/>
          </p:nvSpPr>
          <p:spPr>
            <a:xfrm>
              <a:off x="1980425" y="2515575"/>
              <a:ext cx="18275" cy="14075"/>
            </a:xfrm>
            <a:custGeom>
              <a:avLst/>
              <a:gdLst/>
              <a:ahLst/>
              <a:cxnLst/>
              <a:rect l="l" t="t" r="r" b="b"/>
              <a:pathLst>
                <a:path w="731" h="563" extrusionOk="0">
                  <a:moveTo>
                    <a:pt x="618" y="1"/>
                  </a:moveTo>
                  <a:lnTo>
                    <a:pt x="0" y="394"/>
                  </a:lnTo>
                  <a:cubicBezTo>
                    <a:pt x="56" y="450"/>
                    <a:pt x="56" y="506"/>
                    <a:pt x="113" y="563"/>
                  </a:cubicBezTo>
                  <a:lnTo>
                    <a:pt x="730" y="113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24"/>
            <p:cNvSpPr/>
            <p:nvPr/>
          </p:nvSpPr>
          <p:spPr>
            <a:xfrm>
              <a:off x="1994450" y="2540850"/>
              <a:ext cx="18275" cy="11275"/>
            </a:xfrm>
            <a:custGeom>
              <a:avLst/>
              <a:gdLst/>
              <a:ahLst/>
              <a:cxnLst/>
              <a:rect l="l" t="t" r="r" b="b"/>
              <a:pathLst>
                <a:path w="731" h="451" extrusionOk="0">
                  <a:moveTo>
                    <a:pt x="675" y="1"/>
                  </a:moveTo>
                  <a:lnTo>
                    <a:pt x="1" y="282"/>
                  </a:lnTo>
                  <a:lnTo>
                    <a:pt x="113" y="450"/>
                  </a:lnTo>
                  <a:lnTo>
                    <a:pt x="731" y="169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24"/>
            <p:cNvSpPr/>
            <p:nvPr/>
          </p:nvSpPr>
          <p:spPr>
            <a:xfrm>
              <a:off x="1988850" y="2528225"/>
              <a:ext cx="18275" cy="12650"/>
            </a:xfrm>
            <a:custGeom>
              <a:avLst/>
              <a:gdLst/>
              <a:ahLst/>
              <a:cxnLst/>
              <a:rect l="l" t="t" r="r" b="b"/>
              <a:pathLst>
                <a:path w="731" h="506" extrusionOk="0">
                  <a:moveTo>
                    <a:pt x="618" y="0"/>
                  </a:moveTo>
                  <a:lnTo>
                    <a:pt x="0" y="337"/>
                  </a:lnTo>
                  <a:lnTo>
                    <a:pt x="56" y="506"/>
                  </a:lnTo>
                  <a:lnTo>
                    <a:pt x="730" y="113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24"/>
            <p:cNvSpPr/>
            <p:nvPr/>
          </p:nvSpPr>
          <p:spPr>
            <a:xfrm>
              <a:off x="1879325" y="2455200"/>
              <a:ext cx="4225" cy="18275"/>
            </a:xfrm>
            <a:custGeom>
              <a:avLst/>
              <a:gdLst/>
              <a:ahLst/>
              <a:cxnLst/>
              <a:rect l="l" t="t" r="r" b="b"/>
              <a:pathLst>
                <a:path w="169" h="731" extrusionOk="0">
                  <a:moveTo>
                    <a:pt x="0" y="1"/>
                  </a:moveTo>
                  <a:lnTo>
                    <a:pt x="0" y="731"/>
                  </a:lnTo>
                  <a:lnTo>
                    <a:pt x="169" y="73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24"/>
            <p:cNvSpPr/>
            <p:nvPr/>
          </p:nvSpPr>
          <p:spPr>
            <a:xfrm>
              <a:off x="2007100" y="2582975"/>
              <a:ext cx="18275" cy="7050"/>
            </a:xfrm>
            <a:custGeom>
              <a:avLst/>
              <a:gdLst/>
              <a:ahLst/>
              <a:cxnLst/>
              <a:rect l="l" t="t" r="r" b="b"/>
              <a:pathLst>
                <a:path w="731" h="282" extrusionOk="0">
                  <a:moveTo>
                    <a:pt x="730" y="1"/>
                  </a:moveTo>
                  <a:lnTo>
                    <a:pt x="0" y="113"/>
                  </a:lnTo>
                  <a:cubicBezTo>
                    <a:pt x="0" y="169"/>
                    <a:pt x="0" y="225"/>
                    <a:pt x="0" y="282"/>
                  </a:cubicBezTo>
                  <a:lnTo>
                    <a:pt x="730" y="225"/>
                  </a:lnTo>
                  <a:cubicBezTo>
                    <a:pt x="730" y="169"/>
                    <a:pt x="730" y="57"/>
                    <a:pt x="73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24"/>
            <p:cNvSpPr/>
            <p:nvPr/>
          </p:nvSpPr>
          <p:spPr>
            <a:xfrm>
              <a:off x="2004300" y="2568950"/>
              <a:ext cx="18275" cy="8450"/>
            </a:xfrm>
            <a:custGeom>
              <a:avLst/>
              <a:gdLst/>
              <a:ahLst/>
              <a:cxnLst/>
              <a:rect l="l" t="t" r="r" b="b"/>
              <a:pathLst>
                <a:path w="731" h="338" extrusionOk="0">
                  <a:moveTo>
                    <a:pt x="674" y="0"/>
                  </a:moveTo>
                  <a:lnTo>
                    <a:pt x="0" y="169"/>
                  </a:lnTo>
                  <a:lnTo>
                    <a:pt x="56" y="337"/>
                  </a:lnTo>
                  <a:lnTo>
                    <a:pt x="730" y="169"/>
                  </a:lnTo>
                  <a:cubicBezTo>
                    <a:pt x="730" y="113"/>
                    <a:pt x="730" y="56"/>
                    <a:pt x="67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24"/>
            <p:cNvSpPr/>
            <p:nvPr/>
          </p:nvSpPr>
          <p:spPr>
            <a:xfrm>
              <a:off x="1962175" y="2493125"/>
              <a:ext cx="15450" cy="16875"/>
            </a:xfrm>
            <a:custGeom>
              <a:avLst/>
              <a:gdLst/>
              <a:ahLst/>
              <a:cxnLst/>
              <a:rect l="l" t="t" r="r" b="b"/>
              <a:pathLst>
                <a:path w="618" h="675" extrusionOk="0">
                  <a:moveTo>
                    <a:pt x="506" y="0"/>
                  </a:moveTo>
                  <a:lnTo>
                    <a:pt x="0" y="562"/>
                  </a:lnTo>
                  <a:lnTo>
                    <a:pt x="169" y="674"/>
                  </a:lnTo>
                  <a:lnTo>
                    <a:pt x="618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24"/>
            <p:cNvSpPr/>
            <p:nvPr/>
          </p:nvSpPr>
          <p:spPr>
            <a:xfrm>
              <a:off x="1904600" y="2459425"/>
              <a:ext cx="8450" cy="18275"/>
            </a:xfrm>
            <a:custGeom>
              <a:avLst/>
              <a:gdLst/>
              <a:ahLst/>
              <a:cxnLst/>
              <a:rect l="l" t="t" r="r" b="b"/>
              <a:pathLst>
                <a:path w="338" h="731" extrusionOk="0">
                  <a:moveTo>
                    <a:pt x="169" y="0"/>
                  </a:moveTo>
                  <a:lnTo>
                    <a:pt x="0" y="674"/>
                  </a:lnTo>
                  <a:lnTo>
                    <a:pt x="169" y="730"/>
                  </a:lnTo>
                  <a:lnTo>
                    <a:pt x="337" y="5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24"/>
            <p:cNvSpPr/>
            <p:nvPr/>
          </p:nvSpPr>
          <p:spPr>
            <a:xfrm>
              <a:off x="1918625" y="2462225"/>
              <a:ext cx="9875" cy="19675"/>
            </a:xfrm>
            <a:custGeom>
              <a:avLst/>
              <a:gdLst/>
              <a:ahLst/>
              <a:cxnLst/>
              <a:rect l="l" t="t" r="r" b="b"/>
              <a:pathLst>
                <a:path w="395" h="787" extrusionOk="0">
                  <a:moveTo>
                    <a:pt x="226" y="1"/>
                  </a:moveTo>
                  <a:lnTo>
                    <a:pt x="1" y="731"/>
                  </a:lnTo>
                  <a:lnTo>
                    <a:pt x="113" y="787"/>
                  </a:lnTo>
                  <a:lnTo>
                    <a:pt x="394" y="113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24"/>
            <p:cNvSpPr/>
            <p:nvPr/>
          </p:nvSpPr>
          <p:spPr>
            <a:xfrm>
              <a:off x="1891950" y="2458025"/>
              <a:ext cx="7050" cy="16875"/>
            </a:xfrm>
            <a:custGeom>
              <a:avLst/>
              <a:gdLst/>
              <a:ahLst/>
              <a:cxnLst/>
              <a:rect l="l" t="t" r="r" b="b"/>
              <a:pathLst>
                <a:path w="282" h="675" extrusionOk="0">
                  <a:moveTo>
                    <a:pt x="113" y="0"/>
                  </a:moveTo>
                  <a:lnTo>
                    <a:pt x="1" y="674"/>
                  </a:lnTo>
                  <a:lnTo>
                    <a:pt x="169" y="674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24"/>
            <p:cNvSpPr/>
            <p:nvPr/>
          </p:nvSpPr>
          <p:spPr>
            <a:xfrm>
              <a:off x="2008500" y="2599825"/>
              <a:ext cx="18275" cy="4250"/>
            </a:xfrm>
            <a:custGeom>
              <a:avLst/>
              <a:gdLst/>
              <a:ahLst/>
              <a:cxnLst/>
              <a:rect l="l" t="t" r="r" b="b"/>
              <a:pathLst>
                <a:path w="731" h="170" extrusionOk="0">
                  <a:moveTo>
                    <a:pt x="1" y="1"/>
                  </a:moveTo>
                  <a:cubicBezTo>
                    <a:pt x="1" y="57"/>
                    <a:pt x="1" y="113"/>
                    <a:pt x="1" y="169"/>
                  </a:cubicBezTo>
                  <a:lnTo>
                    <a:pt x="731" y="169"/>
                  </a:lnTo>
                  <a:cubicBezTo>
                    <a:pt x="731" y="113"/>
                    <a:pt x="731" y="1"/>
                    <a:pt x="73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24"/>
            <p:cNvSpPr/>
            <p:nvPr/>
          </p:nvSpPr>
          <p:spPr>
            <a:xfrm>
              <a:off x="1952325" y="2484700"/>
              <a:ext cx="14075" cy="16875"/>
            </a:xfrm>
            <a:custGeom>
              <a:avLst/>
              <a:gdLst/>
              <a:ahLst/>
              <a:cxnLst/>
              <a:rect l="l" t="t" r="r" b="b"/>
              <a:pathLst>
                <a:path w="563" h="675" extrusionOk="0">
                  <a:moveTo>
                    <a:pt x="450" y="0"/>
                  </a:moveTo>
                  <a:lnTo>
                    <a:pt x="1" y="562"/>
                  </a:lnTo>
                  <a:lnTo>
                    <a:pt x="169" y="674"/>
                  </a:lnTo>
                  <a:lnTo>
                    <a:pt x="563" y="113"/>
                  </a:lnTo>
                  <a:cubicBezTo>
                    <a:pt x="563" y="56"/>
                    <a:pt x="506" y="0"/>
                    <a:pt x="45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24"/>
            <p:cNvSpPr/>
            <p:nvPr/>
          </p:nvSpPr>
          <p:spPr>
            <a:xfrm>
              <a:off x="1929875" y="2469250"/>
              <a:ext cx="11250" cy="18275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337" y="1"/>
                  </a:moveTo>
                  <a:lnTo>
                    <a:pt x="0" y="674"/>
                  </a:lnTo>
                  <a:lnTo>
                    <a:pt x="169" y="731"/>
                  </a:lnTo>
                  <a:lnTo>
                    <a:pt x="450" y="57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24"/>
            <p:cNvSpPr/>
            <p:nvPr/>
          </p:nvSpPr>
          <p:spPr>
            <a:xfrm>
              <a:off x="1941100" y="2476275"/>
              <a:ext cx="12675" cy="16875"/>
            </a:xfrm>
            <a:custGeom>
              <a:avLst/>
              <a:gdLst/>
              <a:ahLst/>
              <a:cxnLst/>
              <a:rect l="l" t="t" r="r" b="b"/>
              <a:pathLst>
                <a:path w="507" h="675" extrusionOk="0">
                  <a:moveTo>
                    <a:pt x="394" y="0"/>
                  </a:moveTo>
                  <a:lnTo>
                    <a:pt x="1" y="618"/>
                  </a:lnTo>
                  <a:lnTo>
                    <a:pt x="169" y="674"/>
                  </a:lnTo>
                  <a:lnTo>
                    <a:pt x="506" y="56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24"/>
            <p:cNvSpPr/>
            <p:nvPr/>
          </p:nvSpPr>
          <p:spPr>
            <a:xfrm>
              <a:off x="2000075" y="2554900"/>
              <a:ext cx="18275" cy="9850"/>
            </a:xfrm>
            <a:custGeom>
              <a:avLst/>
              <a:gdLst/>
              <a:ahLst/>
              <a:cxnLst/>
              <a:rect l="l" t="t" r="r" b="b"/>
              <a:pathLst>
                <a:path w="731" h="394" extrusionOk="0">
                  <a:moveTo>
                    <a:pt x="674" y="1"/>
                  </a:moveTo>
                  <a:lnTo>
                    <a:pt x="1" y="225"/>
                  </a:lnTo>
                  <a:lnTo>
                    <a:pt x="57" y="394"/>
                  </a:lnTo>
                  <a:lnTo>
                    <a:pt x="731" y="169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24"/>
            <p:cNvSpPr/>
            <p:nvPr/>
          </p:nvSpPr>
          <p:spPr>
            <a:xfrm>
              <a:off x="1851250" y="2455200"/>
              <a:ext cx="22475" cy="19700"/>
            </a:xfrm>
            <a:custGeom>
              <a:avLst/>
              <a:gdLst/>
              <a:ahLst/>
              <a:cxnLst/>
              <a:rect l="l" t="t" r="r" b="b"/>
              <a:pathLst>
                <a:path w="899" h="788" extrusionOk="0">
                  <a:moveTo>
                    <a:pt x="899" y="1"/>
                  </a:moveTo>
                  <a:cubicBezTo>
                    <a:pt x="618" y="1"/>
                    <a:pt x="337" y="57"/>
                    <a:pt x="0" y="113"/>
                  </a:cubicBezTo>
                  <a:lnTo>
                    <a:pt x="0" y="787"/>
                  </a:lnTo>
                  <a:cubicBezTo>
                    <a:pt x="337" y="731"/>
                    <a:pt x="618" y="731"/>
                    <a:pt x="899" y="731"/>
                  </a:cubicBez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24"/>
            <p:cNvSpPr/>
            <p:nvPr/>
          </p:nvSpPr>
          <p:spPr>
            <a:xfrm>
              <a:off x="1983225" y="2608250"/>
              <a:ext cx="42150" cy="78675"/>
            </a:xfrm>
            <a:custGeom>
              <a:avLst/>
              <a:gdLst/>
              <a:ahLst/>
              <a:cxnLst/>
              <a:rect l="l" t="t" r="r" b="b"/>
              <a:pathLst>
                <a:path w="1686" h="3147" extrusionOk="0">
                  <a:moveTo>
                    <a:pt x="1012" y="1"/>
                  </a:moveTo>
                  <a:cubicBezTo>
                    <a:pt x="1012" y="57"/>
                    <a:pt x="1012" y="113"/>
                    <a:pt x="1012" y="169"/>
                  </a:cubicBezTo>
                  <a:cubicBezTo>
                    <a:pt x="1012" y="225"/>
                    <a:pt x="1012" y="282"/>
                    <a:pt x="1012" y="338"/>
                  </a:cubicBezTo>
                  <a:cubicBezTo>
                    <a:pt x="1012" y="450"/>
                    <a:pt x="955" y="562"/>
                    <a:pt x="955" y="731"/>
                  </a:cubicBezTo>
                  <a:cubicBezTo>
                    <a:pt x="899" y="1236"/>
                    <a:pt x="731" y="1742"/>
                    <a:pt x="506" y="2247"/>
                  </a:cubicBezTo>
                  <a:lnTo>
                    <a:pt x="506" y="2304"/>
                  </a:lnTo>
                  <a:cubicBezTo>
                    <a:pt x="338" y="2584"/>
                    <a:pt x="169" y="2865"/>
                    <a:pt x="1" y="3146"/>
                  </a:cubicBezTo>
                  <a:lnTo>
                    <a:pt x="843" y="3146"/>
                  </a:lnTo>
                  <a:cubicBezTo>
                    <a:pt x="955" y="2978"/>
                    <a:pt x="1012" y="2865"/>
                    <a:pt x="1124" y="2697"/>
                  </a:cubicBezTo>
                  <a:lnTo>
                    <a:pt x="1180" y="2528"/>
                  </a:lnTo>
                  <a:cubicBezTo>
                    <a:pt x="1236" y="2416"/>
                    <a:pt x="1292" y="2247"/>
                    <a:pt x="1348" y="2135"/>
                  </a:cubicBezTo>
                  <a:lnTo>
                    <a:pt x="1348" y="2079"/>
                  </a:lnTo>
                  <a:cubicBezTo>
                    <a:pt x="1348" y="1967"/>
                    <a:pt x="1405" y="1910"/>
                    <a:pt x="1461" y="1798"/>
                  </a:cubicBezTo>
                  <a:cubicBezTo>
                    <a:pt x="1573" y="1349"/>
                    <a:pt x="1685" y="843"/>
                    <a:pt x="1685" y="394"/>
                  </a:cubicBezTo>
                  <a:cubicBezTo>
                    <a:pt x="1685" y="338"/>
                    <a:pt x="1685" y="282"/>
                    <a:pt x="1685" y="225"/>
                  </a:cubicBez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24"/>
            <p:cNvSpPr/>
            <p:nvPr/>
          </p:nvSpPr>
          <p:spPr>
            <a:xfrm>
              <a:off x="1851250" y="2508425"/>
              <a:ext cx="123575" cy="178500"/>
            </a:xfrm>
            <a:custGeom>
              <a:avLst/>
              <a:gdLst/>
              <a:ahLst/>
              <a:cxnLst/>
              <a:rect l="l" t="t" r="r" b="b"/>
              <a:pathLst>
                <a:path w="4943" h="7140" extrusionOk="0">
                  <a:moveTo>
                    <a:pt x="922" y="1"/>
                  </a:moveTo>
                  <a:cubicBezTo>
                    <a:pt x="858" y="1"/>
                    <a:pt x="794" y="3"/>
                    <a:pt x="730" y="6"/>
                  </a:cubicBezTo>
                  <a:cubicBezTo>
                    <a:pt x="506" y="6"/>
                    <a:pt x="225" y="62"/>
                    <a:pt x="0" y="118"/>
                  </a:cubicBezTo>
                  <a:lnTo>
                    <a:pt x="0" y="568"/>
                  </a:lnTo>
                  <a:cubicBezTo>
                    <a:pt x="225" y="455"/>
                    <a:pt x="506" y="455"/>
                    <a:pt x="730" y="455"/>
                  </a:cubicBezTo>
                  <a:cubicBezTo>
                    <a:pt x="801" y="451"/>
                    <a:pt x="872" y="449"/>
                    <a:pt x="942" y="449"/>
                  </a:cubicBezTo>
                  <a:cubicBezTo>
                    <a:pt x="2816" y="449"/>
                    <a:pt x="4385" y="1876"/>
                    <a:pt x="4493" y="3825"/>
                  </a:cubicBezTo>
                  <a:cubicBezTo>
                    <a:pt x="4549" y="5173"/>
                    <a:pt x="3819" y="6521"/>
                    <a:pt x="2584" y="7139"/>
                  </a:cubicBezTo>
                  <a:lnTo>
                    <a:pt x="3314" y="7139"/>
                  </a:lnTo>
                  <a:cubicBezTo>
                    <a:pt x="4381" y="6353"/>
                    <a:pt x="4943" y="5061"/>
                    <a:pt x="4886" y="3769"/>
                  </a:cubicBezTo>
                  <a:cubicBezTo>
                    <a:pt x="4830" y="2702"/>
                    <a:pt x="4325" y="1747"/>
                    <a:pt x="3538" y="1017"/>
                  </a:cubicBezTo>
                  <a:cubicBezTo>
                    <a:pt x="2802" y="386"/>
                    <a:pt x="1868" y="1"/>
                    <a:pt x="92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24"/>
            <p:cNvSpPr/>
            <p:nvPr/>
          </p:nvSpPr>
          <p:spPr>
            <a:xfrm>
              <a:off x="1856850" y="2590150"/>
              <a:ext cx="40750" cy="34975"/>
            </a:xfrm>
            <a:custGeom>
              <a:avLst/>
              <a:gdLst/>
              <a:ahLst/>
              <a:cxnLst/>
              <a:rect l="l" t="t" r="r" b="b"/>
              <a:pathLst>
                <a:path w="1630" h="1399" extrusionOk="0">
                  <a:moveTo>
                    <a:pt x="675" y="1"/>
                  </a:moveTo>
                  <a:cubicBezTo>
                    <a:pt x="325" y="1"/>
                    <a:pt x="1" y="275"/>
                    <a:pt x="1" y="725"/>
                  </a:cubicBezTo>
                  <a:cubicBezTo>
                    <a:pt x="1" y="1118"/>
                    <a:pt x="282" y="1399"/>
                    <a:pt x="675" y="1399"/>
                  </a:cubicBezTo>
                  <a:cubicBezTo>
                    <a:pt x="1293" y="1399"/>
                    <a:pt x="1630" y="669"/>
                    <a:pt x="1180" y="219"/>
                  </a:cubicBezTo>
                  <a:cubicBezTo>
                    <a:pt x="1030" y="70"/>
                    <a:pt x="849" y="1"/>
                    <a:pt x="67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24"/>
            <p:cNvSpPr/>
            <p:nvPr/>
          </p:nvSpPr>
          <p:spPr>
            <a:xfrm>
              <a:off x="1977600" y="1880925"/>
              <a:ext cx="25300" cy="18275"/>
            </a:xfrm>
            <a:custGeom>
              <a:avLst/>
              <a:gdLst/>
              <a:ahLst/>
              <a:cxnLst/>
              <a:rect l="l" t="t" r="r" b="b"/>
              <a:pathLst>
                <a:path w="1012" h="731" extrusionOk="0">
                  <a:moveTo>
                    <a:pt x="900" y="1"/>
                  </a:moveTo>
                  <a:lnTo>
                    <a:pt x="1" y="562"/>
                  </a:lnTo>
                  <a:cubicBezTo>
                    <a:pt x="57" y="618"/>
                    <a:pt x="57" y="675"/>
                    <a:pt x="113" y="731"/>
                  </a:cubicBezTo>
                  <a:lnTo>
                    <a:pt x="1012" y="11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24"/>
            <p:cNvSpPr/>
            <p:nvPr/>
          </p:nvSpPr>
          <p:spPr>
            <a:xfrm>
              <a:off x="1970600" y="1868300"/>
              <a:ext cx="22475" cy="19675"/>
            </a:xfrm>
            <a:custGeom>
              <a:avLst/>
              <a:gdLst/>
              <a:ahLst/>
              <a:cxnLst/>
              <a:rect l="l" t="t" r="r" b="b"/>
              <a:pathLst>
                <a:path w="899" h="787" extrusionOk="0">
                  <a:moveTo>
                    <a:pt x="843" y="0"/>
                  </a:moveTo>
                  <a:lnTo>
                    <a:pt x="0" y="674"/>
                  </a:lnTo>
                  <a:lnTo>
                    <a:pt x="112" y="786"/>
                  </a:lnTo>
                  <a:lnTo>
                    <a:pt x="899" y="112"/>
                  </a:lnTo>
                  <a:cubicBezTo>
                    <a:pt x="899" y="56"/>
                    <a:pt x="843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24"/>
            <p:cNvSpPr/>
            <p:nvPr/>
          </p:nvSpPr>
          <p:spPr>
            <a:xfrm>
              <a:off x="1984625" y="1893575"/>
              <a:ext cx="25300" cy="15450"/>
            </a:xfrm>
            <a:custGeom>
              <a:avLst/>
              <a:gdLst/>
              <a:ahLst/>
              <a:cxnLst/>
              <a:rect l="l" t="t" r="r" b="b"/>
              <a:pathLst>
                <a:path w="1012" h="618" extrusionOk="0">
                  <a:moveTo>
                    <a:pt x="899" y="0"/>
                  </a:moveTo>
                  <a:lnTo>
                    <a:pt x="1" y="506"/>
                  </a:lnTo>
                  <a:cubicBezTo>
                    <a:pt x="1" y="562"/>
                    <a:pt x="57" y="562"/>
                    <a:pt x="57" y="618"/>
                  </a:cubicBezTo>
                  <a:lnTo>
                    <a:pt x="1012" y="112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24"/>
            <p:cNvSpPr/>
            <p:nvPr/>
          </p:nvSpPr>
          <p:spPr>
            <a:xfrm>
              <a:off x="1990250" y="1907600"/>
              <a:ext cx="26700" cy="12675"/>
            </a:xfrm>
            <a:custGeom>
              <a:avLst/>
              <a:gdLst/>
              <a:ahLst/>
              <a:cxnLst/>
              <a:rect l="l" t="t" r="r" b="b"/>
              <a:pathLst>
                <a:path w="1068" h="507" extrusionOk="0">
                  <a:moveTo>
                    <a:pt x="955" y="1"/>
                  </a:moveTo>
                  <a:lnTo>
                    <a:pt x="0" y="394"/>
                  </a:lnTo>
                  <a:lnTo>
                    <a:pt x="57" y="506"/>
                  </a:lnTo>
                  <a:lnTo>
                    <a:pt x="1067" y="113"/>
                  </a:lnTo>
                  <a:cubicBezTo>
                    <a:pt x="1011" y="57"/>
                    <a:pt x="1011" y="57"/>
                    <a:pt x="95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24"/>
            <p:cNvSpPr/>
            <p:nvPr/>
          </p:nvSpPr>
          <p:spPr>
            <a:xfrm>
              <a:off x="1962175" y="1857050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786" y="1"/>
                  </a:moveTo>
                  <a:lnTo>
                    <a:pt x="0" y="787"/>
                  </a:lnTo>
                  <a:lnTo>
                    <a:pt x="112" y="899"/>
                  </a:lnTo>
                  <a:lnTo>
                    <a:pt x="899" y="169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24"/>
            <p:cNvSpPr/>
            <p:nvPr/>
          </p:nvSpPr>
          <p:spPr>
            <a:xfrm>
              <a:off x="1998675" y="1935675"/>
              <a:ext cx="25300" cy="8450"/>
            </a:xfrm>
            <a:custGeom>
              <a:avLst/>
              <a:gdLst/>
              <a:ahLst/>
              <a:cxnLst/>
              <a:rect l="l" t="t" r="r" b="b"/>
              <a:pathLst>
                <a:path w="1012" h="338" extrusionOk="0">
                  <a:moveTo>
                    <a:pt x="1011" y="1"/>
                  </a:moveTo>
                  <a:lnTo>
                    <a:pt x="0" y="169"/>
                  </a:lnTo>
                  <a:cubicBezTo>
                    <a:pt x="0" y="226"/>
                    <a:pt x="0" y="282"/>
                    <a:pt x="0" y="338"/>
                  </a:cubicBezTo>
                  <a:lnTo>
                    <a:pt x="1011" y="169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24"/>
            <p:cNvSpPr/>
            <p:nvPr/>
          </p:nvSpPr>
          <p:spPr>
            <a:xfrm>
              <a:off x="1994450" y="1921650"/>
              <a:ext cx="26700" cy="11250"/>
            </a:xfrm>
            <a:custGeom>
              <a:avLst/>
              <a:gdLst/>
              <a:ahLst/>
              <a:cxnLst/>
              <a:rect l="l" t="t" r="r" b="b"/>
              <a:pathLst>
                <a:path w="1068" h="450" extrusionOk="0">
                  <a:moveTo>
                    <a:pt x="1012" y="0"/>
                  </a:moveTo>
                  <a:lnTo>
                    <a:pt x="1" y="281"/>
                  </a:lnTo>
                  <a:cubicBezTo>
                    <a:pt x="1" y="337"/>
                    <a:pt x="1" y="393"/>
                    <a:pt x="57" y="450"/>
                  </a:cubicBezTo>
                  <a:lnTo>
                    <a:pt x="1068" y="169"/>
                  </a:lnTo>
                  <a:cubicBezTo>
                    <a:pt x="1068" y="113"/>
                    <a:pt x="1012" y="56"/>
                    <a:pt x="10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24"/>
            <p:cNvSpPr/>
            <p:nvPr/>
          </p:nvSpPr>
          <p:spPr>
            <a:xfrm>
              <a:off x="1942500" y="1838800"/>
              <a:ext cx="18275" cy="23900"/>
            </a:xfrm>
            <a:custGeom>
              <a:avLst/>
              <a:gdLst/>
              <a:ahLst/>
              <a:cxnLst/>
              <a:rect l="l" t="t" r="r" b="b"/>
              <a:pathLst>
                <a:path w="731" h="956" extrusionOk="0">
                  <a:moveTo>
                    <a:pt x="562" y="1"/>
                  </a:moveTo>
                  <a:lnTo>
                    <a:pt x="1" y="899"/>
                  </a:lnTo>
                  <a:lnTo>
                    <a:pt x="169" y="955"/>
                  </a:lnTo>
                  <a:lnTo>
                    <a:pt x="731" y="113"/>
                  </a:lnTo>
                  <a:lnTo>
                    <a:pt x="56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24"/>
            <p:cNvSpPr/>
            <p:nvPr/>
          </p:nvSpPr>
          <p:spPr>
            <a:xfrm>
              <a:off x="1897575" y="1817750"/>
              <a:ext cx="8450" cy="25300"/>
            </a:xfrm>
            <a:custGeom>
              <a:avLst/>
              <a:gdLst/>
              <a:ahLst/>
              <a:cxnLst/>
              <a:rect l="l" t="t" r="r" b="b"/>
              <a:pathLst>
                <a:path w="338" h="1012" extrusionOk="0">
                  <a:moveTo>
                    <a:pt x="169" y="0"/>
                  </a:moveTo>
                  <a:lnTo>
                    <a:pt x="1" y="1011"/>
                  </a:lnTo>
                  <a:lnTo>
                    <a:pt x="169" y="1011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24"/>
            <p:cNvSpPr/>
            <p:nvPr/>
          </p:nvSpPr>
          <p:spPr>
            <a:xfrm>
              <a:off x="1908800" y="1820550"/>
              <a:ext cx="11275" cy="26700"/>
            </a:xfrm>
            <a:custGeom>
              <a:avLst/>
              <a:gdLst/>
              <a:ahLst/>
              <a:cxnLst/>
              <a:rect l="l" t="t" r="r" b="b"/>
              <a:pathLst>
                <a:path w="451" h="1068" extrusionOk="0">
                  <a:moveTo>
                    <a:pt x="338" y="0"/>
                  </a:moveTo>
                  <a:lnTo>
                    <a:pt x="1" y="1011"/>
                  </a:lnTo>
                  <a:lnTo>
                    <a:pt x="169" y="1068"/>
                  </a:lnTo>
                  <a:lnTo>
                    <a:pt x="450" y="5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24"/>
            <p:cNvSpPr/>
            <p:nvPr/>
          </p:nvSpPr>
          <p:spPr>
            <a:xfrm>
              <a:off x="1952325" y="1847225"/>
              <a:ext cx="21100" cy="23900"/>
            </a:xfrm>
            <a:custGeom>
              <a:avLst/>
              <a:gdLst/>
              <a:ahLst/>
              <a:cxnLst/>
              <a:rect l="l" t="t" r="r" b="b"/>
              <a:pathLst>
                <a:path w="844" h="956" extrusionOk="0">
                  <a:moveTo>
                    <a:pt x="731" y="1"/>
                  </a:moveTo>
                  <a:lnTo>
                    <a:pt x="1" y="843"/>
                  </a:lnTo>
                  <a:lnTo>
                    <a:pt x="169" y="955"/>
                  </a:lnTo>
                  <a:lnTo>
                    <a:pt x="843" y="113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24"/>
            <p:cNvSpPr/>
            <p:nvPr/>
          </p:nvSpPr>
          <p:spPr>
            <a:xfrm>
              <a:off x="1883525" y="1814925"/>
              <a:ext cx="8450" cy="26700"/>
            </a:xfrm>
            <a:custGeom>
              <a:avLst/>
              <a:gdLst/>
              <a:ahLst/>
              <a:cxnLst/>
              <a:rect l="l" t="t" r="r" b="b"/>
              <a:pathLst>
                <a:path w="338" h="1068" extrusionOk="0">
                  <a:moveTo>
                    <a:pt x="113" y="1"/>
                  </a:moveTo>
                  <a:lnTo>
                    <a:pt x="1" y="1068"/>
                  </a:lnTo>
                  <a:lnTo>
                    <a:pt x="226" y="1068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24"/>
            <p:cNvSpPr/>
            <p:nvPr/>
          </p:nvSpPr>
          <p:spPr>
            <a:xfrm>
              <a:off x="1921450" y="1824750"/>
              <a:ext cx="14050" cy="26725"/>
            </a:xfrm>
            <a:custGeom>
              <a:avLst/>
              <a:gdLst/>
              <a:ahLst/>
              <a:cxnLst/>
              <a:rect l="l" t="t" r="r" b="b"/>
              <a:pathLst>
                <a:path w="562" h="1069" extrusionOk="0">
                  <a:moveTo>
                    <a:pt x="393" y="1"/>
                  </a:moveTo>
                  <a:lnTo>
                    <a:pt x="0" y="1012"/>
                  </a:lnTo>
                  <a:lnTo>
                    <a:pt x="113" y="1068"/>
                  </a:ln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24"/>
            <p:cNvSpPr/>
            <p:nvPr/>
          </p:nvSpPr>
          <p:spPr>
            <a:xfrm>
              <a:off x="1931275" y="1831775"/>
              <a:ext cx="16875" cy="25300"/>
            </a:xfrm>
            <a:custGeom>
              <a:avLst/>
              <a:gdLst/>
              <a:ahLst/>
              <a:cxnLst/>
              <a:rect l="l" t="t" r="r" b="b"/>
              <a:pathLst>
                <a:path w="675" h="1012" extrusionOk="0">
                  <a:moveTo>
                    <a:pt x="506" y="1"/>
                  </a:moveTo>
                  <a:lnTo>
                    <a:pt x="0" y="956"/>
                  </a:lnTo>
                  <a:lnTo>
                    <a:pt x="169" y="1012"/>
                  </a:lnTo>
                  <a:lnTo>
                    <a:pt x="674" y="57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24"/>
            <p:cNvSpPr/>
            <p:nvPr/>
          </p:nvSpPr>
          <p:spPr>
            <a:xfrm>
              <a:off x="2000075" y="1949725"/>
              <a:ext cx="26700" cy="7050"/>
            </a:xfrm>
            <a:custGeom>
              <a:avLst/>
              <a:gdLst/>
              <a:ahLst/>
              <a:cxnLst/>
              <a:rect l="l" t="t" r="r" b="b"/>
              <a:pathLst>
                <a:path w="1068" h="282" extrusionOk="0">
                  <a:moveTo>
                    <a:pt x="1068" y="1"/>
                  </a:moveTo>
                  <a:lnTo>
                    <a:pt x="57" y="113"/>
                  </a:lnTo>
                  <a:cubicBezTo>
                    <a:pt x="1" y="169"/>
                    <a:pt x="1" y="225"/>
                    <a:pt x="1" y="281"/>
                  </a:cubicBezTo>
                  <a:lnTo>
                    <a:pt x="1068" y="1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24"/>
            <p:cNvSpPr/>
            <p:nvPr/>
          </p:nvSpPr>
          <p:spPr>
            <a:xfrm>
              <a:off x="1851250" y="1965175"/>
              <a:ext cx="174125" cy="153075"/>
            </a:xfrm>
            <a:custGeom>
              <a:avLst/>
              <a:gdLst/>
              <a:ahLst/>
              <a:cxnLst/>
              <a:rect l="l" t="t" r="r" b="b"/>
              <a:pathLst>
                <a:path w="6965" h="6123" extrusionOk="0">
                  <a:moveTo>
                    <a:pt x="5954" y="0"/>
                  </a:moveTo>
                  <a:lnTo>
                    <a:pt x="5954" y="169"/>
                  </a:lnTo>
                  <a:lnTo>
                    <a:pt x="6291" y="169"/>
                  </a:lnTo>
                  <a:lnTo>
                    <a:pt x="6291" y="506"/>
                  </a:lnTo>
                  <a:lnTo>
                    <a:pt x="5954" y="506"/>
                  </a:lnTo>
                  <a:lnTo>
                    <a:pt x="5954" y="674"/>
                  </a:lnTo>
                  <a:lnTo>
                    <a:pt x="6291" y="674"/>
                  </a:lnTo>
                  <a:cubicBezTo>
                    <a:pt x="6291" y="787"/>
                    <a:pt x="6234" y="955"/>
                    <a:pt x="6234" y="1068"/>
                  </a:cubicBezTo>
                  <a:lnTo>
                    <a:pt x="5897" y="1011"/>
                  </a:lnTo>
                  <a:lnTo>
                    <a:pt x="5897" y="1068"/>
                  </a:lnTo>
                  <a:lnTo>
                    <a:pt x="5897" y="1180"/>
                  </a:lnTo>
                  <a:lnTo>
                    <a:pt x="6234" y="1236"/>
                  </a:lnTo>
                  <a:cubicBezTo>
                    <a:pt x="6234" y="1348"/>
                    <a:pt x="6178" y="1461"/>
                    <a:pt x="6178" y="1573"/>
                  </a:cubicBezTo>
                  <a:lnTo>
                    <a:pt x="5841" y="1461"/>
                  </a:lnTo>
                  <a:cubicBezTo>
                    <a:pt x="5841" y="1517"/>
                    <a:pt x="5785" y="1573"/>
                    <a:pt x="5785" y="1629"/>
                  </a:cubicBezTo>
                  <a:lnTo>
                    <a:pt x="6122" y="1742"/>
                  </a:lnTo>
                  <a:lnTo>
                    <a:pt x="6010" y="2079"/>
                  </a:lnTo>
                  <a:lnTo>
                    <a:pt x="5617" y="1910"/>
                  </a:lnTo>
                  <a:lnTo>
                    <a:pt x="5560" y="2079"/>
                  </a:lnTo>
                  <a:lnTo>
                    <a:pt x="5897" y="2191"/>
                  </a:lnTo>
                  <a:cubicBezTo>
                    <a:pt x="5841" y="2303"/>
                    <a:pt x="5785" y="2415"/>
                    <a:pt x="5729" y="2528"/>
                  </a:cubicBezTo>
                  <a:lnTo>
                    <a:pt x="5448" y="2359"/>
                  </a:lnTo>
                  <a:lnTo>
                    <a:pt x="5336" y="2528"/>
                  </a:lnTo>
                  <a:lnTo>
                    <a:pt x="5617" y="2696"/>
                  </a:lnTo>
                  <a:cubicBezTo>
                    <a:pt x="5560" y="2809"/>
                    <a:pt x="5504" y="2921"/>
                    <a:pt x="5448" y="2977"/>
                  </a:cubicBezTo>
                  <a:lnTo>
                    <a:pt x="5167" y="2809"/>
                  </a:lnTo>
                  <a:lnTo>
                    <a:pt x="5055" y="2977"/>
                  </a:lnTo>
                  <a:lnTo>
                    <a:pt x="5336" y="3146"/>
                  </a:lnTo>
                  <a:lnTo>
                    <a:pt x="5167" y="3426"/>
                  </a:lnTo>
                  <a:lnTo>
                    <a:pt x="4886" y="3202"/>
                  </a:lnTo>
                  <a:lnTo>
                    <a:pt x="4774" y="3314"/>
                  </a:lnTo>
                  <a:lnTo>
                    <a:pt x="4999" y="3539"/>
                  </a:lnTo>
                  <a:cubicBezTo>
                    <a:pt x="4943" y="3595"/>
                    <a:pt x="4830" y="3707"/>
                    <a:pt x="4774" y="3820"/>
                  </a:cubicBezTo>
                  <a:lnTo>
                    <a:pt x="4549" y="3539"/>
                  </a:lnTo>
                  <a:lnTo>
                    <a:pt x="4437" y="3707"/>
                  </a:lnTo>
                  <a:lnTo>
                    <a:pt x="4662" y="3932"/>
                  </a:lnTo>
                  <a:lnTo>
                    <a:pt x="4381" y="4157"/>
                  </a:lnTo>
                  <a:lnTo>
                    <a:pt x="4156" y="3876"/>
                  </a:lnTo>
                  <a:lnTo>
                    <a:pt x="4044" y="4044"/>
                  </a:lnTo>
                  <a:lnTo>
                    <a:pt x="4269" y="4269"/>
                  </a:lnTo>
                  <a:lnTo>
                    <a:pt x="3988" y="4494"/>
                  </a:lnTo>
                  <a:lnTo>
                    <a:pt x="3763" y="4213"/>
                  </a:lnTo>
                  <a:lnTo>
                    <a:pt x="3651" y="4325"/>
                  </a:lnTo>
                  <a:lnTo>
                    <a:pt x="3819" y="4606"/>
                  </a:lnTo>
                  <a:lnTo>
                    <a:pt x="3538" y="4774"/>
                  </a:lnTo>
                  <a:lnTo>
                    <a:pt x="3370" y="4494"/>
                  </a:lnTo>
                  <a:lnTo>
                    <a:pt x="3201" y="4550"/>
                  </a:lnTo>
                  <a:lnTo>
                    <a:pt x="3370" y="4831"/>
                  </a:lnTo>
                  <a:lnTo>
                    <a:pt x="3033" y="4999"/>
                  </a:lnTo>
                  <a:lnTo>
                    <a:pt x="2921" y="4718"/>
                  </a:lnTo>
                  <a:lnTo>
                    <a:pt x="2752" y="4774"/>
                  </a:lnTo>
                  <a:lnTo>
                    <a:pt x="2864" y="5111"/>
                  </a:lnTo>
                  <a:lnTo>
                    <a:pt x="2527" y="5224"/>
                  </a:lnTo>
                  <a:lnTo>
                    <a:pt x="2471" y="4887"/>
                  </a:lnTo>
                  <a:lnTo>
                    <a:pt x="2303" y="4943"/>
                  </a:lnTo>
                  <a:lnTo>
                    <a:pt x="2415" y="5280"/>
                  </a:lnTo>
                  <a:cubicBezTo>
                    <a:pt x="2247" y="5280"/>
                    <a:pt x="2134" y="5336"/>
                    <a:pt x="2022" y="5336"/>
                  </a:cubicBezTo>
                  <a:lnTo>
                    <a:pt x="1966" y="4999"/>
                  </a:lnTo>
                  <a:lnTo>
                    <a:pt x="1797" y="4999"/>
                  </a:lnTo>
                  <a:lnTo>
                    <a:pt x="1854" y="5336"/>
                  </a:lnTo>
                  <a:lnTo>
                    <a:pt x="1517" y="5448"/>
                  </a:lnTo>
                  <a:lnTo>
                    <a:pt x="1517" y="5111"/>
                  </a:lnTo>
                  <a:lnTo>
                    <a:pt x="1348" y="5111"/>
                  </a:lnTo>
                  <a:lnTo>
                    <a:pt x="1348" y="5448"/>
                  </a:lnTo>
                  <a:lnTo>
                    <a:pt x="955" y="5448"/>
                  </a:lnTo>
                  <a:lnTo>
                    <a:pt x="955" y="5111"/>
                  </a:lnTo>
                  <a:lnTo>
                    <a:pt x="786" y="5111"/>
                  </a:lnTo>
                  <a:lnTo>
                    <a:pt x="786" y="5448"/>
                  </a:lnTo>
                  <a:lnTo>
                    <a:pt x="449" y="5448"/>
                  </a:lnTo>
                  <a:lnTo>
                    <a:pt x="506" y="5111"/>
                  </a:lnTo>
                  <a:lnTo>
                    <a:pt x="337" y="5111"/>
                  </a:lnTo>
                  <a:lnTo>
                    <a:pt x="337" y="5448"/>
                  </a:lnTo>
                  <a:lnTo>
                    <a:pt x="0" y="5392"/>
                  </a:lnTo>
                  <a:lnTo>
                    <a:pt x="0" y="6066"/>
                  </a:lnTo>
                  <a:lnTo>
                    <a:pt x="225" y="6066"/>
                  </a:lnTo>
                  <a:lnTo>
                    <a:pt x="225" y="6122"/>
                  </a:lnTo>
                  <a:lnTo>
                    <a:pt x="1573" y="6122"/>
                  </a:lnTo>
                  <a:lnTo>
                    <a:pt x="2022" y="6066"/>
                  </a:lnTo>
                  <a:cubicBezTo>
                    <a:pt x="2191" y="6010"/>
                    <a:pt x="2415" y="5954"/>
                    <a:pt x="2584" y="5898"/>
                  </a:cubicBezTo>
                  <a:cubicBezTo>
                    <a:pt x="2808" y="5842"/>
                    <a:pt x="3089" y="5785"/>
                    <a:pt x="3314" y="5673"/>
                  </a:cubicBezTo>
                  <a:cubicBezTo>
                    <a:pt x="3595" y="5561"/>
                    <a:pt x="3932" y="5392"/>
                    <a:pt x="4212" y="5224"/>
                  </a:cubicBezTo>
                  <a:cubicBezTo>
                    <a:pt x="4606" y="4943"/>
                    <a:pt x="4999" y="4662"/>
                    <a:pt x="5280" y="4325"/>
                  </a:cubicBezTo>
                  <a:cubicBezTo>
                    <a:pt x="5841" y="3763"/>
                    <a:pt x="6291" y="3089"/>
                    <a:pt x="6627" y="2359"/>
                  </a:cubicBezTo>
                  <a:cubicBezTo>
                    <a:pt x="6684" y="2191"/>
                    <a:pt x="6684" y="2079"/>
                    <a:pt x="6740" y="1910"/>
                  </a:cubicBezTo>
                  <a:cubicBezTo>
                    <a:pt x="6852" y="1517"/>
                    <a:pt x="6964" y="1124"/>
                    <a:pt x="6964" y="787"/>
                  </a:cubicBezTo>
                  <a:lnTo>
                    <a:pt x="6964" y="618"/>
                  </a:lnTo>
                  <a:lnTo>
                    <a:pt x="6964" y="57"/>
                  </a:lnTo>
                  <a:lnTo>
                    <a:pt x="696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24"/>
            <p:cNvSpPr/>
            <p:nvPr/>
          </p:nvSpPr>
          <p:spPr>
            <a:xfrm>
              <a:off x="1851250" y="1813525"/>
              <a:ext cx="25300" cy="28100"/>
            </a:xfrm>
            <a:custGeom>
              <a:avLst/>
              <a:gdLst/>
              <a:ahLst/>
              <a:cxnLst/>
              <a:rect l="l" t="t" r="r" b="b"/>
              <a:pathLst>
                <a:path w="1012" h="1124" extrusionOk="0">
                  <a:moveTo>
                    <a:pt x="899" y="1"/>
                  </a:moveTo>
                  <a:cubicBezTo>
                    <a:pt x="674" y="1"/>
                    <a:pt x="506" y="1"/>
                    <a:pt x="337" y="57"/>
                  </a:cubicBezTo>
                  <a:lnTo>
                    <a:pt x="0" y="57"/>
                  </a:lnTo>
                  <a:lnTo>
                    <a:pt x="0" y="787"/>
                  </a:lnTo>
                  <a:lnTo>
                    <a:pt x="337" y="787"/>
                  </a:lnTo>
                  <a:lnTo>
                    <a:pt x="337" y="1124"/>
                  </a:lnTo>
                  <a:lnTo>
                    <a:pt x="506" y="1124"/>
                  </a:lnTo>
                  <a:lnTo>
                    <a:pt x="506" y="787"/>
                  </a:lnTo>
                  <a:lnTo>
                    <a:pt x="843" y="787"/>
                  </a:lnTo>
                  <a:lnTo>
                    <a:pt x="843" y="1124"/>
                  </a:lnTo>
                  <a:lnTo>
                    <a:pt x="1011" y="112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24"/>
            <p:cNvSpPr/>
            <p:nvPr/>
          </p:nvSpPr>
          <p:spPr>
            <a:xfrm>
              <a:off x="1851250" y="1841600"/>
              <a:ext cx="25" cy="1450"/>
            </a:xfrm>
            <a:custGeom>
              <a:avLst/>
              <a:gdLst/>
              <a:ahLst/>
              <a:cxnLst/>
              <a:rect l="l" t="t" r="r" b="b"/>
              <a:pathLst>
                <a:path w="1" h="58" extrusionOk="0">
                  <a:moveTo>
                    <a:pt x="0" y="57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24"/>
            <p:cNvSpPr/>
            <p:nvPr/>
          </p:nvSpPr>
          <p:spPr>
            <a:xfrm>
              <a:off x="1851250" y="1868300"/>
              <a:ext cx="21075" cy="12650"/>
            </a:xfrm>
            <a:custGeom>
              <a:avLst/>
              <a:gdLst/>
              <a:ahLst/>
              <a:cxnLst/>
              <a:rect l="l" t="t" r="r" b="b"/>
              <a:pathLst>
                <a:path w="843" h="506" extrusionOk="0">
                  <a:moveTo>
                    <a:pt x="843" y="0"/>
                  </a:moveTo>
                  <a:cubicBezTo>
                    <a:pt x="562" y="0"/>
                    <a:pt x="281" y="0"/>
                    <a:pt x="0" y="112"/>
                  </a:cubicBezTo>
                  <a:lnTo>
                    <a:pt x="0" y="506"/>
                  </a:lnTo>
                  <a:cubicBezTo>
                    <a:pt x="281" y="393"/>
                    <a:pt x="562" y="393"/>
                    <a:pt x="843" y="393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24"/>
            <p:cNvSpPr/>
            <p:nvPr/>
          </p:nvSpPr>
          <p:spPr>
            <a:xfrm>
              <a:off x="1851250" y="2014325"/>
              <a:ext cx="105325" cy="51300"/>
            </a:xfrm>
            <a:custGeom>
              <a:avLst/>
              <a:gdLst/>
              <a:ahLst/>
              <a:cxnLst/>
              <a:rect l="l" t="t" r="r" b="b"/>
              <a:pathLst>
                <a:path w="4213" h="2052" extrusionOk="0">
                  <a:moveTo>
                    <a:pt x="3932" y="0"/>
                  </a:moveTo>
                  <a:cubicBezTo>
                    <a:pt x="3242" y="1058"/>
                    <a:pt x="2063" y="1664"/>
                    <a:pt x="826" y="1664"/>
                  </a:cubicBezTo>
                  <a:cubicBezTo>
                    <a:pt x="552" y="1664"/>
                    <a:pt x="275" y="1634"/>
                    <a:pt x="0" y="1573"/>
                  </a:cubicBezTo>
                  <a:lnTo>
                    <a:pt x="0" y="1966"/>
                  </a:lnTo>
                  <a:cubicBezTo>
                    <a:pt x="278" y="2023"/>
                    <a:pt x="558" y="2052"/>
                    <a:pt x="835" y="2052"/>
                  </a:cubicBezTo>
                  <a:cubicBezTo>
                    <a:pt x="2181" y="2052"/>
                    <a:pt x="3467" y="1389"/>
                    <a:pt x="4212" y="225"/>
                  </a:cubicBezTo>
                  <a:lnTo>
                    <a:pt x="393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24"/>
            <p:cNvSpPr/>
            <p:nvPr/>
          </p:nvSpPr>
          <p:spPr>
            <a:xfrm>
              <a:off x="1851250" y="1916025"/>
              <a:ext cx="74425" cy="102525"/>
            </a:xfrm>
            <a:custGeom>
              <a:avLst/>
              <a:gdLst/>
              <a:ahLst/>
              <a:cxnLst/>
              <a:rect l="l" t="t" r="r" b="b"/>
              <a:pathLst>
                <a:path w="2977" h="4101" extrusionOk="0">
                  <a:moveTo>
                    <a:pt x="899" y="1"/>
                  </a:moveTo>
                  <a:cubicBezTo>
                    <a:pt x="618" y="1"/>
                    <a:pt x="281" y="113"/>
                    <a:pt x="0" y="225"/>
                  </a:cubicBezTo>
                  <a:lnTo>
                    <a:pt x="0" y="899"/>
                  </a:lnTo>
                  <a:cubicBezTo>
                    <a:pt x="281" y="675"/>
                    <a:pt x="562" y="618"/>
                    <a:pt x="899" y="618"/>
                  </a:cubicBezTo>
                  <a:cubicBezTo>
                    <a:pt x="2808" y="618"/>
                    <a:pt x="2808" y="3483"/>
                    <a:pt x="899" y="3483"/>
                  </a:cubicBezTo>
                  <a:cubicBezTo>
                    <a:pt x="562" y="3483"/>
                    <a:pt x="281" y="3371"/>
                    <a:pt x="0" y="3202"/>
                  </a:cubicBezTo>
                  <a:lnTo>
                    <a:pt x="0" y="3876"/>
                  </a:lnTo>
                  <a:cubicBezTo>
                    <a:pt x="281" y="3988"/>
                    <a:pt x="618" y="4101"/>
                    <a:pt x="899" y="4101"/>
                  </a:cubicBezTo>
                  <a:cubicBezTo>
                    <a:pt x="2022" y="4101"/>
                    <a:pt x="2977" y="3146"/>
                    <a:pt x="2921" y="2023"/>
                  </a:cubicBezTo>
                  <a:cubicBezTo>
                    <a:pt x="2921" y="899"/>
                    <a:pt x="2022" y="1"/>
                    <a:pt x="8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24"/>
            <p:cNvSpPr/>
            <p:nvPr/>
          </p:nvSpPr>
          <p:spPr>
            <a:xfrm>
              <a:off x="2181200" y="2125250"/>
              <a:ext cx="344050" cy="333275"/>
            </a:xfrm>
            <a:custGeom>
              <a:avLst/>
              <a:gdLst/>
              <a:ahLst/>
              <a:cxnLst/>
              <a:rect l="l" t="t" r="r" b="b"/>
              <a:pathLst>
                <a:path w="13762" h="13331" extrusionOk="0">
                  <a:moveTo>
                    <a:pt x="9156" y="0"/>
                  </a:moveTo>
                  <a:lnTo>
                    <a:pt x="9043" y="393"/>
                  </a:lnTo>
                  <a:cubicBezTo>
                    <a:pt x="11683" y="1404"/>
                    <a:pt x="13368" y="4100"/>
                    <a:pt x="13199" y="6965"/>
                  </a:cubicBezTo>
                  <a:cubicBezTo>
                    <a:pt x="12919" y="10166"/>
                    <a:pt x="10391" y="12693"/>
                    <a:pt x="7190" y="12918"/>
                  </a:cubicBezTo>
                  <a:cubicBezTo>
                    <a:pt x="7000" y="12935"/>
                    <a:pt x="6812" y="12943"/>
                    <a:pt x="6625" y="12943"/>
                  </a:cubicBezTo>
                  <a:cubicBezTo>
                    <a:pt x="3651" y="12943"/>
                    <a:pt x="1025" y="10879"/>
                    <a:pt x="338" y="7919"/>
                  </a:cubicBezTo>
                  <a:lnTo>
                    <a:pt x="1" y="7976"/>
                  </a:lnTo>
                  <a:cubicBezTo>
                    <a:pt x="619" y="10952"/>
                    <a:pt x="3146" y="13087"/>
                    <a:pt x="6179" y="13311"/>
                  </a:cubicBezTo>
                  <a:cubicBezTo>
                    <a:pt x="6353" y="13324"/>
                    <a:pt x="6525" y="13331"/>
                    <a:pt x="6697" y="13331"/>
                  </a:cubicBezTo>
                  <a:cubicBezTo>
                    <a:pt x="10241" y="13331"/>
                    <a:pt x="13271" y="10607"/>
                    <a:pt x="13593" y="6965"/>
                  </a:cubicBezTo>
                  <a:cubicBezTo>
                    <a:pt x="13761" y="3932"/>
                    <a:pt x="12020" y="1123"/>
                    <a:pt x="915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24"/>
            <p:cNvSpPr/>
            <p:nvPr/>
          </p:nvSpPr>
          <p:spPr>
            <a:xfrm>
              <a:off x="2266850" y="2208775"/>
              <a:ext cx="170350" cy="154850"/>
            </a:xfrm>
            <a:custGeom>
              <a:avLst/>
              <a:gdLst/>
              <a:ahLst/>
              <a:cxnLst/>
              <a:rect l="l" t="t" r="r" b="b"/>
              <a:pathLst>
                <a:path w="6814" h="6194" extrusionOk="0">
                  <a:moveTo>
                    <a:pt x="3324" y="219"/>
                  </a:moveTo>
                  <a:cubicBezTo>
                    <a:pt x="4380" y="219"/>
                    <a:pt x="5437" y="773"/>
                    <a:pt x="5954" y="1995"/>
                  </a:cubicBezTo>
                  <a:cubicBezTo>
                    <a:pt x="6814" y="4123"/>
                    <a:pt x="5109" y="6012"/>
                    <a:pt x="3251" y="6012"/>
                  </a:cubicBezTo>
                  <a:cubicBezTo>
                    <a:pt x="2559" y="6012"/>
                    <a:pt x="1846" y="5750"/>
                    <a:pt x="1236" y="5140"/>
                  </a:cubicBezTo>
                  <a:cubicBezTo>
                    <a:pt x="731" y="4635"/>
                    <a:pt x="394" y="3904"/>
                    <a:pt x="394" y="3118"/>
                  </a:cubicBezTo>
                  <a:cubicBezTo>
                    <a:pt x="394" y="1289"/>
                    <a:pt x="1857" y="219"/>
                    <a:pt x="3324" y="219"/>
                  </a:cubicBezTo>
                  <a:close/>
                  <a:moveTo>
                    <a:pt x="3279" y="1"/>
                  </a:moveTo>
                  <a:cubicBezTo>
                    <a:pt x="1700" y="1"/>
                    <a:pt x="113" y="1040"/>
                    <a:pt x="1" y="3118"/>
                  </a:cubicBezTo>
                  <a:cubicBezTo>
                    <a:pt x="113" y="5168"/>
                    <a:pt x="1700" y="6193"/>
                    <a:pt x="3279" y="6193"/>
                  </a:cubicBezTo>
                  <a:cubicBezTo>
                    <a:pt x="4859" y="6193"/>
                    <a:pt x="6432" y="5168"/>
                    <a:pt x="6516" y="3118"/>
                  </a:cubicBezTo>
                  <a:cubicBezTo>
                    <a:pt x="6432" y="1040"/>
                    <a:pt x="4859" y="1"/>
                    <a:pt x="32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24"/>
            <p:cNvSpPr/>
            <p:nvPr/>
          </p:nvSpPr>
          <p:spPr>
            <a:xfrm>
              <a:off x="2321625" y="2266650"/>
              <a:ext cx="46350" cy="39750"/>
            </a:xfrm>
            <a:custGeom>
              <a:avLst/>
              <a:gdLst/>
              <a:ahLst/>
              <a:cxnLst/>
              <a:rect l="l" t="t" r="r" b="b"/>
              <a:pathLst>
                <a:path w="1854" h="1590" extrusionOk="0">
                  <a:moveTo>
                    <a:pt x="1072" y="0"/>
                  </a:moveTo>
                  <a:cubicBezTo>
                    <a:pt x="875" y="0"/>
                    <a:pt x="672" y="75"/>
                    <a:pt x="506" y="241"/>
                  </a:cubicBezTo>
                  <a:cubicBezTo>
                    <a:pt x="0" y="747"/>
                    <a:pt x="393" y="1589"/>
                    <a:pt x="1067" y="1589"/>
                  </a:cubicBezTo>
                  <a:cubicBezTo>
                    <a:pt x="1517" y="1589"/>
                    <a:pt x="1854" y="1196"/>
                    <a:pt x="1854" y="803"/>
                  </a:cubicBezTo>
                  <a:cubicBezTo>
                    <a:pt x="1854" y="313"/>
                    <a:pt x="1474" y="0"/>
                    <a:pt x="10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24"/>
            <p:cNvSpPr/>
            <p:nvPr/>
          </p:nvSpPr>
          <p:spPr>
            <a:xfrm>
              <a:off x="1851250" y="2564725"/>
              <a:ext cx="103925" cy="118925"/>
            </a:xfrm>
            <a:custGeom>
              <a:avLst/>
              <a:gdLst/>
              <a:ahLst/>
              <a:cxnLst/>
              <a:rect l="l" t="t" r="r" b="b"/>
              <a:pathLst>
                <a:path w="4157" h="4757" extrusionOk="0">
                  <a:moveTo>
                    <a:pt x="3426" y="1"/>
                  </a:moveTo>
                  <a:lnTo>
                    <a:pt x="3089" y="225"/>
                  </a:lnTo>
                  <a:cubicBezTo>
                    <a:pt x="3763" y="1180"/>
                    <a:pt x="3707" y="2472"/>
                    <a:pt x="2977" y="3371"/>
                  </a:cubicBezTo>
                  <a:cubicBezTo>
                    <a:pt x="2450" y="4019"/>
                    <a:pt x="1689" y="4375"/>
                    <a:pt x="905" y="4375"/>
                  </a:cubicBezTo>
                  <a:cubicBezTo>
                    <a:pt x="602" y="4375"/>
                    <a:pt x="297" y="4322"/>
                    <a:pt x="0" y="4213"/>
                  </a:cubicBezTo>
                  <a:lnTo>
                    <a:pt x="0" y="4606"/>
                  </a:lnTo>
                  <a:cubicBezTo>
                    <a:pt x="318" y="4707"/>
                    <a:pt x="639" y="4756"/>
                    <a:pt x="954" y="4756"/>
                  </a:cubicBezTo>
                  <a:cubicBezTo>
                    <a:pt x="1863" y="4756"/>
                    <a:pt x="2715" y="4346"/>
                    <a:pt x="3258" y="3595"/>
                  </a:cubicBezTo>
                  <a:cubicBezTo>
                    <a:pt x="4100" y="2584"/>
                    <a:pt x="4156" y="1124"/>
                    <a:pt x="342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24"/>
            <p:cNvSpPr/>
            <p:nvPr/>
          </p:nvSpPr>
          <p:spPr>
            <a:xfrm>
              <a:off x="1859675" y="2133675"/>
              <a:ext cx="190975" cy="304700"/>
            </a:xfrm>
            <a:custGeom>
              <a:avLst/>
              <a:gdLst/>
              <a:ahLst/>
              <a:cxnLst/>
              <a:rect l="l" t="t" r="r" b="b"/>
              <a:pathLst>
                <a:path w="7639" h="12188" extrusionOk="0">
                  <a:moveTo>
                    <a:pt x="0" y="0"/>
                  </a:moveTo>
                  <a:lnTo>
                    <a:pt x="0" y="1123"/>
                  </a:lnTo>
                  <a:lnTo>
                    <a:pt x="506" y="1123"/>
                  </a:lnTo>
                  <a:lnTo>
                    <a:pt x="506" y="5504"/>
                  </a:lnTo>
                  <a:lnTo>
                    <a:pt x="0" y="5504"/>
                  </a:lnTo>
                  <a:lnTo>
                    <a:pt x="0" y="6628"/>
                  </a:lnTo>
                  <a:lnTo>
                    <a:pt x="506" y="6628"/>
                  </a:lnTo>
                  <a:lnTo>
                    <a:pt x="506" y="11121"/>
                  </a:lnTo>
                  <a:lnTo>
                    <a:pt x="0" y="11121"/>
                  </a:lnTo>
                  <a:lnTo>
                    <a:pt x="0" y="12188"/>
                  </a:lnTo>
                  <a:lnTo>
                    <a:pt x="1123" y="12188"/>
                  </a:lnTo>
                  <a:lnTo>
                    <a:pt x="1123" y="11121"/>
                  </a:lnTo>
                  <a:lnTo>
                    <a:pt x="618" y="11121"/>
                  </a:lnTo>
                  <a:lnTo>
                    <a:pt x="618" y="6628"/>
                  </a:lnTo>
                  <a:lnTo>
                    <a:pt x="1123" y="6628"/>
                  </a:lnTo>
                  <a:lnTo>
                    <a:pt x="1123" y="6122"/>
                  </a:lnTo>
                  <a:lnTo>
                    <a:pt x="6571" y="6122"/>
                  </a:lnTo>
                  <a:lnTo>
                    <a:pt x="6571" y="6628"/>
                  </a:lnTo>
                  <a:lnTo>
                    <a:pt x="7638" y="6628"/>
                  </a:lnTo>
                  <a:lnTo>
                    <a:pt x="7638" y="5504"/>
                  </a:lnTo>
                  <a:lnTo>
                    <a:pt x="6571" y="5504"/>
                  </a:lnTo>
                  <a:lnTo>
                    <a:pt x="6571" y="6010"/>
                  </a:lnTo>
                  <a:lnTo>
                    <a:pt x="1123" y="6010"/>
                  </a:lnTo>
                  <a:lnTo>
                    <a:pt x="1123" y="5504"/>
                  </a:lnTo>
                  <a:lnTo>
                    <a:pt x="618" y="5504"/>
                  </a:lnTo>
                  <a:lnTo>
                    <a:pt x="618" y="1123"/>
                  </a:lnTo>
                  <a:lnTo>
                    <a:pt x="1123" y="1123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24"/>
            <p:cNvSpPr/>
            <p:nvPr/>
          </p:nvSpPr>
          <p:spPr>
            <a:xfrm>
              <a:off x="2553300" y="2136475"/>
              <a:ext cx="43550" cy="29500"/>
            </a:xfrm>
            <a:custGeom>
              <a:avLst/>
              <a:gdLst/>
              <a:ahLst/>
              <a:cxnLst/>
              <a:rect l="l" t="t" r="r" b="b"/>
              <a:pathLst>
                <a:path w="1742" h="1180" extrusionOk="0">
                  <a:moveTo>
                    <a:pt x="1685" y="0"/>
                  </a:moveTo>
                  <a:lnTo>
                    <a:pt x="0" y="1011"/>
                  </a:lnTo>
                  <a:lnTo>
                    <a:pt x="56" y="1180"/>
                  </a:lnTo>
                  <a:lnTo>
                    <a:pt x="1741" y="169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24"/>
            <p:cNvSpPr/>
            <p:nvPr/>
          </p:nvSpPr>
          <p:spPr>
            <a:xfrm>
              <a:off x="2564525" y="2161750"/>
              <a:ext cx="44950" cy="23900"/>
            </a:xfrm>
            <a:custGeom>
              <a:avLst/>
              <a:gdLst/>
              <a:ahLst/>
              <a:cxnLst/>
              <a:rect l="l" t="t" r="r" b="b"/>
              <a:pathLst>
                <a:path w="1798" h="956" extrusionOk="0">
                  <a:moveTo>
                    <a:pt x="1742" y="0"/>
                  </a:moveTo>
                  <a:lnTo>
                    <a:pt x="1" y="843"/>
                  </a:lnTo>
                  <a:cubicBezTo>
                    <a:pt x="1" y="899"/>
                    <a:pt x="1" y="955"/>
                    <a:pt x="57" y="955"/>
                  </a:cubicBezTo>
                  <a:lnTo>
                    <a:pt x="1798" y="169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24"/>
            <p:cNvSpPr/>
            <p:nvPr/>
          </p:nvSpPr>
          <p:spPr>
            <a:xfrm>
              <a:off x="2572950" y="2188425"/>
              <a:ext cx="47775" cy="19675"/>
            </a:xfrm>
            <a:custGeom>
              <a:avLst/>
              <a:gdLst/>
              <a:ahLst/>
              <a:cxnLst/>
              <a:rect l="l" t="t" r="r" b="b"/>
              <a:pathLst>
                <a:path w="1911" h="787" extrusionOk="0">
                  <a:moveTo>
                    <a:pt x="1854" y="1"/>
                  </a:moveTo>
                  <a:lnTo>
                    <a:pt x="1" y="675"/>
                  </a:lnTo>
                  <a:cubicBezTo>
                    <a:pt x="1" y="731"/>
                    <a:pt x="57" y="731"/>
                    <a:pt x="57" y="787"/>
                  </a:cubicBezTo>
                  <a:lnTo>
                    <a:pt x="1910" y="169"/>
                  </a:lnTo>
                  <a:lnTo>
                    <a:pt x="185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24"/>
            <p:cNvSpPr/>
            <p:nvPr/>
          </p:nvSpPr>
          <p:spPr>
            <a:xfrm>
              <a:off x="2539250" y="2112600"/>
              <a:ext cx="42150" cy="33725"/>
            </a:xfrm>
            <a:custGeom>
              <a:avLst/>
              <a:gdLst/>
              <a:ahLst/>
              <a:cxnLst/>
              <a:rect l="l" t="t" r="r" b="b"/>
              <a:pathLst>
                <a:path w="1686" h="1349" extrusionOk="0">
                  <a:moveTo>
                    <a:pt x="1573" y="1"/>
                  </a:moveTo>
                  <a:lnTo>
                    <a:pt x="1" y="1180"/>
                  </a:lnTo>
                  <a:lnTo>
                    <a:pt x="113" y="1349"/>
                  </a:lnTo>
                  <a:lnTo>
                    <a:pt x="1686" y="169"/>
                  </a:lnTo>
                  <a:lnTo>
                    <a:pt x="157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24"/>
            <p:cNvSpPr/>
            <p:nvPr/>
          </p:nvSpPr>
          <p:spPr>
            <a:xfrm>
              <a:off x="2587000" y="2269875"/>
              <a:ext cx="49175" cy="7025"/>
            </a:xfrm>
            <a:custGeom>
              <a:avLst/>
              <a:gdLst/>
              <a:ahLst/>
              <a:cxnLst/>
              <a:rect l="l" t="t" r="r" b="b"/>
              <a:pathLst>
                <a:path w="1967" h="281" extrusionOk="0">
                  <a:moveTo>
                    <a:pt x="1966" y="0"/>
                  </a:moveTo>
                  <a:lnTo>
                    <a:pt x="0" y="112"/>
                  </a:lnTo>
                  <a:cubicBezTo>
                    <a:pt x="0" y="169"/>
                    <a:pt x="0" y="281"/>
                    <a:pt x="0" y="281"/>
                  </a:cubicBezTo>
                  <a:lnTo>
                    <a:pt x="1966" y="169"/>
                  </a:lnTo>
                  <a:cubicBezTo>
                    <a:pt x="1966" y="112"/>
                    <a:pt x="1966" y="56"/>
                    <a:pt x="19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24"/>
            <p:cNvSpPr/>
            <p:nvPr/>
          </p:nvSpPr>
          <p:spPr>
            <a:xfrm>
              <a:off x="2585600" y="2243200"/>
              <a:ext cx="47750" cy="11250"/>
            </a:xfrm>
            <a:custGeom>
              <a:avLst/>
              <a:gdLst/>
              <a:ahLst/>
              <a:cxnLst/>
              <a:rect l="l" t="t" r="r" b="b"/>
              <a:pathLst>
                <a:path w="1910" h="450" extrusionOk="0">
                  <a:moveTo>
                    <a:pt x="1910" y="0"/>
                  </a:moveTo>
                  <a:lnTo>
                    <a:pt x="0" y="281"/>
                  </a:lnTo>
                  <a:cubicBezTo>
                    <a:pt x="0" y="337"/>
                    <a:pt x="0" y="393"/>
                    <a:pt x="0" y="449"/>
                  </a:cubicBezTo>
                  <a:lnTo>
                    <a:pt x="1910" y="168"/>
                  </a:lnTo>
                  <a:cubicBezTo>
                    <a:pt x="1910" y="112"/>
                    <a:pt x="1910" y="56"/>
                    <a:pt x="191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24"/>
            <p:cNvSpPr/>
            <p:nvPr/>
          </p:nvSpPr>
          <p:spPr>
            <a:xfrm>
              <a:off x="2579975" y="2215100"/>
              <a:ext cx="49175" cy="15475"/>
            </a:xfrm>
            <a:custGeom>
              <a:avLst/>
              <a:gdLst/>
              <a:ahLst/>
              <a:cxnLst/>
              <a:rect l="l" t="t" r="r" b="b"/>
              <a:pathLst>
                <a:path w="1967" h="619" extrusionOk="0">
                  <a:moveTo>
                    <a:pt x="1910" y="1"/>
                  </a:moveTo>
                  <a:lnTo>
                    <a:pt x="0" y="450"/>
                  </a:lnTo>
                  <a:lnTo>
                    <a:pt x="57" y="619"/>
                  </a:lnTo>
                  <a:lnTo>
                    <a:pt x="1966" y="113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24"/>
            <p:cNvSpPr/>
            <p:nvPr/>
          </p:nvSpPr>
          <p:spPr>
            <a:xfrm>
              <a:off x="2358125" y="1998875"/>
              <a:ext cx="7050" cy="49175"/>
            </a:xfrm>
            <a:custGeom>
              <a:avLst/>
              <a:gdLst/>
              <a:ahLst/>
              <a:cxnLst/>
              <a:rect l="l" t="t" r="r" b="b"/>
              <a:pathLst>
                <a:path w="282" h="1967" extrusionOk="0">
                  <a:moveTo>
                    <a:pt x="113" y="0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24"/>
            <p:cNvSpPr/>
            <p:nvPr/>
          </p:nvSpPr>
          <p:spPr>
            <a:xfrm>
              <a:off x="2426925" y="2014325"/>
              <a:ext cx="21075" cy="47750"/>
            </a:xfrm>
            <a:custGeom>
              <a:avLst/>
              <a:gdLst/>
              <a:ahLst/>
              <a:cxnLst/>
              <a:rect l="l" t="t" r="r" b="b"/>
              <a:pathLst>
                <a:path w="843" h="1910" extrusionOk="0">
                  <a:moveTo>
                    <a:pt x="674" y="0"/>
                  </a:moveTo>
                  <a:lnTo>
                    <a:pt x="1" y="1854"/>
                  </a:lnTo>
                  <a:lnTo>
                    <a:pt x="169" y="1910"/>
                  </a:lnTo>
                  <a:lnTo>
                    <a:pt x="843" y="56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24"/>
            <p:cNvSpPr/>
            <p:nvPr/>
          </p:nvSpPr>
          <p:spPr>
            <a:xfrm>
              <a:off x="2405875" y="2007300"/>
              <a:ext cx="15450" cy="47750"/>
            </a:xfrm>
            <a:custGeom>
              <a:avLst/>
              <a:gdLst/>
              <a:ahLst/>
              <a:cxnLst/>
              <a:rect l="l" t="t" r="r" b="b"/>
              <a:pathLst>
                <a:path w="618" h="1910" extrusionOk="0">
                  <a:moveTo>
                    <a:pt x="449" y="0"/>
                  </a:moveTo>
                  <a:lnTo>
                    <a:pt x="0" y="1854"/>
                  </a:lnTo>
                  <a:lnTo>
                    <a:pt x="112" y="1910"/>
                  </a:lnTo>
                  <a:lnTo>
                    <a:pt x="618" y="5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24"/>
            <p:cNvSpPr/>
            <p:nvPr/>
          </p:nvSpPr>
          <p:spPr>
            <a:xfrm>
              <a:off x="2382000" y="2001675"/>
              <a:ext cx="11250" cy="49175"/>
            </a:xfrm>
            <a:custGeom>
              <a:avLst/>
              <a:gdLst/>
              <a:ahLst/>
              <a:cxnLst/>
              <a:rect l="l" t="t" r="r" b="b"/>
              <a:pathLst>
                <a:path w="450" h="1967" extrusionOk="0">
                  <a:moveTo>
                    <a:pt x="281" y="1"/>
                  </a:moveTo>
                  <a:lnTo>
                    <a:pt x="0" y="1966"/>
                  </a:lnTo>
                  <a:lnTo>
                    <a:pt x="169" y="196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24"/>
            <p:cNvSpPr/>
            <p:nvPr/>
          </p:nvSpPr>
          <p:spPr>
            <a:xfrm>
              <a:off x="2488700" y="2053625"/>
              <a:ext cx="33725" cy="42150"/>
            </a:xfrm>
            <a:custGeom>
              <a:avLst/>
              <a:gdLst/>
              <a:ahLst/>
              <a:cxnLst/>
              <a:rect l="l" t="t" r="r" b="b"/>
              <a:pathLst>
                <a:path w="1349" h="1686" extrusionOk="0">
                  <a:moveTo>
                    <a:pt x="1180" y="1"/>
                  </a:moveTo>
                  <a:lnTo>
                    <a:pt x="1" y="1573"/>
                  </a:lnTo>
                  <a:lnTo>
                    <a:pt x="169" y="1686"/>
                  </a:ln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24"/>
            <p:cNvSpPr/>
            <p:nvPr/>
          </p:nvSpPr>
          <p:spPr>
            <a:xfrm>
              <a:off x="2506950" y="2071875"/>
              <a:ext cx="36550" cy="39350"/>
            </a:xfrm>
            <a:custGeom>
              <a:avLst/>
              <a:gdLst/>
              <a:ahLst/>
              <a:cxnLst/>
              <a:rect l="l" t="t" r="r" b="b"/>
              <a:pathLst>
                <a:path w="1462" h="1574" extrusionOk="0">
                  <a:moveTo>
                    <a:pt x="1349" y="1"/>
                  </a:moveTo>
                  <a:lnTo>
                    <a:pt x="1" y="1461"/>
                  </a:lnTo>
                  <a:lnTo>
                    <a:pt x="169" y="1574"/>
                  </a:lnTo>
                  <a:lnTo>
                    <a:pt x="1461" y="113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24"/>
            <p:cNvSpPr/>
            <p:nvPr/>
          </p:nvSpPr>
          <p:spPr>
            <a:xfrm>
              <a:off x="2469050" y="2039600"/>
              <a:ext cx="29500" cy="43550"/>
            </a:xfrm>
            <a:custGeom>
              <a:avLst/>
              <a:gdLst/>
              <a:ahLst/>
              <a:cxnLst/>
              <a:rect l="l" t="t" r="r" b="b"/>
              <a:pathLst>
                <a:path w="1180" h="1742" extrusionOk="0">
                  <a:moveTo>
                    <a:pt x="1011" y="0"/>
                  </a:moveTo>
                  <a:lnTo>
                    <a:pt x="0" y="1629"/>
                  </a:lnTo>
                  <a:lnTo>
                    <a:pt x="169" y="1741"/>
                  </a:lnTo>
                  <a:lnTo>
                    <a:pt x="1180" y="56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24"/>
            <p:cNvSpPr/>
            <p:nvPr/>
          </p:nvSpPr>
          <p:spPr>
            <a:xfrm>
              <a:off x="2449400" y="2025550"/>
              <a:ext cx="25300" cy="46350"/>
            </a:xfrm>
            <a:custGeom>
              <a:avLst/>
              <a:gdLst/>
              <a:ahLst/>
              <a:cxnLst/>
              <a:rect l="l" t="t" r="r" b="b"/>
              <a:pathLst>
                <a:path w="1012" h="1854" extrusionOk="0">
                  <a:moveTo>
                    <a:pt x="843" y="0"/>
                  </a:moveTo>
                  <a:lnTo>
                    <a:pt x="0" y="1742"/>
                  </a:lnTo>
                  <a:lnTo>
                    <a:pt x="169" y="1854"/>
                  </a:lnTo>
                  <a:lnTo>
                    <a:pt x="1011" y="57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24"/>
            <p:cNvSpPr/>
            <p:nvPr/>
          </p:nvSpPr>
          <p:spPr>
            <a:xfrm>
              <a:off x="2525225" y="2091550"/>
              <a:ext cx="39325" cy="36525"/>
            </a:xfrm>
            <a:custGeom>
              <a:avLst/>
              <a:gdLst/>
              <a:ahLst/>
              <a:cxnLst/>
              <a:rect l="l" t="t" r="r" b="b"/>
              <a:pathLst>
                <a:path w="1573" h="1461" extrusionOk="0">
                  <a:moveTo>
                    <a:pt x="1460" y="0"/>
                  </a:moveTo>
                  <a:lnTo>
                    <a:pt x="0" y="1348"/>
                  </a:lnTo>
                  <a:lnTo>
                    <a:pt x="112" y="1461"/>
                  </a:lnTo>
                  <a:lnTo>
                    <a:pt x="1573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24"/>
            <p:cNvSpPr/>
            <p:nvPr/>
          </p:nvSpPr>
          <p:spPr>
            <a:xfrm>
              <a:off x="2521000" y="2102775"/>
              <a:ext cx="51975" cy="43550"/>
            </a:xfrm>
            <a:custGeom>
              <a:avLst/>
              <a:gdLst/>
              <a:ahLst/>
              <a:cxnLst/>
              <a:rect l="l" t="t" r="r" b="b"/>
              <a:pathLst>
                <a:path w="2079" h="1742" extrusionOk="0">
                  <a:moveTo>
                    <a:pt x="1966" y="1"/>
                  </a:moveTo>
                  <a:lnTo>
                    <a:pt x="1" y="1573"/>
                  </a:lnTo>
                  <a:lnTo>
                    <a:pt x="113" y="1742"/>
                  </a:lnTo>
                  <a:lnTo>
                    <a:pt x="2079" y="113"/>
                  </a:lnTo>
                  <a:lnTo>
                    <a:pt x="196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24"/>
            <p:cNvSpPr/>
            <p:nvPr/>
          </p:nvSpPr>
          <p:spPr>
            <a:xfrm>
              <a:off x="2556100" y="2175800"/>
              <a:ext cx="60400" cy="28100"/>
            </a:xfrm>
            <a:custGeom>
              <a:avLst/>
              <a:gdLst/>
              <a:ahLst/>
              <a:cxnLst/>
              <a:rect l="l" t="t" r="r" b="b"/>
              <a:pathLst>
                <a:path w="2416" h="1124" extrusionOk="0">
                  <a:moveTo>
                    <a:pt x="2360" y="0"/>
                  </a:moveTo>
                  <a:lnTo>
                    <a:pt x="1" y="955"/>
                  </a:lnTo>
                  <a:cubicBezTo>
                    <a:pt x="1" y="1011"/>
                    <a:pt x="1" y="1067"/>
                    <a:pt x="57" y="1123"/>
                  </a:cubicBezTo>
                  <a:lnTo>
                    <a:pt x="2416" y="112"/>
                  </a:lnTo>
                  <a:lnTo>
                    <a:pt x="23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24"/>
            <p:cNvSpPr/>
            <p:nvPr/>
          </p:nvSpPr>
          <p:spPr>
            <a:xfrm>
              <a:off x="2546275" y="2149100"/>
              <a:ext cx="57600" cy="33725"/>
            </a:xfrm>
            <a:custGeom>
              <a:avLst/>
              <a:gdLst/>
              <a:ahLst/>
              <a:cxnLst/>
              <a:rect l="l" t="t" r="r" b="b"/>
              <a:pathLst>
                <a:path w="2304" h="1349" extrusionOk="0">
                  <a:moveTo>
                    <a:pt x="2247" y="1"/>
                  </a:moveTo>
                  <a:lnTo>
                    <a:pt x="0" y="1237"/>
                  </a:lnTo>
                  <a:cubicBezTo>
                    <a:pt x="0" y="1237"/>
                    <a:pt x="0" y="1293"/>
                    <a:pt x="57" y="1349"/>
                  </a:cubicBezTo>
                  <a:lnTo>
                    <a:pt x="2303" y="169"/>
                  </a:lnTo>
                  <a:lnTo>
                    <a:pt x="224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24"/>
            <p:cNvSpPr/>
            <p:nvPr/>
          </p:nvSpPr>
          <p:spPr>
            <a:xfrm>
              <a:off x="2533650" y="2125250"/>
              <a:ext cx="54775" cy="39325"/>
            </a:xfrm>
            <a:custGeom>
              <a:avLst/>
              <a:gdLst/>
              <a:ahLst/>
              <a:cxnLst/>
              <a:rect l="l" t="t" r="r" b="b"/>
              <a:pathLst>
                <a:path w="2191" h="1573" extrusionOk="0">
                  <a:moveTo>
                    <a:pt x="2134" y="0"/>
                  </a:moveTo>
                  <a:lnTo>
                    <a:pt x="0" y="1404"/>
                  </a:lnTo>
                  <a:lnTo>
                    <a:pt x="112" y="1573"/>
                  </a:lnTo>
                  <a:lnTo>
                    <a:pt x="2190" y="169"/>
                  </a:lnTo>
                  <a:lnTo>
                    <a:pt x="213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24"/>
            <p:cNvSpPr/>
            <p:nvPr/>
          </p:nvSpPr>
          <p:spPr>
            <a:xfrm>
              <a:off x="2563125" y="2202475"/>
              <a:ext cx="61800" cy="21075"/>
            </a:xfrm>
            <a:custGeom>
              <a:avLst/>
              <a:gdLst/>
              <a:ahLst/>
              <a:cxnLst/>
              <a:rect l="l" t="t" r="r" b="b"/>
              <a:pathLst>
                <a:path w="2472" h="843" extrusionOk="0">
                  <a:moveTo>
                    <a:pt x="2416" y="0"/>
                  </a:moveTo>
                  <a:lnTo>
                    <a:pt x="0" y="674"/>
                  </a:lnTo>
                  <a:lnTo>
                    <a:pt x="57" y="843"/>
                  </a:lnTo>
                  <a:lnTo>
                    <a:pt x="2472" y="169"/>
                  </a:lnTo>
                  <a:cubicBezTo>
                    <a:pt x="2472" y="113"/>
                    <a:pt x="2416" y="56"/>
                    <a:pt x="241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24"/>
            <p:cNvSpPr/>
            <p:nvPr/>
          </p:nvSpPr>
          <p:spPr>
            <a:xfrm>
              <a:off x="2568750" y="2229150"/>
              <a:ext cx="63200" cy="16875"/>
            </a:xfrm>
            <a:custGeom>
              <a:avLst/>
              <a:gdLst/>
              <a:ahLst/>
              <a:cxnLst/>
              <a:rect l="l" t="t" r="r" b="b"/>
              <a:pathLst>
                <a:path w="2528" h="675" extrusionOk="0">
                  <a:moveTo>
                    <a:pt x="2528" y="0"/>
                  </a:moveTo>
                  <a:lnTo>
                    <a:pt x="56" y="506"/>
                  </a:lnTo>
                  <a:lnTo>
                    <a:pt x="0" y="674"/>
                  </a:lnTo>
                  <a:lnTo>
                    <a:pt x="2528" y="169"/>
                  </a:lnTo>
                  <a:cubicBezTo>
                    <a:pt x="2528" y="113"/>
                    <a:pt x="2528" y="57"/>
                    <a:pt x="252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24"/>
            <p:cNvSpPr/>
            <p:nvPr/>
          </p:nvSpPr>
          <p:spPr>
            <a:xfrm>
              <a:off x="2571550" y="2257225"/>
              <a:ext cx="63200" cy="9850"/>
            </a:xfrm>
            <a:custGeom>
              <a:avLst/>
              <a:gdLst/>
              <a:ahLst/>
              <a:cxnLst/>
              <a:rect l="l" t="t" r="r" b="b"/>
              <a:pathLst>
                <a:path w="2528" h="394" extrusionOk="0">
                  <a:moveTo>
                    <a:pt x="2528" y="1"/>
                  </a:moveTo>
                  <a:lnTo>
                    <a:pt x="0" y="225"/>
                  </a:lnTo>
                  <a:cubicBezTo>
                    <a:pt x="0" y="281"/>
                    <a:pt x="0" y="338"/>
                    <a:pt x="0" y="394"/>
                  </a:cubicBezTo>
                  <a:lnTo>
                    <a:pt x="2528" y="169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24"/>
            <p:cNvSpPr/>
            <p:nvPr/>
          </p:nvSpPr>
          <p:spPr>
            <a:xfrm>
              <a:off x="2412875" y="2010100"/>
              <a:ext cx="22500" cy="61800"/>
            </a:xfrm>
            <a:custGeom>
              <a:avLst/>
              <a:gdLst/>
              <a:ahLst/>
              <a:cxnLst/>
              <a:rect l="l" t="t" r="r" b="b"/>
              <a:pathLst>
                <a:path w="900" h="2472" extrusionOk="0">
                  <a:moveTo>
                    <a:pt x="731" y="1"/>
                  </a:moveTo>
                  <a:lnTo>
                    <a:pt x="1" y="2472"/>
                  </a:lnTo>
                  <a:lnTo>
                    <a:pt x="113" y="2472"/>
                  </a:lnTo>
                  <a:lnTo>
                    <a:pt x="900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24"/>
            <p:cNvSpPr/>
            <p:nvPr/>
          </p:nvSpPr>
          <p:spPr>
            <a:xfrm>
              <a:off x="2391825" y="2004500"/>
              <a:ext cx="16875" cy="61800"/>
            </a:xfrm>
            <a:custGeom>
              <a:avLst/>
              <a:gdLst/>
              <a:ahLst/>
              <a:cxnLst/>
              <a:rect l="l" t="t" r="r" b="b"/>
              <a:pathLst>
                <a:path w="675" h="2472" extrusionOk="0">
                  <a:moveTo>
                    <a:pt x="506" y="0"/>
                  </a:moveTo>
                  <a:lnTo>
                    <a:pt x="0" y="2471"/>
                  </a:lnTo>
                  <a:lnTo>
                    <a:pt x="169" y="2471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24"/>
            <p:cNvSpPr/>
            <p:nvPr/>
          </p:nvSpPr>
          <p:spPr>
            <a:xfrm>
              <a:off x="2369350" y="2000275"/>
              <a:ext cx="9850" cy="63200"/>
            </a:xfrm>
            <a:custGeom>
              <a:avLst/>
              <a:gdLst/>
              <a:ahLst/>
              <a:cxnLst/>
              <a:rect l="l" t="t" r="r" b="b"/>
              <a:pathLst>
                <a:path w="394" h="2528" extrusionOk="0">
                  <a:moveTo>
                    <a:pt x="225" y="1"/>
                  </a:moveTo>
                  <a:lnTo>
                    <a:pt x="1" y="2528"/>
                  </a:lnTo>
                  <a:lnTo>
                    <a:pt x="169" y="2528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24"/>
            <p:cNvSpPr/>
            <p:nvPr/>
          </p:nvSpPr>
          <p:spPr>
            <a:xfrm>
              <a:off x="2505550" y="2081725"/>
              <a:ext cx="47775" cy="47750"/>
            </a:xfrm>
            <a:custGeom>
              <a:avLst/>
              <a:gdLst/>
              <a:ahLst/>
              <a:cxnLst/>
              <a:rect l="l" t="t" r="r" b="b"/>
              <a:pathLst>
                <a:path w="1911" h="1910" extrusionOk="0">
                  <a:moveTo>
                    <a:pt x="1798" y="0"/>
                  </a:moveTo>
                  <a:lnTo>
                    <a:pt x="1" y="1797"/>
                  </a:lnTo>
                  <a:cubicBezTo>
                    <a:pt x="57" y="1854"/>
                    <a:pt x="113" y="1910"/>
                    <a:pt x="169" y="1910"/>
                  </a:cubicBezTo>
                  <a:lnTo>
                    <a:pt x="1910" y="112"/>
                  </a:lnTo>
                  <a:lnTo>
                    <a:pt x="179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24"/>
            <p:cNvSpPr/>
            <p:nvPr/>
          </p:nvSpPr>
          <p:spPr>
            <a:xfrm>
              <a:off x="2490100" y="2063450"/>
              <a:ext cx="43575" cy="50575"/>
            </a:xfrm>
            <a:custGeom>
              <a:avLst/>
              <a:gdLst/>
              <a:ahLst/>
              <a:cxnLst/>
              <a:rect l="l" t="t" r="r" b="b"/>
              <a:pathLst>
                <a:path w="1743" h="2023" extrusionOk="0">
                  <a:moveTo>
                    <a:pt x="1574" y="1"/>
                  </a:moveTo>
                  <a:lnTo>
                    <a:pt x="1" y="1967"/>
                  </a:lnTo>
                  <a:lnTo>
                    <a:pt x="113" y="2023"/>
                  </a:lnTo>
                  <a:lnTo>
                    <a:pt x="1742" y="113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24"/>
            <p:cNvSpPr/>
            <p:nvPr/>
          </p:nvSpPr>
          <p:spPr>
            <a:xfrm>
              <a:off x="2453600" y="2031175"/>
              <a:ext cx="32325" cy="59000"/>
            </a:xfrm>
            <a:custGeom>
              <a:avLst/>
              <a:gdLst/>
              <a:ahLst/>
              <a:cxnLst/>
              <a:rect l="l" t="t" r="r" b="b"/>
              <a:pathLst>
                <a:path w="1293" h="2360" extrusionOk="0">
                  <a:moveTo>
                    <a:pt x="1180" y="0"/>
                  </a:moveTo>
                  <a:lnTo>
                    <a:pt x="1" y="2247"/>
                  </a:lnTo>
                  <a:lnTo>
                    <a:pt x="113" y="2359"/>
                  </a:lnTo>
                  <a:lnTo>
                    <a:pt x="1292" y="112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24"/>
            <p:cNvSpPr/>
            <p:nvPr/>
          </p:nvSpPr>
          <p:spPr>
            <a:xfrm>
              <a:off x="2471850" y="2046600"/>
              <a:ext cx="39350" cy="54800"/>
            </a:xfrm>
            <a:custGeom>
              <a:avLst/>
              <a:gdLst/>
              <a:ahLst/>
              <a:cxnLst/>
              <a:rect l="l" t="t" r="r" b="b"/>
              <a:pathLst>
                <a:path w="1574" h="2192" extrusionOk="0">
                  <a:moveTo>
                    <a:pt x="1405" y="1"/>
                  </a:moveTo>
                  <a:lnTo>
                    <a:pt x="1" y="2135"/>
                  </a:lnTo>
                  <a:lnTo>
                    <a:pt x="169" y="2191"/>
                  </a:lnTo>
                  <a:lnTo>
                    <a:pt x="1573" y="113"/>
                  </a:lnTo>
                  <a:lnTo>
                    <a:pt x="140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24"/>
            <p:cNvSpPr/>
            <p:nvPr/>
          </p:nvSpPr>
          <p:spPr>
            <a:xfrm>
              <a:off x="2433950" y="2019925"/>
              <a:ext cx="28100" cy="60400"/>
            </a:xfrm>
            <a:custGeom>
              <a:avLst/>
              <a:gdLst/>
              <a:ahLst/>
              <a:cxnLst/>
              <a:rect l="l" t="t" r="r" b="b"/>
              <a:pathLst>
                <a:path w="1124" h="2416" extrusionOk="0">
                  <a:moveTo>
                    <a:pt x="955" y="1"/>
                  </a:moveTo>
                  <a:lnTo>
                    <a:pt x="0" y="2360"/>
                  </a:lnTo>
                  <a:lnTo>
                    <a:pt x="113" y="2416"/>
                  </a:lnTo>
                  <a:lnTo>
                    <a:pt x="1124" y="57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24"/>
            <p:cNvSpPr/>
            <p:nvPr/>
          </p:nvSpPr>
          <p:spPr>
            <a:xfrm>
              <a:off x="2053425" y="1998875"/>
              <a:ext cx="579925" cy="574825"/>
            </a:xfrm>
            <a:custGeom>
              <a:avLst/>
              <a:gdLst/>
              <a:ahLst/>
              <a:cxnLst/>
              <a:rect l="l" t="t" r="r" b="b"/>
              <a:pathLst>
                <a:path w="23197" h="22993" extrusionOk="0">
                  <a:moveTo>
                    <a:pt x="11739" y="0"/>
                  </a:moveTo>
                  <a:cubicBezTo>
                    <a:pt x="11402" y="0"/>
                    <a:pt x="11121" y="0"/>
                    <a:pt x="10784" y="57"/>
                  </a:cubicBezTo>
                  <a:lnTo>
                    <a:pt x="10616" y="57"/>
                  </a:lnTo>
                  <a:cubicBezTo>
                    <a:pt x="10279" y="57"/>
                    <a:pt x="9998" y="113"/>
                    <a:pt x="9661" y="169"/>
                  </a:cubicBezTo>
                  <a:lnTo>
                    <a:pt x="9493" y="225"/>
                  </a:lnTo>
                  <a:cubicBezTo>
                    <a:pt x="9156" y="281"/>
                    <a:pt x="8875" y="337"/>
                    <a:pt x="8538" y="450"/>
                  </a:cubicBezTo>
                  <a:lnTo>
                    <a:pt x="8425" y="506"/>
                  </a:lnTo>
                  <a:cubicBezTo>
                    <a:pt x="8145" y="562"/>
                    <a:pt x="7808" y="674"/>
                    <a:pt x="7471" y="843"/>
                  </a:cubicBezTo>
                  <a:lnTo>
                    <a:pt x="7358" y="899"/>
                  </a:lnTo>
                  <a:cubicBezTo>
                    <a:pt x="7021" y="1011"/>
                    <a:pt x="6741" y="1124"/>
                    <a:pt x="6404" y="1292"/>
                  </a:cubicBezTo>
                  <a:cubicBezTo>
                    <a:pt x="3708" y="2696"/>
                    <a:pt x="1686" y="5168"/>
                    <a:pt x="787" y="8088"/>
                  </a:cubicBezTo>
                  <a:lnTo>
                    <a:pt x="787" y="8200"/>
                  </a:lnTo>
                  <a:cubicBezTo>
                    <a:pt x="1" y="10728"/>
                    <a:pt x="113" y="13368"/>
                    <a:pt x="1124" y="15783"/>
                  </a:cubicBezTo>
                  <a:cubicBezTo>
                    <a:pt x="1236" y="16120"/>
                    <a:pt x="1405" y="16513"/>
                    <a:pt x="1573" y="16850"/>
                  </a:cubicBezTo>
                  <a:lnTo>
                    <a:pt x="1686" y="16962"/>
                  </a:lnTo>
                  <a:cubicBezTo>
                    <a:pt x="1742" y="17131"/>
                    <a:pt x="1798" y="17243"/>
                    <a:pt x="1910" y="17355"/>
                  </a:cubicBezTo>
                  <a:cubicBezTo>
                    <a:pt x="1910" y="17411"/>
                    <a:pt x="1910" y="17411"/>
                    <a:pt x="1967" y="17468"/>
                  </a:cubicBezTo>
                  <a:lnTo>
                    <a:pt x="2191" y="17861"/>
                  </a:lnTo>
                  <a:lnTo>
                    <a:pt x="2191" y="17917"/>
                  </a:lnTo>
                  <a:lnTo>
                    <a:pt x="2247" y="17973"/>
                  </a:lnTo>
                  <a:cubicBezTo>
                    <a:pt x="2304" y="18085"/>
                    <a:pt x="2416" y="18198"/>
                    <a:pt x="2472" y="18310"/>
                  </a:cubicBezTo>
                  <a:cubicBezTo>
                    <a:pt x="2809" y="18759"/>
                    <a:pt x="3202" y="19152"/>
                    <a:pt x="3595" y="19546"/>
                  </a:cubicBezTo>
                  <a:lnTo>
                    <a:pt x="3708" y="19714"/>
                  </a:lnTo>
                  <a:cubicBezTo>
                    <a:pt x="3764" y="19770"/>
                    <a:pt x="3876" y="19883"/>
                    <a:pt x="3988" y="19995"/>
                  </a:cubicBezTo>
                  <a:lnTo>
                    <a:pt x="4157" y="20107"/>
                  </a:lnTo>
                  <a:lnTo>
                    <a:pt x="4438" y="20332"/>
                  </a:lnTo>
                  <a:lnTo>
                    <a:pt x="4550" y="20444"/>
                  </a:lnTo>
                  <a:lnTo>
                    <a:pt x="4831" y="20669"/>
                  </a:lnTo>
                  <a:lnTo>
                    <a:pt x="4999" y="20781"/>
                  </a:lnTo>
                  <a:lnTo>
                    <a:pt x="5280" y="21006"/>
                  </a:lnTo>
                  <a:lnTo>
                    <a:pt x="5449" y="21118"/>
                  </a:lnTo>
                  <a:lnTo>
                    <a:pt x="5786" y="21343"/>
                  </a:lnTo>
                  <a:lnTo>
                    <a:pt x="5954" y="21455"/>
                  </a:lnTo>
                  <a:cubicBezTo>
                    <a:pt x="6235" y="21568"/>
                    <a:pt x="6516" y="21736"/>
                    <a:pt x="6797" y="21848"/>
                  </a:cubicBezTo>
                  <a:lnTo>
                    <a:pt x="6965" y="21961"/>
                  </a:lnTo>
                  <a:cubicBezTo>
                    <a:pt x="7246" y="22073"/>
                    <a:pt x="7527" y="22185"/>
                    <a:pt x="7864" y="22298"/>
                  </a:cubicBezTo>
                  <a:cubicBezTo>
                    <a:pt x="8032" y="22354"/>
                    <a:pt x="8145" y="22466"/>
                    <a:pt x="8313" y="22466"/>
                  </a:cubicBezTo>
                  <a:cubicBezTo>
                    <a:pt x="9464" y="22821"/>
                    <a:pt x="10634" y="22992"/>
                    <a:pt x="11787" y="22992"/>
                  </a:cubicBezTo>
                  <a:cubicBezTo>
                    <a:pt x="15920" y="22992"/>
                    <a:pt x="19829" y="20795"/>
                    <a:pt x="21849" y="17018"/>
                  </a:cubicBezTo>
                  <a:cubicBezTo>
                    <a:pt x="22242" y="16344"/>
                    <a:pt x="22523" y="15614"/>
                    <a:pt x="22747" y="14884"/>
                  </a:cubicBezTo>
                  <a:lnTo>
                    <a:pt x="22804" y="14772"/>
                  </a:lnTo>
                  <a:cubicBezTo>
                    <a:pt x="22804" y="14659"/>
                    <a:pt x="22860" y="14491"/>
                    <a:pt x="22916" y="14379"/>
                  </a:cubicBezTo>
                  <a:lnTo>
                    <a:pt x="22972" y="14210"/>
                  </a:lnTo>
                  <a:cubicBezTo>
                    <a:pt x="22972" y="14098"/>
                    <a:pt x="23028" y="13985"/>
                    <a:pt x="23028" y="13873"/>
                  </a:cubicBezTo>
                  <a:lnTo>
                    <a:pt x="23028" y="13705"/>
                  </a:lnTo>
                  <a:cubicBezTo>
                    <a:pt x="23028" y="13536"/>
                    <a:pt x="23084" y="13424"/>
                    <a:pt x="23141" y="13255"/>
                  </a:cubicBezTo>
                  <a:lnTo>
                    <a:pt x="23141" y="13087"/>
                  </a:lnTo>
                  <a:cubicBezTo>
                    <a:pt x="23141" y="12918"/>
                    <a:pt x="23141" y="12750"/>
                    <a:pt x="23141" y="12637"/>
                  </a:cubicBezTo>
                  <a:lnTo>
                    <a:pt x="23141" y="12581"/>
                  </a:lnTo>
                  <a:lnTo>
                    <a:pt x="23141" y="12188"/>
                  </a:lnTo>
                  <a:cubicBezTo>
                    <a:pt x="23197" y="12132"/>
                    <a:pt x="23197" y="12020"/>
                    <a:pt x="23141" y="12020"/>
                  </a:cubicBezTo>
                  <a:lnTo>
                    <a:pt x="23141" y="11626"/>
                  </a:lnTo>
                  <a:lnTo>
                    <a:pt x="23141" y="11514"/>
                  </a:lnTo>
                  <a:lnTo>
                    <a:pt x="20782" y="11514"/>
                  </a:lnTo>
                  <a:lnTo>
                    <a:pt x="20782" y="11683"/>
                  </a:lnTo>
                  <a:lnTo>
                    <a:pt x="21287" y="11683"/>
                  </a:lnTo>
                  <a:lnTo>
                    <a:pt x="21287" y="12413"/>
                  </a:lnTo>
                  <a:lnTo>
                    <a:pt x="20725" y="12300"/>
                  </a:lnTo>
                  <a:cubicBezTo>
                    <a:pt x="20725" y="12357"/>
                    <a:pt x="20725" y="12413"/>
                    <a:pt x="20725" y="12525"/>
                  </a:cubicBezTo>
                  <a:lnTo>
                    <a:pt x="21231" y="12525"/>
                  </a:lnTo>
                  <a:cubicBezTo>
                    <a:pt x="21231" y="12806"/>
                    <a:pt x="21175" y="13087"/>
                    <a:pt x="21119" y="13311"/>
                  </a:cubicBezTo>
                  <a:lnTo>
                    <a:pt x="20613" y="13199"/>
                  </a:lnTo>
                  <a:lnTo>
                    <a:pt x="20613" y="13368"/>
                  </a:lnTo>
                  <a:lnTo>
                    <a:pt x="21119" y="13480"/>
                  </a:lnTo>
                  <a:cubicBezTo>
                    <a:pt x="21062" y="13705"/>
                    <a:pt x="21006" y="13985"/>
                    <a:pt x="20894" y="14210"/>
                  </a:cubicBezTo>
                  <a:lnTo>
                    <a:pt x="20445" y="14042"/>
                  </a:lnTo>
                  <a:cubicBezTo>
                    <a:pt x="20445" y="14098"/>
                    <a:pt x="20388" y="14154"/>
                    <a:pt x="20388" y="14210"/>
                  </a:cubicBezTo>
                  <a:lnTo>
                    <a:pt x="20894" y="14322"/>
                  </a:lnTo>
                  <a:cubicBezTo>
                    <a:pt x="20782" y="14603"/>
                    <a:pt x="20725" y="14828"/>
                    <a:pt x="20613" y="15052"/>
                  </a:cubicBezTo>
                  <a:lnTo>
                    <a:pt x="20164" y="14884"/>
                  </a:lnTo>
                  <a:lnTo>
                    <a:pt x="20108" y="14996"/>
                  </a:lnTo>
                  <a:lnTo>
                    <a:pt x="20557" y="15221"/>
                  </a:lnTo>
                  <a:cubicBezTo>
                    <a:pt x="20445" y="15446"/>
                    <a:pt x="20332" y="15670"/>
                    <a:pt x="20220" y="15895"/>
                  </a:cubicBezTo>
                  <a:lnTo>
                    <a:pt x="19771" y="15670"/>
                  </a:lnTo>
                  <a:lnTo>
                    <a:pt x="19714" y="15839"/>
                  </a:lnTo>
                  <a:lnTo>
                    <a:pt x="20164" y="16063"/>
                  </a:lnTo>
                  <a:cubicBezTo>
                    <a:pt x="19995" y="16288"/>
                    <a:pt x="19883" y="16513"/>
                    <a:pt x="19714" y="16737"/>
                  </a:cubicBezTo>
                  <a:lnTo>
                    <a:pt x="19321" y="16457"/>
                  </a:lnTo>
                  <a:cubicBezTo>
                    <a:pt x="19321" y="16513"/>
                    <a:pt x="19265" y="16569"/>
                    <a:pt x="19209" y="16625"/>
                  </a:cubicBezTo>
                  <a:lnTo>
                    <a:pt x="19658" y="16906"/>
                  </a:lnTo>
                  <a:cubicBezTo>
                    <a:pt x="19490" y="17074"/>
                    <a:pt x="19378" y="17299"/>
                    <a:pt x="19209" y="17468"/>
                  </a:cubicBezTo>
                  <a:lnTo>
                    <a:pt x="18816" y="17187"/>
                  </a:lnTo>
                  <a:lnTo>
                    <a:pt x="18704" y="17299"/>
                  </a:lnTo>
                  <a:lnTo>
                    <a:pt x="19097" y="17636"/>
                  </a:lnTo>
                  <a:cubicBezTo>
                    <a:pt x="18928" y="17805"/>
                    <a:pt x="18760" y="18029"/>
                    <a:pt x="18591" y="18198"/>
                  </a:cubicBezTo>
                  <a:lnTo>
                    <a:pt x="18198" y="17861"/>
                  </a:lnTo>
                  <a:lnTo>
                    <a:pt x="18086" y="17973"/>
                  </a:lnTo>
                  <a:lnTo>
                    <a:pt x="18423" y="18310"/>
                  </a:lnTo>
                  <a:lnTo>
                    <a:pt x="17917" y="18816"/>
                  </a:lnTo>
                  <a:lnTo>
                    <a:pt x="17580" y="18422"/>
                  </a:lnTo>
                  <a:lnTo>
                    <a:pt x="17468" y="18535"/>
                  </a:lnTo>
                  <a:lnTo>
                    <a:pt x="17805" y="18928"/>
                  </a:lnTo>
                  <a:cubicBezTo>
                    <a:pt x="17580" y="19096"/>
                    <a:pt x="17356" y="19265"/>
                    <a:pt x="17131" y="19377"/>
                  </a:cubicBezTo>
                  <a:lnTo>
                    <a:pt x="16850" y="18984"/>
                  </a:lnTo>
                  <a:lnTo>
                    <a:pt x="16738" y="19040"/>
                  </a:lnTo>
                  <a:lnTo>
                    <a:pt x="17019" y="19489"/>
                  </a:lnTo>
                  <a:cubicBezTo>
                    <a:pt x="16794" y="19602"/>
                    <a:pt x="16569" y="19770"/>
                    <a:pt x="16401" y="19883"/>
                  </a:cubicBezTo>
                  <a:lnTo>
                    <a:pt x="16120" y="19433"/>
                  </a:lnTo>
                  <a:lnTo>
                    <a:pt x="16008" y="19489"/>
                  </a:lnTo>
                  <a:lnTo>
                    <a:pt x="16232" y="19939"/>
                  </a:lnTo>
                  <a:cubicBezTo>
                    <a:pt x="16008" y="20051"/>
                    <a:pt x="15783" y="20163"/>
                    <a:pt x="15502" y="20276"/>
                  </a:cubicBezTo>
                  <a:lnTo>
                    <a:pt x="15334" y="19826"/>
                  </a:lnTo>
                  <a:lnTo>
                    <a:pt x="15165" y="19883"/>
                  </a:lnTo>
                  <a:lnTo>
                    <a:pt x="15390" y="20332"/>
                  </a:lnTo>
                  <a:cubicBezTo>
                    <a:pt x="15109" y="20444"/>
                    <a:pt x="14884" y="20500"/>
                    <a:pt x="14660" y="20557"/>
                  </a:cubicBezTo>
                  <a:lnTo>
                    <a:pt x="14491" y="20107"/>
                  </a:lnTo>
                  <a:lnTo>
                    <a:pt x="14379" y="20163"/>
                  </a:lnTo>
                  <a:lnTo>
                    <a:pt x="14491" y="20613"/>
                  </a:lnTo>
                  <a:cubicBezTo>
                    <a:pt x="14267" y="20725"/>
                    <a:pt x="13986" y="20781"/>
                    <a:pt x="13761" y="20837"/>
                  </a:cubicBezTo>
                  <a:lnTo>
                    <a:pt x="13649" y="20332"/>
                  </a:lnTo>
                  <a:lnTo>
                    <a:pt x="13480" y="20332"/>
                  </a:lnTo>
                  <a:lnTo>
                    <a:pt x="13593" y="20837"/>
                  </a:lnTo>
                  <a:cubicBezTo>
                    <a:pt x="13312" y="20894"/>
                    <a:pt x="13087" y="20894"/>
                    <a:pt x="12862" y="20950"/>
                  </a:cubicBezTo>
                  <a:lnTo>
                    <a:pt x="12806" y="20444"/>
                  </a:lnTo>
                  <a:lnTo>
                    <a:pt x="12638" y="20444"/>
                  </a:lnTo>
                  <a:lnTo>
                    <a:pt x="12694" y="20950"/>
                  </a:lnTo>
                  <a:lnTo>
                    <a:pt x="11908" y="20950"/>
                  </a:lnTo>
                  <a:lnTo>
                    <a:pt x="11908" y="20444"/>
                  </a:lnTo>
                  <a:lnTo>
                    <a:pt x="11739" y="20444"/>
                  </a:lnTo>
                  <a:lnTo>
                    <a:pt x="11739" y="20950"/>
                  </a:lnTo>
                  <a:lnTo>
                    <a:pt x="11009" y="20950"/>
                  </a:lnTo>
                  <a:lnTo>
                    <a:pt x="11065" y="20444"/>
                  </a:lnTo>
                  <a:lnTo>
                    <a:pt x="10897" y="20444"/>
                  </a:lnTo>
                  <a:lnTo>
                    <a:pt x="10841" y="20950"/>
                  </a:lnTo>
                  <a:cubicBezTo>
                    <a:pt x="10560" y="20950"/>
                    <a:pt x="10335" y="20894"/>
                    <a:pt x="10054" y="20837"/>
                  </a:cubicBezTo>
                  <a:lnTo>
                    <a:pt x="10167" y="20332"/>
                  </a:lnTo>
                  <a:lnTo>
                    <a:pt x="9998" y="20332"/>
                  </a:lnTo>
                  <a:lnTo>
                    <a:pt x="9886" y="20837"/>
                  </a:lnTo>
                  <a:cubicBezTo>
                    <a:pt x="9661" y="20781"/>
                    <a:pt x="9436" y="20725"/>
                    <a:pt x="9212" y="20669"/>
                  </a:cubicBezTo>
                  <a:lnTo>
                    <a:pt x="9324" y="20163"/>
                  </a:lnTo>
                  <a:lnTo>
                    <a:pt x="9212" y="20107"/>
                  </a:lnTo>
                  <a:lnTo>
                    <a:pt x="9043" y="20613"/>
                  </a:lnTo>
                  <a:cubicBezTo>
                    <a:pt x="8819" y="20500"/>
                    <a:pt x="8538" y="20444"/>
                    <a:pt x="8313" y="20332"/>
                  </a:cubicBezTo>
                  <a:lnTo>
                    <a:pt x="8538" y="19883"/>
                  </a:lnTo>
                  <a:cubicBezTo>
                    <a:pt x="8482" y="19826"/>
                    <a:pt x="8425" y="19826"/>
                    <a:pt x="8369" y="19826"/>
                  </a:cubicBezTo>
                  <a:lnTo>
                    <a:pt x="8088" y="20220"/>
                  </a:lnTo>
                  <a:cubicBezTo>
                    <a:pt x="7864" y="20107"/>
                    <a:pt x="7639" y="19995"/>
                    <a:pt x="7414" y="19883"/>
                  </a:cubicBezTo>
                  <a:lnTo>
                    <a:pt x="7639" y="19489"/>
                  </a:lnTo>
                  <a:lnTo>
                    <a:pt x="7527" y="19377"/>
                  </a:lnTo>
                  <a:lnTo>
                    <a:pt x="7246" y="19826"/>
                  </a:lnTo>
                  <a:cubicBezTo>
                    <a:pt x="7021" y="19714"/>
                    <a:pt x="6797" y="19546"/>
                    <a:pt x="6628" y="19433"/>
                  </a:cubicBezTo>
                  <a:lnTo>
                    <a:pt x="6853" y="18984"/>
                  </a:lnTo>
                  <a:lnTo>
                    <a:pt x="6741" y="18928"/>
                  </a:lnTo>
                  <a:lnTo>
                    <a:pt x="6460" y="19321"/>
                  </a:lnTo>
                  <a:cubicBezTo>
                    <a:pt x="6235" y="19209"/>
                    <a:pt x="6067" y="19040"/>
                    <a:pt x="5842" y="18872"/>
                  </a:cubicBezTo>
                  <a:lnTo>
                    <a:pt x="6179" y="18479"/>
                  </a:lnTo>
                  <a:lnTo>
                    <a:pt x="6067" y="18366"/>
                  </a:lnTo>
                  <a:lnTo>
                    <a:pt x="5730" y="18759"/>
                  </a:lnTo>
                  <a:cubicBezTo>
                    <a:pt x="5561" y="18591"/>
                    <a:pt x="5336" y="18422"/>
                    <a:pt x="5168" y="18254"/>
                  </a:cubicBezTo>
                  <a:lnTo>
                    <a:pt x="5505" y="17917"/>
                  </a:lnTo>
                  <a:lnTo>
                    <a:pt x="5393" y="17748"/>
                  </a:lnTo>
                  <a:lnTo>
                    <a:pt x="5056" y="18142"/>
                  </a:lnTo>
                  <a:cubicBezTo>
                    <a:pt x="4887" y="17973"/>
                    <a:pt x="4719" y="17748"/>
                    <a:pt x="4550" y="17580"/>
                  </a:cubicBezTo>
                  <a:lnTo>
                    <a:pt x="4943" y="17243"/>
                  </a:lnTo>
                  <a:lnTo>
                    <a:pt x="4831" y="17131"/>
                  </a:lnTo>
                  <a:lnTo>
                    <a:pt x="4438" y="17468"/>
                  </a:lnTo>
                  <a:cubicBezTo>
                    <a:pt x="4269" y="17243"/>
                    <a:pt x="4101" y="17018"/>
                    <a:pt x="3988" y="16794"/>
                  </a:cubicBezTo>
                  <a:lnTo>
                    <a:pt x="4382" y="16569"/>
                  </a:lnTo>
                  <a:cubicBezTo>
                    <a:pt x="4382" y="16513"/>
                    <a:pt x="4325" y="16457"/>
                    <a:pt x="4269" y="16400"/>
                  </a:cubicBezTo>
                  <a:lnTo>
                    <a:pt x="3876" y="16681"/>
                  </a:lnTo>
                  <a:cubicBezTo>
                    <a:pt x="3764" y="16457"/>
                    <a:pt x="3595" y="16232"/>
                    <a:pt x="3483" y="16063"/>
                  </a:cubicBezTo>
                  <a:lnTo>
                    <a:pt x="3932" y="15783"/>
                  </a:lnTo>
                  <a:lnTo>
                    <a:pt x="3876" y="15670"/>
                  </a:lnTo>
                  <a:lnTo>
                    <a:pt x="3427" y="15895"/>
                  </a:lnTo>
                  <a:cubicBezTo>
                    <a:pt x="3314" y="15670"/>
                    <a:pt x="3202" y="15446"/>
                    <a:pt x="3090" y="15165"/>
                  </a:cubicBezTo>
                  <a:lnTo>
                    <a:pt x="3539" y="14996"/>
                  </a:lnTo>
                  <a:lnTo>
                    <a:pt x="3483" y="14828"/>
                  </a:lnTo>
                  <a:lnTo>
                    <a:pt x="3034" y="14996"/>
                  </a:lnTo>
                  <a:cubicBezTo>
                    <a:pt x="2921" y="14772"/>
                    <a:pt x="2865" y="14547"/>
                    <a:pt x="2809" y="14322"/>
                  </a:cubicBezTo>
                  <a:lnTo>
                    <a:pt x="3258" y="14154"/>
                  </a:lnTo>
                  <a:lnTo>
                    <a:pt x="3146" y="14042"/>
                  </a:lnTo>
                  <a:lnTo>
                    <a:pt x="2697" y="14154"/>
                  </a:lnTo>
                  <a:cubicBezTo>
                    <a:pt x="2640" y="13929"/>
                    <a:pt x="2528" y="13648"/>
                    <a:pt x="2528" y="13424"/>
                  </a:cubicBezTo>
                  <a:lnTo>
                    <a:pt x="2977" y="13311"/>
                  </a:lnTo>
                  <a:lnTo>
                    <a:pt x="2977" y="13143"/>
                  </a:lnTo>
                  <a:lnTo>
                    <a:pt x="2472" y="13255"/>
                  </a:lnTo>
                  <a:cubicBezTo>
                    <a:pt x="2472" y="12974"/>
                    <a:pt x="2416" y="12750"/>
                    <a:pt x="2360" y="12525"/>
                  </a:cubicBezTo>
                  <a:lnTo>
                    <a:pt x="2865" y="12469"/>
                  </a:lnTo>
                  <a:lnTo>
                    <a:pt x="2865" y="12300"/>
                  </a:lnTo>
                  <a:lnTo>
                    <a:pt x="2360" y="12357"/>
                  </a:lnTo>
                  <a:cubicBezTo>
                    <a:pt x="2360" y="12076"/>
                    <a:pt x="2360" y="11851"/>
                    <a:pt x="2360" y="11570"/>
                  </a:cubicBezTo>
                  <a:lnTo>
                    <a:pt x="2865" y="11570"/>
                  </a:lnTo>
                  <a:lnTo>
                    <a:pt x="2865" y="11514"/>
                  </a:lnTo>
                  <a:lnTo>
                    <a:pt x="2865" y="11402"/>
                  </a:lnTo>
                  <a:lnTo>
                    <a:pt x="2360" y="11402"/>
                  </a:lnTo>
                  <a:lnTo>
                    <a:pt x="2360" y="10728"/>
                  </a:lnTo>
                  <a:lnTo>
                    <a:pt x="2865" y="10784"/>
                  </a:lnTo>
                  <a:lnTo>
                    <a:pt x="2865" y="10615"/>
                  </a:lnTo>
                  <a:lnTo>
                    <a:pt x="2360" y="10559"/>
                  </a:lnTo>
                  <a:cubicBezTo>
                    <a:pt x="2360" y="10278"/>
                    <a:pt x="2416" y="10054"/>
                    <a:pt x="2472" y="9773"/>
                  </a:cubicBezTo>
                  <a:lnTo>
                    <a:pt x="2977" y="9885"/>
                  </a:lnTo>
                  <a:cubicBezTo>
                    <a:pt x="2977" y="9829"/>
                    <a:pt x="2977" y="9773"/>
                    <a:pt x="2977" y="9717"/>
                  </a:cubicBezTo>
                  <a:lnTo>
                    <a:pt x="2472" y="9605"/>
                  </a:lnTo>
                  <a:cubicBezTo>
                    <a:pt x="2528" y="9380"/>
                    <a:pt x="2584" y="9155"/>
                    <a:pt x="2640" y="8931"/>
                  </a:cubicBezTo>
                  <a:lnTo>
                    <a:pt x="3146" y="8987"/>
                  </a:lnTo>
                  <a:cubicBezTo>
                    <a:pt x="3202" y="8931"/>
                    <a:pt x="3202" y="8874"/>
                    <a:pt x="3202" y="8818"/>
                  </a:cubicBezTo>
                  <a:lnTo>
                    <a:pt x="2753" y="8706"/>
                  </a:lnTo>
                  <a:cubicBezTo>
                    <a:pt x="2809" y="8425"/>
                    <a:pt x="2921" y="8200"/>
                    <a:pt x="2977" y="7920"/>
                  </a:cubicBezTo>
                  <a:lnTo>
                    <a:pt x="3483" y="8144"/>
                  </a:lnTo>
                  <a:lnTo>
                    <a:pt x="3539" y="7976"/>
                  </a:lnTo>
                  <a:lnTo>
                    <a:pt x="3090" y="7807"/>
                  </a:lnTo>
                  <a:cubicBezTo>
                    <a:pt x="3146" y="7583"/>
                    <a:pt x="3258" y="7358"/>
                    <a:pt x="3371" y="7133"/>
                  </a:cubicBezTo>
                  <a:lnTo>
                    <a:pt x="3820" y="7358"/>
                  </a:lnTo>
                  <a:lnTo>
                    <a:pt x="3932" y="7189"/>
                  </a:lnTo>
                  <a:lnTo>
                    <a:pt x="3483" y="6965"/>
                  </a:lnTo>
                  <a:cubicBezTo>
                    <a:pt x="3595" y="6740"/>
                    <a:pt x="3708" y="6515"/>
                    <a:pt x="3876" y="6291"/>
                  </a:cubicBezTo>
                  <a:lnTo>
                    <a:pt x="4269" y="6572"/>
                  </a:lnTo>
                  <a:cubicBezTo>
                    <a:pt x="4325" y="6515"/>
                    <a:pt x="4325" y="6459"/>
                    <a:pt x="4382" y="6403"/>
                  </a:cubicBezTo>
                  <a:lnTo>
                    <a:pt x="3988" y="6122"/>
                  </a:lnTo>
                  <a:cubicBezTo>
                    <a:pt x="4101" y="5954"/>
                    <a:pt x="4269" y="5729"/>
                    <a:pt x="4382" y="5561"/>
                  </a:cubicBezTo>
                  <a:lnTo>
                    <a:pt x="4775" y="5841"/>
                  </a:lnTo>
                  <a:lnTo>
                    <a:pt x="4887" y="5729"/>
                  </a:lnTo>
                  <a:lnTo>
                    <a:pt x="4550" y="5392"/>
                  </a:lnTo>
                  <a:cubicBezTo>
                    <a:pt x="4719" y="5224"/>
                    <a:pt x="4943" y="4999"/>
                    <a:pt x="5112" y="4831"/>
                  </a:cubicBezTo>
                  <a:lnTo>
                    <a:pt x="5449" y="5224"/>
                  </a:lnTo>
                  <a:lnTo>
                    <a:pt x="5561" y="5055"/>
                  </a:lnTo>
                  <a:lnTo>
                    <a:pt x="5224" y="4718"/>
                  </a:lnTo>
                  <a:cubicBezTo>
                    <a:pt x="5393" y="4550"/>
                    <a:pt x="5561" y="4381"/>
                    <a:pt x="5786" y="4213"/>
                  </a:cubicBezTo>
                  <a:lnTo>
                    <a:pt x="6067" y="4606"/>
                  </a:lnTo>
                  <a:lnTo>
                    <a:pt x="6235" y="4494"/>
                  </a:lnTo>
                  <a:lnTo>
                    <a:pt x="5898" y="4100"/>
                  </a:lnTo>
                  <a:cubicBezTo>
                    <a:pt x="6123" y="3932"/>
                    <a:pt x="6291" y="3820"/>
                    <a:pt x="6516" y="3651"/>
                  </a:cubicBezTo>
                  <a:lnTo>
                    <a:pt x="6797" y="4044"/>
                  </a:lnTo>
                  <a:lnTo>
                    <a:pt x="6965" y="3988"/>
                  </a:lnTo>
                  <a:lnTo>
                    <a:pt x="6684" y="3539"/>
                  </a:lnTo>
                  <a:cubicBezTo>
                    <a:pt x="6853" y="3426"/>
                    <a:pt x="7077" y="3314"/>
                    <a:pt x="7302" y="3202"/>
                  </a:cubicBezTo>
                  <a:lnTo>
                    <a:pt x="7527" y="3595"/>
                  </a:lnTo>
                  <a:lnTo>
                    <a:pt x="7695" y="3539"/>
                  </a:lnTo>
                  <a:lnTo>
                    <a:pt x="7471" y="3089"/>
                  </a:lnTo>
                  <a:cubicBezTo>
                    <a:pt x="7695" y="2977"/>
                    <a:pt x="7920" y="2865"/>
                    <a:pt x="8145" y="2752"/>
                  </a:cubicBezTo>
                  <a:lnTo>
                    <a:pt x="8369" y="3202"/>
                  </a:lnTo>
                  <a:lnTo>
                    <a:pt x="8482" y="3146"/>
                  </a:lnTo>
                  <a:lnTo>
                    <a:pt x="8313" y="2696"/>
                  </a:lnTo>
                  <a:cubicBezTo>
                    <a:pt x="8538" y="2584"/>
                    <a:pt x="8762" y="2472"/>
                    <a:pt x="8987" y="2415"/>
                  </a:cubicBezTo>
                  <a:lnTo>
                    <a:pt x="9156" y="2921"/>
                  </a:lnTo>
                  <a:lnTo>
                    <a:pt x="9268" y="2865"/>
                  </a:lnTo>
                  <a:lnTo>
                    <a:pt x="9156" y="2359"/>
                  </a:lnTo>
                  <a:cubicBezTo>
                    <a:pt x="9380" y="2303"/>
                    <a:pt x="9661" y="2247"/>
                    <a:pt x="9886" y="2191"/>
                  </a:cubicBezTo>
                  <a:lnTo>
                    <a:pt x="9998" y="2696"/>
                  </a:lnTo>
                  <a:lnTo>
                    <a:pt x="10167" y="2696"/>
                  </a:lnTo>
                  <a:lnTo>
                    <a:pt x="10110" y="2191"/>
                  </a:lnTo>
                  <a:cubicBezTo>
                    <a:pt x="10335" y="2135"/>
                    <a:pt x="10560" y="2078"/>
                    <a:pt x="10784" y="2078"/>
                  </a:cubicBezTo>
                  <a:lnTo>
                    <a:pt x="10841" y="2584"/>
                  </a:lnTo>
                  <a:lnTo>
                    <a:pt x="11009" y="2584"/>
                  </a:lnTo>
                  <a:lnTo>
                    <a:pt x="10953" y="2078"/>
                  </a:lnTo>
                  <a:cubicBezTo>
                    <a:pt x="11234" y="2078"/>
                    <a:pt x="11514" y="2022"/>
                    <a:pt x="11739" y="2022"/>
                  </a:cubicBezTo>
                  <a:lnTo>
                    <a:pt x="11739" y="2528"/>
                  </a:lnTo>
                  <a:lnTo>
                    <a:pt x="11908" y="2528"/>
                  </a:lnTo>
                  <a:lnTo>
                    <a:pt x="1190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24"/>
            <p:cNvSpPr/>
            <p:nvPr/>
          </p:nvSpPr>
          <p:spPr>
            <a:xfrm>
              <a:off x="4888325" y="1885150"/>
              <a:ext cx="44975" cy="67400"/>
            </a:xfrm>
            <a:custGeom>
              <a:avLst/>
              <a:gdLst/>
              <a:ahLst/>
              <a:cxnLst/>
              <a:rect l="l" t="t" r="r" b="b"/>
              <a:pathLst>
                <a:path w="1799" h="2696" extrusionOk="0">
                  <a:moveTo>
                    <a:pt x="225" y="0"/>
                  </a:moveTo>
                  <a:lnTo>
                    <a:pt x="1" y="112"/>
                  </a:lnTo>
                  <a:lnTo>
                    <a:pt x="1573" y="2696"/>
                  </a:lnTo>
                  <a:lnTo>
                    <a:pt x="1798" y="252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24"/>
            <p:cNvSpPr/>
            <p:nvPr/>
          </p:nvSpPr>
          <p:spPr>
            <a:xfrm>
              <a:off x="4926250" y="1865475"/>
              <a:ext cx="36525" cy="70225"/>
            </a:xfrm>
            <a:custGeom>
              <a:avLst/>
              <a:gdLst/>
              <a:ahLst/>
              <a:cxnLst/>
              <a:rect l="l" t="t" r="r" b="b"/>
              <a:pathLst>
                <a:path w="1461" h="2809" extrusionOk="0">
                  <a:moveTo>
                    <a:pt x="225" y="1"/>
                  </a:moveTo>
                  <a:lnTo>
                    <a:pt x="0" y="113"/>
                  </a:lnTo>
                  <a:lnTo>
                    <a:pt x="1292" y="2809"/>
                  </a:lnTo>
                  <a:lnTo>
                    <a:pt x="1461" y="269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24"/>
            <p:cNvSpPr/>
            <p:nvPr/>
          </p:nvSpPr>
          <p:spPr>
            <a:xfrm>
              <a:off x="4965550" y="1848625"/>
              <a:ext cx="30925" cy="73050"/>
            </a:xfrm>
            <a:custGeom>
              <a:avLst/>
              <a:gdLst/>
              <a:ahLst/>
              <a:cxnLst/>
              <a:rect l="l" t="t" r="r" b="b"/>
              <a:pathLst>
                <a:path w="1237" h="2922" extrusionOk="0">
                  <a:moveTo>
                    <a:pt x="282" y="1"/>
                  </a:moveTo>
                  <a:lnTo>
                    <a:pt x="1" y="113"/>
                  </a:lnTo>
                  <a:lnTo>
                    <a:pt x="1012" y="2921"/>
                  </a:lnTo>
                  <a:lnTo>
                    <a:pt x="1236" y="280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24"/>
            <p:cNvSpPr/>
            <p:nvPr/>
          </p:nvSpPr>
          <p:spPr>
            <a:xfrm>
              <a:off x="4853225" y="1909000"/>
              <a:ext cx="49175" cy="63225"/>
            </a:xfrm>
            <a:custGeom>
              <a:avLst/>
              <a:gdLst/>
              <a:ahLst/>
              <a:cxnLst/>
              <a:rect l="l" t="t" r="r" b="b"/>
              <a:pathLst>
                <a:path w="1967" h="2529" extrusionOk="0">
                  <a:moveTo>
                    <a:pt x="169" y="1"/>
                  </a:moveTo>
                  <a:lnTo>
                    <a:pt x="1" y="169"/>
                  </a:lnTo>
                  <a:lnTo>
                    <a:pt x="1742" y="2528"/>
                  </a:lnTo>
                  <a:lnTo>
                    <a:pt x="1966" y="241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24"/>
            <p:cNvSpPr/>
            <p:nvPr/>
          </p:nvSpPr>
          <p:spPr>
            <a:xfrm>
              <a:off x="5129850" y="1826175"/>
              <a:ext cx="11250" cy="74425"/>
            </a:xfrm>
            <a:custGeom>
              <a:avLst/>
              <a:gdLst/>
              <a:ahLst/>
              <a:cxnLst/>
              <a:rect l="l" t="t" r="r" b="b"/>
              <a:pathLst>
                <a:path w="450" h="2977" extrusionOk="0">
                  <a:moveTo>
                    <a:pt x="169" y="0"/>
                  </a:moveTo>
                  <a:lnTo>
                    <a:pt x="0" y="2977"/>
                  </a:lnTo>
                  <a:lnTo>
                    <a:pt x="281" y="297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24"/>
            <p:cNvSpPr/>
            <p:nvPr/>
          </p:nvSpPr>
          <p:spPr>
            <a:xfrm>
              <a:off x="5090525" y="1826175"/>
              <a:ext cx="9850" cy="74425"/>
            </a:xfrm>
            <a:custGeom>
              <a:avLst/>
              <a:gdLst/>
              <a:ahLst/>
              <a:cxnLst/>
              <a:rect l="l" t="t" r="r" b="b"/>
              <a:pathLst>
                <a:path w="394" h="2977" extrusionOk="0">
                  <a:moveTo>
                    <a:pt x="0" y="0"/>
                  </a:moveTo>
                  <a:lnTo>
                    <a:pt x="169" y="2977"/>
                  </a:lnTo>
                  <a:lnTo>
                    <a:pt x="394" y="297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24"/>
            <p:cNvSpPr/>
            <p:nvPr/>
          </p:nvSpPr>
          <p:spPr>
            <a:xfrm>
              <a:off x="5048400" y="1830375"/>
              <a:ext cx="16875" cy="73050"/>
            </a:xfrm>
            <a:custGeom>
              <a:avLst/>
              <a:gdLst/>
              <a:ahLst/>
              <a:cxnLst/>
              <a:rect l="l" t="t" r="r" b="b"/>
              <a:pathLst>
                <a:path w="675" h="2922" extrusionOk="0">
                  <a:moveTo>
                    <a:pt x="1" y="1"/>
                  </a:moveTo>
                  <a:lnTo>
                    <a:pt x="450" y="2921"/>
                  </a:lnTo>
                  <a:lnTo>
                    <a:pt x="675" y="2921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24"/>
            <p:cNvSpPr/>
            <p:nvPr/>
          </p:nvSpPr>
          <p:spPr>
            <a:xfrm>
              <a:off x="5006275" y="1837400"/>
              <a:ext cx="23900" cy="74450"/>
            </a:xfrm>
            <a:custGeom>
              <a:avLst/>
              <a:gdLst/>
              <a:ahLst/>
              <a:cxnLst/>
              <a:rect l="l" t="t" r="r" b="b"/>
              <a:pathLst>
                <a:path w="956" h="2978" extrusionOk="0">
                  <a:moveTo>
                    <a:pt x="281" y="0"/>
                  </a:moveTo>
                  <a:lnTo>
                    <a:pt x="1" y="57"/>
                  </a:lnTo>
                  <a:lnTo>
                    <a:pt x="731" y="2977"/>
                  </a:lnTo>
                  <a:lnTo>
                    <a:pt x="955" y="286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24"/>
            <p:cNvSpPr/>
            <p:nvPr/>
          </p:nvSpPr>
          <p:spPr>
            <a:xfrm>
              <a:off x="4763375" y="1998875"/>
              <a:ext cx="63200" cy="49175"/>
            </a:xfrm>
            <a:custGeom>
              <a:avLst/>
              <a:gdLst/>
              <a:ahLst/>
              <a:cxnLst/>
              <a:rect l="l" t="t" r="r" b="b"/>
              <a:pathLst>
                <a:path w="2528" h="1967" extrusionOk="0">
                  <a:moveTo>
                    <a:pt x="169" y="0"/>
                  </a:moveTo>
                  <a:lnTo>
                    <a:pt x="0" y="169"/>
                  </a:lnTo>
                  <a:lnTo>
                    <a:pt x="2415" y="1966"/>
                  </a:lnTo>
                  <a:lnTo>
                    <a:pt x="2528" y="1741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24"/>
            <p:cNvSpPr/>
            <p:nvPr/>
          </p:nvSpPr>
          <p:spPr>
            <a:xfrm>
              <a:off x="4790050" y="1966575"/>
              <a:ext cx="59000" cy="54775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"/>
                  </a:moveTo>
                  <a:lnTo>
                    <a:pt x="0" y="169"/>
                  </a:lnTo>
                  <a:lnTo>
                    <a:pt x="2191" y="2191"/>
                  </a:lnTo>
                  <a:lnTo>
                    <a:pt x="2359" y="1966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24"/>
            <p:cNvSpPr/>
            <p:nvPr/>
          </p:nvSpPr>
          <p:spPr>
            <a:xfrm>
              <a:off x="4739500" y="2033975"/>
              <a:ext cx="67425" cy="43550"/>
            </a:xfrm>
            <a:custGeom>
              <a:avLst/>
              <a:gdLst/>
              <a:ahLst/>
              <a:cxnLst/>
              <a:rect l="l" t="t" r="r" b="b"/>
              <a:pathLst>
                <a:path w="2697" h="1742" extrusionOk="0">
                  <a:moveTo>
                    <a:pt x="169" y="0"/>
                  </a:moveTo>
                  <a:cubicBezTo>
                    <a:pt x="113" y="57"/>
                    <a:pt x="57" y="169"/>
                    <a:pt x="0" y="225"/>
                  </a:cubicBezTo>
                  <a:lnTo>
                    <a:pt x="2528" y="1742"/>
                  </a:lnTo>
                  <a:lnTo>
                    <a:pt x="2696" y="151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24"/>
            <p:cNvSpPr/>
            <p:nvPr/>
          </p:nvSpPr>
          <p:spPr>
            <a:xfrm>
              <a:off x="4820925" y="1935675"/>
              <a:ext cx="54800" cy="60425"/>
            </a:xfrm>
            <a:custGeom>
              <a:avLst/>
              <a:gdLst/>
              <a:ahLst/>
              <a:cxnLst/>
              <a:rect l="l" t="t" r="r" b="b"/>
              <a:pathLst>
                <a:path w="2192" h="2417" extrusionOk="0">
                  <a:moveTo>
                    <a:pt x="169" y="1"/>
                  </a:moveTo>
                  <a:lnTo>
                    <a:pt x="1" y="169"/>
                  </a:lnTo>
                  <a:lnTo>
                    <a:pt x="1967" y="2416"/>
                  </a:lnTo>
                  <a:lnTo>
                    <a:pt x="2191" y="219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24"/>
            <p:cNvSpPr/>
            <p:nvPr/>
          </p:nvSpPr>
          <p:spPr>
            <a:xfrm>
              <a:off x="5164950" y="1830375"/>
              <a:ext cx="16875" cy="74450"/>
            </a:xfrm>
            <a:custGeom>
              <a:avLst/>
              <a:gdLst/>
              <a:ahLst/>
              <a:cxnLst/>
              <a:rect l="l" t="t" r="r" b="b"/>
              <a:pathLst>
                <a:path w="675" h="2978" extrusionOk="0">
                  <a:moveTo>
                    <a:pt x="450" y="1"/>
                  </a:moveTo>
                  <a:lnTo>
                    <a:pt x="0" y="2921"/>
                  </a:lnTo>
                  <a:lnTo>
                    <a:pt x="225" y="2977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24"/>
            <p:cNvSpPr/>
            <p:nvPr/>
          </p:nvSpPr>
          <p:spPr>
            <a:xfrm>
              <a:off x="5267450" y="1866875"/>
              <a:ext cx="37925" cy="68825"/>
            </a:xfrm>
            <a:custGeom>
              <a:avLst/>
              <a:gdLst/>
              <a:ahLst/>
              <a:cxnLst/>
              <a:rect l="l" t="t" r="r" b="b"/>
              <a:pathLst>
                <a:path w="1517" h="2753" extrusionOk="0">
                  <a:moveTo>
                    <a:pt x="1236" y="1"/>
                  </a:moveTo>
                  <a:lnTo>
                    <a:pt x="0" y="2641"/>
                  </a:lnTo>
                  <a:lnTo>
                    <a:pt x="225" y="2753"/>
                  </a:lnTo>
                  <a:lnTo>
                    <a:pt x="1517" y="113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24"/>
            <p:cNvSpPr/>
            <p:nvPr/>
          </p:nvSpPr>
          <p:spPr>
            <a:xfrm>
              <a:off x="5200050" y="1838800"/>
              <a:ext cx="23900" cy="73050"/>
            </a:xfrm>
            <a:custGeom>
              <a:avLst/>
              <a:gdLst/>
              <a:ahLst/>
              <a:cxnLst/>
              <a:rect l="l" t="t" r="r" b="b"/>
              <a:pathLst>
                <a:path w="956" h="2922" extrusionOk="0">
                  <a:moveTo>
                    <a:pt x="730" y="1"/>
                  </a:moveTo>
                  <a:lnTo>
                    <a:pt x="0" y="2865"/>
                  </a:lnTo>
                  <a:lnTo>
                    <a:pt x="281" y="2921"/>
                  </a:lnTo>
                  <a:lnTo>
                    <a:pt x="955" y="57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24"/>
            <p:cNvSpPr/>
            <p:nvPr/>
          </p:nvSpPr>
          <p:spPr>
            <a:xfrm>
              <a:off x="5233750" y="1850025"/>
              <a:ext cx="30900" cy="71650"/>
            </a:xfrm>
            <a:custGeom>
              <a:avLst/>
              <a:gdLst/>
              <a:ahLst/>
              <a:cxnLst/>
              <a:rect l="l" t="t" r="r" b="b"/>
              <a:pathLst>
                <a:path w="1236" h="2866" extrusionOk="0">
                  <a:moveTo>
                    <a:pt x="955" y="1"/>
                  </a:moveTo>
                  <a:lnTo>
                    <a:pt x="0" y="2809"/>
                  </a:lnTo>
                  <a:lnTo>
                    <a:pt x="225" y="2865"/>
                  </a:lnTo>
                  <a:lnTo>
                    <a:pt x="1236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24"/>
            <p:cNvSpPr/>
            <p:nvPr/>
          </p:nvSpPr>
          <p:spPr>
            <a:xfrm>
              <a:off x="5355900" y="1984825"/>
              <a:ext cx="5650" cy="11275"/>
            </a:xfrm>
            <a:custGeom>
              <a:avLst/>
              <a:gdLst/>
              <a:ahLst/>
              <a:cxnLst/>
              <a:rect l="l" t="t" r="r" b="b"/>
              <a:pathLst>
                <a:path w="226" h="451" extrusionOk="0">
                  <a:moveTo>
                    <a:pt x="225" y="1"/>
                  </a:moveTo>
                  <a:lnTo>
                    <a:pt x="1" y="225"/>
                  </a:lnTo>
                  <a:lnTo>
                    <a:pt x="169" y="450"/>
                  </a:lnTo>
                  <a:lnTo>
                    <a:pt x="225" y="33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24"/>
            <p:cNvSpPr/>
            <p:nvPr/>
          </p:nvSpPr>
          <p:spPr>
            <a:xfrm>
              <a:off x="5298325" y="1886550"/>
              <a:ext cx="43550" cy="66000"/>
            </a:xfrm>
            <a:custGeom>
              <a:avLst/>
              <a:gdLst/>
              <a:ahLst/>
              <a:cxnLst/>
              <a:rect l="l" t="t" r="r" b="b"/>
              <a:pathLst>
                <a:path w="1742" h="2640" extrusionOk="0">
                  <a:moveTo>
                    <a:pt x="1517" y="0"/>
                  </a:moveTo>
                  <a:lnTo>
                    <a:pt x="1" y="2528"/>
                  </a:lnTo>
                  <a:lnTo>
                    <a:pt x="225" y="2640"/>
                  </a:lnTo>
                  <a:lnTo>
                    <a:pt x="1742" y="113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24"/>
            <p:cNvSpPr/>
            <p:nvPr/>
          </p:nvSpPr>
          <p:spPr>
            <a:xfrm>
              <a:off x="5327825" y="1925850"/>
              <a:ext cx="33725" cy="47775"/>
            </a:xfrm>
            <a:custGeom>
              <a:avLst/>
              <a:gdLst/>
              <a:ahLst/>
              <a:cxnLst/>
              <a:rect l="l" t="t" r="r" b="b"/>
              <a:pathLst>
                <a:path w="1349" h="1911" extrusionOk="0">
                  <a:moveTo>
                    <a:pt x="1348" y="1"/>
                  </a:moveTo>
                  <a:lnTo>
                    <a:pt x="0" y="1742"/>
                  </a:lnTo>
                  <a:lnTo>
                    <a:pt x="225" y="1910"/>
                  </a:lnTo>
                  <a:lnTo>
                    <a:pt x="1348" y="39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24"/>
            <p:cNvSpPr/>
            <p:nvPr/>
          </p:nvSpPr>
          <p:spPr>
            <a:xfrm>
              <a:off x="4836375" y="1921650"/>
              <a:ext cx="66025" cy="78650"/>
            </a:xfrm>
            <a:custGeom>
              <a:avLst/>
              <a:gdLst/>
              <a:ahLst/>
              <a:cxnLst/>
              <a:rect l="l" t="t" r="r" b="b"/>
              <a:pathLst>
                <a:path w="2641" h="3146" extrusionOk="0">
                  <a:moveTo>
                    <a:pt x="225" y="0"/>
                  </a:moveTo>
                  <a:lnTo>
                    <a:pt x="1" y="169"/>
                  </a:lnTo>
                  <a:lnTo>
                    <a:pt x="2472" y="3146"/>
                  </a:lnTo>
                  <a:lnTo>
                    <a:pt x="2640" y="297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24"/>
            <p:cNvSpPr/>
            <p:nvPr/>
          </p:nvSpPr>
          <p:spPr>
            <a:xfrm>
              <a:off x="4947300" y="18570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225" y="1"/>
                  </a:moveTo>
                  <a:lnTo>
                    <a:pt x="1" y="57"/>
                  </a:lnTo>
                  <a:lnTo>
                    <a:pt x="1461" y="3651"/>
                  </a:lnTo>
                  <a:lnTo>
                    <a:pt x="1686" y="353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24"/>
            <p:cNvSpPr/>
            <p:nvPr/>
          </p:nvSpPr>
          <p:spPr>
            <a:xfrm>
              <a:off x="490800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225" y="1"/>
                  </a:moveTo>
                  <a:lnTo>
                    <a:pt x="0" y="113"/>
                  </a:lnTo>
                  <a:lnTo>
                    <a:pt x="1797" y="3539"/>
                  </a:lnTo>
                  <a:lnTo>
                    <a:pt x="2022" y="3427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24"/>
            <p:cNvSpPr/>
            <p:nvPr/>
          </p:nvSpPr>
          <p:spPr>
            <a:xfrm>
              <a:off x="4871475" y="1896375"/>
              <a:ext cx="59000" cy="82875"/>
            </a:xfrm>
            <a:custGeom>
              <a:avLst/>
              <a:gdLst/>
              <a:ahLst/>
              <a:cxnLst/>
              <a:rect l="l" t="t" r="r" b="b"/>
              <a:pathLst>
                <a:path w="2360" h="3315" extrusionOk="0">
                  <a:moveTo>
                    <a:pt x="225" y="0"/>
                  </a:moveTo>
                  <a:lnTo>
                    <a:pt x="1" y="113"/>
                  </a:lnTo>
                  <a:lnTo>
                    <a:pt x="2135" y="3314"/>
                  </a:lnTo>
                  <a:lnTo>
                    <a:pt x="2360" y="3202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24"/>
            <p:cNvSpPr/>
            <p:nvPr/>
          </p:nvSpPr>
          <p:spPr>
            <a:xfrm>
              <a:off x="4986625" y="1843025"/>
              <a:ext cx="33725" cy="94100"/>
            </a:xfrm>
            <a:custGeom>
              <a:avLst/>
              <a:gdLst/>
              <a:ahLst/>
              <a:cxnLst/>
              <a:rect l="l" t="t" r="r" b="b"/>
              <a:pathLst>
                <a:path w="1349" h="3764" extrusionOk="0">
                  <a:moveTo>
                    <a:pt x="225" y="0"/>
                  </a:moveTo>
                  <a:lnTo>
                    <a:pt x="0" y="56"/>
                  </a:lnTo>
                  <a:lnTo>
                    <a:pt x="1067" y="3763"/>
                  </a:lnTo>
                  <a:lnTo>
                    <a:pt x="1348" y="3707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24"/>
            <p:cNvSpPr/>
            <p:nvPr/>
          </p:nvSpPr>
          <p:spPr>
            <a:xfrm>
              <a:off x="5113000" y="1826175"/>
              <a:ext cx="7025" cy="95500"/>
            </a:xfrm>
            <a:custGeom>
              <a:avLst/>
              <a:gdLst/>
              <a:ahLst/>
              <a:cxnLst/>
              <a:rect l="l" t="t" r="r" b="b"/>
              <a:pathLst>
                <a:path w="281" h="3820" extrusionOk="0">
                  <a:moveTo>
                    <a:pt x="0" y="0"/>
                  </a:moveTo>
                  <a:lnTo>
                    <a:pt x="0" y="3819"/>
                  </a:lnTo>
                  <a:lnTo>
                    <a:pt x="281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24"/>
            <p:cNvSpPr/>
            <p:nvPr/>
          </p:nvSpPr>
          <p:spPr>
            <a:xfrm>
              <a:off x="5028750" y="1833175"/>
              <a:ext cx="23900" cy="95525"/>
            </a:xfrm>
            <a:custGeom>
              <a:avLst/>
              <a:gdLst/>
              <a:ahLst/>
              <a:cxnLst/>
              <a:rect l="l" t="t" r="r" b="b"/>
              <a:pathLst>
                <a:path w="956" h="3821" extrusionOk="0">
                  <a:moveTo>
                    <a:pt x="225" y="1"/>
                  </a:moveTo>
                  <a:lnTo>
                    <a:pt x="0" y="57"/>
                  </a:lnTo>
                  <a:lnTo>
                    <a:pt x="674" y="3820"/>
                  </a:lnTo>
                  <a:lnTo>
                    <a:pt x="955" y="376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24"/>
            <p:cNvSpPr/>
            <p:nvPr/>
          </p:nvSpPr>
          <p:spPr>
            <a:xfrm>
              <a:off x="5069475" y="1827575"/>
              <a:ext cx="15450" cy="95500"/>
            </a:xfrm>
            <a:custGeom>
              <a:avLst/>
              <a:gdLst/>
              <a:ahLst/>
              <a:cxnLst/>
              <a:rect l="l" t="t" r="r" b="b"/>
              <a:pathLst>
                <a:path w="618" h="3820" extrusionOk="0">
                  <a:moveTo>
                    <a:pt x="0" y="0"/>
                  </a:moveTo>
                  <a:lnTo>
                    <a:pt x="393" y="3819"/>
                  </a:lnTo>
                  <a:lnTo>
                    <a:pt x="618" y="38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24"/>
            <p:cNvSpPr/>
            <p:nvPr/>
          </p:nvSpPr>
          <p:spPr>
            <a:xfrm>
              <a:off x="4805500" y="1949725"/>
              <a:ext cx="73025" cy="73050"/>
            </a:xfrm>
            <a:custGeom>
              <a:avLst/>
              <a:gdLst/>
              <a:ahLst/>
              <a:cxnLst/>
              <a:rect l="l" t="t" r="r" b="b"/>
              <a:pathLst>
                <a:path w="2921" h="2922" extrusionOk="0">
                  <a:moveTo>
                    <a:pt x="169" y="1"/>
                  </a:moveTo>
                  <a:lnTo>
                    <a:pt x="0" y="169"/>
                  </a:lnTo>
                  <a:lnTo>
                    <a:pt x="2752" y="2921"/>
                  </a:lnTo>
                  <a:cubicBezTo>
                    <a:pt x="2808" y="2865"/>
                    <a:pt x="2864" y="2809"/>
                    <a:pt x="2921" y="2753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24"/>
            <p:cNvSpPr/>
            <p:nvPr/>
          </p:nvSpPr>
          <p:spPr>
            <a:xfrm>
              <a:off x="4776000" y="1982025"/>
              <a:ext cx="78650" cy="66025"/>
            </a:xfrm>
            <a:custGeom>
              <a:avLst/>
              <a:gdLst/>
              <a:ahLst/>
              <a:cxnLst/>
              <a:rect l="l" t="t" r="r" b="b"/>
              <a:pathLst>
                <a:path w="3146" h="2641" extrusionOk="0">
                  <a:moveTo>
                    <a:pt x="169" y="0"/>
                  </a:moveTo>
                  <a:cubicBezTo>
                    <a:pt x="113" y="57"/>
                    <a:pt x="57" y="113"/>
                    <a:pt x="1" y="169"/>
                  </a:cubicBezTo>
                  <a:lnTo>
                    <a:pt x="2977" y="2640"/>
                  </a:lnTo>
                  <a:lnTo>
                    <a:pt x="3146" y="2415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24"/>
            <p:cNvSpPr/>
            <p:nvPr/>
          </p:nvSpPr>
          <p:spPr>
            <a:xfrm>
              <a:off x="4752125" y="2015725"/>
              <a:ext cx="82875" cy="59000"/>
            </a:xfrm>
            <a:custGeom>
              <a:avLst/>
              <a:gdLst/>
              <a:ahLst/>
              <a:cxnLst/>
              <a:rect l="l" t="t" r="r" b="b"/>
              <a:pathLst>
                <a:path w="3315" h="2360" extrusionOk="0">
                  <a:moveTo>
                    <a:pt x="113" y="0"/>
                  </a:moveTo>
                  <a:lnTo>
                    <a:pt x="1" y="169"/>
                  </a:lnTo>
                  <a:lnTo>
                    <a:pt x="3202" y="2359"/>
                  </a:lnTo>
                  <a:lnTo>
                    <a:pt x="3315" y="2135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24"/>
            <p:cNvSpPr/>
            <p:nvPr/>
          </p:nvSpPr>
          <p:spPr>
            <a:xfrm>
              <a:off x="5145275" y="1827575"/>
              <a:ext cx="15475" cy="96900"/>
            </a:xfrm>
            <a:custGeom>
              <a:avLst/>
              <a:gdLst/>
              <a:ahLst/>
              <a:cxnLst/>
              <a:rect l="l" t="t" r="r" b="b"/>
              <a:pathLst>
                <a:path w="619" h="3876" extrusionOk="0">
                  <a:moveTo>
                    <a:pt x="394" y="0"/>
                  </a:moveTo>
                  <a:lnTo>
                    <a:pt x="1" y="3876"/>
                  </a:lnTo>
                  <a:lnTo>
                    <a:pt x="282" y="3876"/>
                  </a:lnTo>
                  <a:lnTo>
                    <a:pt x="61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24"/>
            <p:cNvSpPr/>
            <p:nvPr/>
          </p:nvSpPr>
          <p:spPr>
            <a:xfrm>
              <a:off x="5211275" y="1844425"/>
              <a:ext cx="33725" cy="92700"/>
            </a:xfrm>
            <a:custGeom>
              <a:avLst/>
              <a:gdLst/>
              <a:ahLst/>
              <a:cxnLst/>
              <a:rect l="l" t="t" r="r" b="b"/>
              <a:pathLst>
                <a:path w="1349" h="3708" extrusionOk="0">
                  <a:moveTo>
                    <a:pt x="1124" y="0"/>
                  </a:moveTo>
                  <a:lnTo>
                    <a:pt x="1" y="3651"/>
                  </a:lnTo>
                  <a:lnTo>
                    <a:pt x="225" y="3707"/>
                  </a:lnTo>
                  <a:lnTo>
                    <a:pt x="1349" y="56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24"/>
            <p:cNvSpPr/>
            <p:nvPr/>
          </p:nvSpPr>
          <p:spPr>
            <a:xfrm>
              <a:off x="5178975" y="1833175"/>
              <a:ext cx="25300" cy="95525"/>
            </a:xfrm>
            <a:custGeom>
              <a:avLst/>
              <a:gdLst/>
              <a:ahLst/>
              <a:cxnLst/>
              <a:rect l="l" t="t" r="r" b="b"/>
              <a:pathLst>
                <a:path w="1012" h="3821" extrusionOk="0">
                  <a:moveTo>
                    <a:pt x="731" y="1"/>
                  </a:moveTo>
                  <a:lnTo>
                    <a:pt x="1" y="3764"/>
                  </a:lnTo>
                  <a:lnTo>
                    <a:pt x="282" y="3820"/>
                  </a:lnTo>
                  <a:lnTo>
                    <a:pt x="1012" y="57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24"/>
            <p:cNvSpPr/>
            <p:nvPr/>
          </p:nvSpPr>
          <p:spPr>
            <a:xfrm>
              <a:off x="5353100" y="2011500"/>
              <a:ext cx="8450" cy="12675"/>
            </a:xfrm>
            <a:custGeom>
              <a:avLst/>
              <a:gdLst/>
              <a:ahLst/>
              <a:cxnLst/>
              <a:rect l="l" t="t" r="r" b="b"/>
              <a:pathLst>
                <a:path w="338" h="507" extrusionOk="0">
                  <a:moveTo>
                    <a:pt x="337" y="1"/>
                  </a:moveTo>
                  <a:lnTo>
                    <a:pt x="0" y="338"/>
                  </a:lnTo>
                  <a:lnTo>
                    <a:pt x="169" y="506"/>
                  </a:lnTo>
                  <a:lnTo>
                    <a:pt x="337" y="39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24"/>
            <p:cNvSpPr/>
            <p:nvPr/>
          </p:nvSpPr>
          <p:spPr>
            <a:xfrm>
              <a:off x="5243575" y="1858450"/>
              <a:ext cx="42150" cy="91300"/>
            </a:xfrm>
            <a:custGeom>
              <a:avLst/>
              <a:gdLst/>
              <a:ahLst/>
              <a:cxnLst/>
              <a:rect l="l" t="t" r="r" b="b"/>
              <a:pathLst>
                <a:path w="1686" h="3652" extrusionOk="0">
                  <a:moveTo>
                    <a:pt x="1461" y="1"/>
                  </a:moveTo>
                  <a:lnTo>
                    <a:pt x="0" y="3539"/>
                  </a:lnTo>
                  <a:lnTo>
                    <a:pt x="225" y="3652"/>
                  </a:lnTo>
                  <a:lnTo>
                    <a:pt x="1685" y="57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24"/>
            <p:cNvSpPr/>
            <p:nvPr/>
          </p:nvSpPr>
          <p:spPr>
            <a:xfrm>
              <a:off x="5273050" y="1875300"/>
              <a:ext cx="50575" cy="88500"/>
            </a:xfrm>
            <a:custGeom>
              <a:avLst/>
              <a:gdLst/>
              <a:ahLst/>
              <a:cxnLst/>
              <a:rect l="l" t="t" r="r" b="b"/>
              <a:pathLst>
                <a:path w="2023" h="3540" extrusionOk="0">
                  <a:moveTo>
                    <a:pt x="1798" y="1"/>
                  </a:moveTo>
                  <a:lnTo>
                    <a:pt x="1" y="3427"/>
                  </a:lnTo>
                  <a:lnTo>
                    <a:pt x="226" y="3539"/>
                  </a:lnTo>
                  <a:lnTo>
                    <a:pt x="2023" y="113"/>
                  </a:lnTo>
                  <a:lnTo>
                    <a:pt x="179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24"/>
            <p:cNvSpPr/>
            <p:nvPr/>
          </p:nvSpPr>
          <p:spPr>
            <a:xfrm>
              <a:off x="5327825" y="1955350"/>
              <a:ext cx="33725" cy="46350"/>
            </a:xfrm>
            <a:custGeom>
              <a:avLst/>
              <a:gdLst/>
              <a:ahLst/>
              <a:cxnLst/>
              <a:rect l="l" t="t" r="r" b="b"/>
              <a:pathLst>
                <a:path w="1349" h="1854" extrusionOk="0">
                  <a:moveTo>
                    <a:pt x="1348" y="0"/>
                  </a:moveTo>
                  <a:lnTo>
                    <a:pt x="0" y="1629"/>
                  </a:lnTo>
                  <a:lnTo>
                    <a:pt x="225" y="1854"/>
                  </a:lnTo>
                  <a:lnTo>
                    <a:pt x="1348" y="4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24"/>
            <p:cNvSpPr/>
            <p:nvPr/>
          </p:nvSpPr>
          <p:spPr>
            <a:xfrm>
              <a:off x="5301150" y="1897775"/>
              <a:ext cx="59000" cy="84275"/>
            </a:xfrm>
            <a:custGeom>
              <a:avLst/>
              <a:gdLst/>
              <a:ahLst/>
              <a:cxnLst/>
              <a:rect l="l" t="t" r="r" b="b"/>
              <a:pathLst>
                <a:path w="2360" h="3371" extrusionOk="0">
                  <a:moveTo>
                    <a:pt x="2191" y="1"/>
                  </a:moveTo>
                  <a:lnTo>
                    <a:pt x="0" y="3202"/>
                  </a:lnTo>
                  <a:lnTo>
                    <a:pt x="225" y="3370"/>
                  </a:lnTo>
                  <a:lnTo>
                    <a:pt x="2359" y="169"/>
                  </a:lnTo>
                  <a:lnTo>
                    <a:pt x="219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24"/>
            <p:cNvSpPr/>
            <p:nvPr/>
          </p:nvSpPr>
          <p:spPr>
            <a:xfrm>
              <a:off x="4903775" y="2062050"/>
              <a:ext cx="487250" cy="430375"/>
            </a:xfrm>
            <a:custGeom>
              <a:avLst/>
              <a:gdLst/>
              <a:ahLst/>
              <a:cxnLst/>
              <a:rect l="l" t="t" r="r" b="b"/>
              <a:pathLst>
                <a:path w="19490" h="17215" extrusionOk="0">
                  <a:moveTo>
                    <a:pt x="8650" y="1"/>
                  </a:moveTo>
                  <a:lnTo>
                    <a:pt x="8650" y="1012"/>
                  </a:lnTo>
                  <a:cubicBezTo>
                    <a:pt x="15446" y="1012"/>
                    <a:pt x="18816" y="9156"/>
                    <a:pt x="14042" y="13986"/>
                  </a:cubicBezTo>
                  <a:cubicBezTo>
                    <a:pt x="12496" y="15532"/>
                    <a:pt x="10590" y="16224"/>
                    <a:pt x="8721" y="16224"/>
                  </a:cubicBezTo>
                  <a:cubicBezTo>
                    <a:pt x="4817" y="16224"/>
                    <a:pt x="1068" y="13207"/>
                    <a:pt x="1068" y="8650"/>
                  </a:cubicBezTo>
                  <a:lnTo>
                    <a:pt x="1" y="8650"/>
                  </a:lnTo>
                  <a:cubicBezTo>
                    <a:pt x="41" y="13703"/>
                    <a:pt x="4214" y="17215"/>
                    <a:pt x="8664" y="17215"/>
                  </a:cubicBezTo>
                  <a:cubicBezTo>
                    <a:pt x="10397" y="17215"/>
                    <a:pt x="12171" y="16683"/>
                    <a:pt x="13761" y="15502"/>
                  </a:cubicBezTo>
                  <a:cubicBezTo>
                    <a:pt x="19490" y="11346"/>
                    <a:pt x="17973" y="2472"/>
                    <a:pt x="11234" y="338"/>
                  </a:cubicBezTo>
                  <a:lnTo>
                    <a:pt x="11234" y="394"/>
                  </a:lnTo>
                  <a:cubicBezTo>
                    <a:pt x="10391" y="113"/>
                    <a:pt x="9549" y="1"/>
                    <a:pt x="865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24"/>
            <p:cNvSpPr/>
            <p:nvPr/>
          </p:nvSpPr>
          <p:spPr>
            <a:xfrm>
              <a:off x="4982400" y="2160350"/>
              <a:ext cx="330000" cy="255575"/>
            </a:xfrm>
            <a:custGeom>
              <a:avLst/>
              <a:gdLst/>
              <a:ahLst/>
              <a:cxnLst/>
              <a:rect l="l" t="t" r="r" b="b"/>
              <a:pathLst>
                <a:path w="13200" h="10223" extrusionOk="0">
                  <a:moveTo>
                    <a:pt x="8538" y="0"/>
                  </a:moveTo>
                  <a:lnTo>
                    <a:pt x="8313" y="337"/>
                  </a:lnTo>
                  <a:cubicBezTo>
                    <a:pt x="10167" y="1573"/>
                    <a:pt x="11065" y="3876"/>
                    <a:pt x="10447" y="6066"/>
                  </a:cubicBezTo>
                  <a:cubicBezTo>
                    <a:pt x="10054" y="7358"/>
                    <a:pt x="9212" y="8481"/>
                    <a:pt x="7976" y="9099"/>
                  </a:cubicBezTo>
                  <a:cubicBezTo>
                    <a:pt x="7184" y="9542"/>
                    <a:pt x="6347" y="9744"/>
                    <a:pt x="5530" y="9744"/>
                  </a:cubicBezTo>
                  <a:cubicBezTo>
                    <a:pt x="2930" y="9744"/>
                    <a:pt x="536" y="7694"/>
                    <a:pt x="450" y="4830"/>
                  </a:cubicBezTo>
                  <a:lnTo>
                    <a:pt x="1" y="4830"/>
                  </a:lnTo>
                  <a:cubicBezTo>
                    <a:pt x="57" y="7246"/>
                    <a:pt x="1686" y="9324"/>
                    <a:pt x="4045" y="9998"/>
                  </a:cubicBezTo>
                  <a:cubicBezTo>
                    <a:pt x="4550" y="10110"/>
                    <a:pt x="5056" y="10222"/>
                    <a:pt x="5561" y="10222"/>
                  </a:cubicBezTo>
                  <a:cubicBezTo>
                    <a:pt x="11065" y="10166"/>
                    <a:pt x="13199" y="2977"/>
                    <a:pt x="853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24"/>
            <p:cNvSpPr/>
            <p:nvPr/>
          </p:nvSpPr>
          <p:spPr>
            <a:xfrm>
              <a:off x="5028675" y="2210725"/>
              <a:ext cx="175600" cy="133675"/>
            </a:xfrm>
            <a:custGeom>
              <a:avLst/>
              <a:gdLst/>
              <a:ahLst/>
              <a:cxnLst/>
              <a:rect l="l" t="t" r="r" b="b"/>
              <a:pathLst>
                <a:path w="7024" h="5347" extrusionOk="0">
                  <a:moveTo>
                    <a:pt x="3631" y="463"/>
                  </a:moveTo>
                  <a:cubicBezTo>
                    <a:pt x="4755" y="463"/>
                    <a:pt x="5844" y="1327"/>
                    <a:pt x="5844" y="2647"/>
                  </a:cubicBezTo>
                  <a:cubicBezTo>
                    <a:pt x="5901" y="3826"/>
                    <a:pt x="4890" y="4894"/>
                    <a:pt x="3654" y="4894"/>
                  </a:cubicBezTo>
                  <a:cubicBezTo>
                    <a:pt x="1688" y="4837"/>
                    <a:pt x="677" y="2478"/>
                    <a:pt x="2081" y="1131"/>
                  </a:cubicBezTo>
                  <a:cubicBezTo>
                    <a:pt x="2524" y="669"/>
                    <a:pt x="3082" y="463"/>
                    <a:pt x="3631" y="463"/>
                  </a:cubicBezTo>
                  <a:close/>
                  <a:moveTo>
                    <a:pt x="3444" y="1"/>
                  </a:moveTo>
                  <a:cubicBezTo>
                    <a:pt x="0" y="1"/>
                    <a:pt x="17" y="5347"/>
                    <a:pt x="3495" y="5347"/>
                  </a:cubicBezTo>
                  <a:cubicBezTo>
                    <a:pt x="3547" y="5347"/>
                    <a:pt x="3600" y="5345"/>
                    <a:pt x="3654" y="5343"/>
                  </a:cubicBezTo>
                  <a:cubicBezTo>
                    <a:pt x="7024" y="5118"/>
                    <a:pt x="7024" y="176"/>
                    <a:pt x="3654" y="7"/>
                  </a:cubicBezTo>
                  <a:cubicBezTo>
                    <a:pt x="3583" y="3"/>
                    <a:pt x="3513" y="1"/>
                    <a:pt x="344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24"/>
            <p:cNvSpPr/>
            <p:nvPr/>
          </p:nvSpPr>
          <p:spPr>
            <a:xfrm>
              <a:off x="5027350" y="1948325"/>
              <a:ext cx="37925" cy="94100"/>
            </a:xfrm>
            <a:custGeom>
              <a:avLst/>
              <a:gdLst/>
              <a:ahLst/>
              <a:cxnLst/>
              <a:rect l="l" t="t" r="r" b="b"/>
              <a:pathLst>
                <a:path w="1517" h="3764" extrusionOk="0">
                  <a:moveTo>
                    <a:pt x="112" y="0"/>
                  </a:moveTo>
                  <a:cubicBezTo>
                    <a:pt x="0" y="0"/>
                    <a:pt x="955" y="3763"/>
                    <a:pt x="955" y="3763"/>
                  </a:cubicBezTo>
                  <a:lnTo>
                    <a:pt x="1517" y="3595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24"/>
            <p:cNvSpPr/>
            <p:nvPr/>
          </p:nvSpPr>
          <p:spPr>
            <a:xfrm>
              <a:off x="3496850" y="1723675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113" y="0"/>
                  </a:moveTo>
                  <a:cubicBezTo>
                    <a:pt x="1" y="0"/>
                    <a:pt x="1" y="56"/>
                    <a:pt x="1" y="112"/>
                  </a:cubicBezTo>
                  <a:lnTo>
                    <a:pt x="113" y="1517"/>
                  </a:lnTo>
                  <a:lnTo>
                    <a:pt x="338" y="1460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24"/>
            <p:cNvSpPr/>
            <p:nvPr/>
          </p:nvSpPr>
          <p:spPr>
            <a:xfrm>
              <a:off x="3211825" y="1856000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41" y="1"/>
                  </a:moveTo>
                  <a:cubicBezTo>
                    <a:pt x="113" y="1"/>
                    <a:pt x="85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068" y="1222"/>
                  </a:lnTo>
                  <a:lnTo>
                    <a:pt x="1236" y="1054"/>
                  </a:lnTo>
                  <a:lnTo>
                    <a:pt x="225" y="43"/>
                  </a:lnTo>
                  <a:cubicBezTo>
                    <a:pt x="197" y="15"/>
                    <a:pt x="169" y="1"/>
                    <a:pt x="1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24"/>
            <p:cNvSpPr/>
            <p:nvPr/>
          </p:nvSpPr>
          <p:spPr>
            <a:xfrm>
              <a:off x="3245525" y="1826525"/>
              <a:ext cx="28100" cy="31950"/>
            </a:xfrm>
            <a:custGeom>
              <a:avLst/>
              <a:gdLst/>
              <a:ahLst/>
              <a:cxnLst/>
              <a:rect l="l" t="t" r="r" b="b"/>
              <a:pathLst>
                <a:path w="1124" h="1278" extrusionOk="0">
                  <a:moveTo>
                    <a:pt x="141" y="0"/>
                  </a:moveTo>
                  <a:cubicBezTo>
                    <a:pt x="113" y="0"/>
                    <a:pt x="85" y="14"/>
                    <a:pt x="57" y="42"/>
                  </a:cubicBezTo>
                  <a:cubicBezTo>
                    <a:pt x="0" y="42"/>
                    <a:pt x="0" y="155"/>
                    <a:pt x="57" y="155"/>
                  </a:cubicBezTo>
                  <a:lnTo>
                    <a:pt x="955" y="1278"/>
                  </a:lnTo>
                  <a:lnTo>
                    <a:pt x="1124" y="1166"/>
                  </a:lnTo>
                  <a:lnTo>
                    <a:pt x="225" y="42"/>
                  </a:lnTo>
                  <a:cubicBezTo>
                    <a:pt x="197" y="14"/>
                    <a:pt x="169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24"/>
            <p:cNvSpPr/>
            <p:nvPr/>
          </p:nvSpPr>
          <p:spPr>
            <a:xfrm>
              <a:off x="3283425" y="17980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787" y="1349"/>
                  </a:lnTo>
                  <a:lnTo>
                    <a:pt x="1012" y="1236"/>
                  </a:lnTo>
                  <a:lnTo>
                    <a:pt x="225" y="57"/>
                  </a:lnTo>
                  <a:cubicBezTo>
                    <a:pt x="169" y="1"/>
                    <a:pt x="113" y="1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24"/>
            <p:cNvSpPr/>
            <p:nvPr/>
          </p:nvSpPr>
          <p:spPr>
            <a:xfrm>
              <a:off x="3451925" y="1730100"/>
              <a:ext cx="12675" cy="38525"/>
            </a:xfrm>
            <a:custGeom>
              <a:avLst/>
              <a:gdLst/>
              <a:ahLst/>
              <a:cxnLst/>
              <a:rect l="l" t="t" r="r" b="b"/>
              <a:pathLst>
                <a:path w="507" h="1541" extrusionOk="0">
                  <a:moveTo>
                    <a:pt x="161" y="1"/>
                  </a:moveTo>
                  <a:cubicBezTo>
                    <a:pt x="146" y="1"/>
                    <a:pt x="129" y="7"/>
                    <a:pt x="113" y="24"/>
                  </a:cubicBezTo>
                  <a:cubicBezTo>
                    <a:pt x="57" y="24"/>
                    <a:pt x="1" y="80"/>
                    <a:pt x="1" y="136"/>
                  </a:cubicBezTo>
                  <a:lnTo>
                    <a:pt x="281" y="1540"/>
                  </a:lnTo>
                  <a:lnTo>
                    <a:pt x="506" y="1484"/>
                  </a:lnTo>
                  <a:lnTo>
                    <a:pt x="225" y="80"/>
                  </a:lnTo>
                  <a:cubicBezTo>
                    <a:pt x="225" y="40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24"/>
            <p:cNvSpPr/>
            <p:nvPr/>
          </p:nvSpPr>
          <p:spPr>
            <a:xfrm>
              <a:off x="3363475" y="17553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160" y="1"/>
                  </a:moveTo>
                  <a:cubicBezTo>
                    <a:pt x="145" y="1"/>
                    <a:pt x="129" y="7"/>
                    <a:pt x="113" y="24"/>
                  </a:cubicBezTo>
                  <a:cubicBezTo>
                    <a:pt x="56" y="24"/>
                    <a:pt x="0" y="80"/>
                    <a:pt x="56" y="136"/>
                  </a:cubicBezTo>
                  <a:lnTo>
                    <a:pt x="618" y="1484"/>
                  </a:lnTo>
                  <a:lnTo>
                    <a:pt x="787" y="1372"/>
                  </a:lnTo>
                  <a:lnTo>
                    <a:pt x="225" y="80"/>
                  </a:lnTo>
                  <a:cubicBezTo>
                    <a:pt x="225" y="40"/>
                    <a:pt x="197" y="1"/>
                    <a:pt x="16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24"/>
            <p:cNvSpPr/>
            <p:nvPr/>
          </p:nvSpPr>
          <p:spPr>
            <a:xfrm>
              <a:off x="3407000" y="1739100"/>
              <a:ext cx="15475" cy="39350"/>
            </a:xfrm>
            <a:custGeom>
              <a:avLst/>
              <a:gdLst/>
              <a:ahLst/>
              <a:cxnLst/>
              <a:rect l="l" t="t" r="r" b="b"/>
              <a:pathLst>
                <a:path w="619" h="1574" extrusionOk="0">
                  <a:moveTo>
                    <a:pt x="56" y="1"/>
                  </a:moveTo>
                  <a:cubicBezTo>
                    <a:pt x="0" y="57"/>
                    <a:pt x="0" y="113"/>
                    <a:pt x="0" y="169"/>
                  </a:cubicBezTo>
                  <a:lnTo>
                    <a:pt x="393" y="1574"/>
                  </a:lnTo>
                  <a:lnTo>
                    <a:pt x="618" y="1517"/>
                  </a:lnTo>
                  <a:lnTo>
                    <a:pt x="225" y="113"/>
                  </a:lnTo>
                  <a:cubicBezTo>
                    <a:pt x="169" y="1"/>
                    <a:pt x="113" y="1"/>
                    <a:pt x="5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24"/>
            <p:cNvSpPr/>
            <p:nvPr/>
          </p:nvSpPr>
          <p:spPr>
            <a:xfrm>
              <a:off x="3321350" y="1775025"/>
              <a:ext cx="22475" cy="35725"/>
            </a:xfrm>
            <a:custGeom>
              <a:avLst/>
              <a:gdLst/>
              <a:ahLst/>
              <a:cxnLst/>
              <a:rect l="l" t="t" r="r" b="b"/>
              <a:pathLst>
                <a:path w="899" h="1429" extrusionOk="0">
                  <a:moveTo>
                    <a:pt x="106" y="1"/>
                  </a:moveTo>
                  <a:cubicBezTo>
                    <a:pt x="89" y="1"/>
                    <a:pt x="73" y="8"/>
                    <a:pt x="56" y="24"/>
                  </a:cubicBezTo>
                  <a:cubicBezTo>
                    <a:pt x="0" y="24"/>
                    <a:pt x="0" y="137"/>
                    <a:pt x="0" y="193"/>
                  </a:cubicBezTo>
                  <a:lnTo>
                    <a:pt x="730" y="1428"/>
                  </a:lnTo>
                  <a:lnTo>
                    <a:pt x="899" y="1316"/>
                  </a:lnTo>
                  <a:lnTo>
                    <a:pt x="225" y="80"/>
                  </a:lnTo>
                  <a:cubicBezTo>
                    <a:pt x="185" y="41"/>
                    <a:pt x="146" y="1"/>
                    <a:pt x="10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24"/>
            <p:cNvSpPr/>
            <p:nvPr/>
          </p:nvSpPr>
          <p:spPr>
            <a:xfrm>
              <a:off x="3093875" y="2050825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1517" y="674"/>
                  </a:lnTo>
                  <a:lnTo>
                    <a:pt x="1573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24"/>
            <p:cNvSpPr/>
            <p:nvPr/>
          </p:nvSpPr>
          <p:spPr>
            <a:xfrm>
              <a:off x="3082650" y="2095175"/>
              <a:ext cx="39325" cy="13250"/>
            </a:xfrm>
            <a:custGeom>
              <a:avLst/>
              <a:gdLst/>
              <a:ahLst/>
              <a:cxnLst/>
              <a:rect l="l" t="t" r="r" b="b"/>
              <a:pathLst>
                <a:path w="1573" h="530" extrusionOk="0">
                  <a:moveTo>
                    <a:pt x="121" y="0"/>
                  </a:moveTo>
                  <a:cubicBezTo>
                    <a:pt x="85" y="0"/>
                    <a:pt x="56" y="40"/>
                    <a:pt x="56" y="80"/>
                  </a:cubicBezTo>
                  <a:cubicBezTo>
                    <a:pt x="0" y="136"/>
                    <a:pt x="56" y="192"/>
                    <a:pt x="113" y="248"/>
                  </a:cubicBezTo>
                  <a:lnTo>
                    <a:pt x="1517" y="529"/>
                  </a:lnTo>
                  <a:lnTo>
                    <a:pt x="1573" y="305"/>
                  </a:lnTo>
                  <a:lnTo>
                    <a:pt x="169" y="24"/>
                  </a:lnTo>
                  <a:cubicBezTo>
                    <a:pt x="152" y="7"/>
                    <a:pt x="136" y="0"/>
                    <a:pt x="1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24"/>
            <p:cNvSpPr/>
            <p:nvPr/>
          </p:nvSpPr>
          <p:spPr>
            <a:xfrm>
              <a:off x="3075625" y="2140675"/>
              <a:ext cx="37925" cy="9875"/>
            </a:xfrm>
            <a:custGeom>
              <a:avLst/>
              <a:gdLst/>
              <a:ahLst/>
              <a:cxnLst/>
              <a:rect l="l" t="t" r="r" b="b"/>
              <a:pathLst>
                <a:path w="1517" h="395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cubicBezTo>
                    <a:pt x="0" y="169"/>
                    <a:pt x="57" y="226"/>
                    <a:pt x="113" y="226"/>
                  </a:cubicBezTo>
                  <a:lnTo>
                    <a:pt x="1517" y="394"/>
                  </a:lnTo>
                  <a:lnTo>
                    <a:pt x="1517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24"/>
            <p:cNvSpPr/>
            <p:nvPr/>
          </p:nvSpPr>
          <p:spPr>
            <a:xfrm>
              <a:off x="3128975" y="19660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66" y="0"/>
                  </a:moveTo>
                  <a:cubicBezTo>
                    <a:pt x="113" y="0"/>
                    <a:pt x="57" y="40"/>
                    <a:pt x="57" y="80"/>
                  </a:cubicBezTo>
                  <a:cubicBezTo>
                    <a:pt x="1" y="136"/>
                    <a:pt x="57" y="192"/>
                    <a:pt x="113" y="192"/>
                  </a:cubicBezTo>
                  <a:lnTo>
                    <a:pt x="1349" y="922"/>
                  </a:lnTo>
                  <a:lnTo>
                    <a:pt x="1461" y="698"/>
                  </a:lnTo>
                  <a:lnTo>
                    <a:pt x="225" y="24"/>
                  </a:lnTo>
                  <a:cubicBezTo>
                    <a:pt x="209" y="7"/>
                    <a:pt x="188" y="0"/>
                    <a:pt x="16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24"/>
            <p:cNvSpPr/>
            <p:nvPr/>
          </p:nvSpPr>
          <p:spPr>
            <a:xfrm>
              <a:off x="3109625" y="2007075"/>
              <a:ext cx="37625" cy="19900"/>
            </a:xfrm>
            <a:custGeom>
              <a:avLst/>
              <a:gdLst/>
              <a:ahLst/>
              <a:cxnLst/>
              <a:rect l="l" t="t" r="r" b="b"/>
              <a:pathLst>
                <a:path w="1505" h="796" extrusionOk="0">
                  <a:moveTo>
                    <a:pt x="162" y="0"/>
                  </a:moveTo>
                  <a:cubicBezTo>
                    <a:pt x="34" y="0"/>
                    <a:pt x="1" y="184"/>
                    <a:pt x="101" y="234"/>
                  </a:cubicBezTo>
                  <a:lnTo>
                    <a:pt x="1449" y="796"/>
                  </a:lnTo>
                  <a:lnTo>
                    <a:pt x="1505" y="571"/>
                  </a:lnTo>
                  <a:lnTo>
                    <a:pt x="213" y="9"/>
                  </a:lnTo>
                  <a:cubicBezTo>
                    <a:pt x="195" y="3"/>
                    <a:pt x="178" y="0"/>
                    <a:pt x="16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24"/>
            <p:cNvSpPr/>
            <p:nvPr/>
          </p:nvSpPr>
          <p:spPr>
            <a:xfrm>
              <a:off x="3154250" y="1926200"/>
              <a:ext cx="35125" cy="24950"/>
            </a:xfrm>
            <a:custGeom>
              <a:avLst/>
              <a:gdLst/>
              <a:ahLst/>
              <a:cxnLst/>
              <a:rect l="l" t="t" r="r" b="b"/>
              <a:pathLst>
                <a:path w="1405" h="998" extrusionOk="0">
                  <a:moveTo>
                    <a:pt x="113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1" y="99"/>
                    <a:pt x="1" y="155"/>
                    <a:pt x="57" y="211"/>
                  </a:cubicBezTo>
                  <a:lnTo>
                    <a:pt x="1236" y="998"/>
                  </a:lnTo>
                  <a:lnTo>
                    <a:pt x="1405" y="829"/>
                  </a:lnTo>
                  <a:lnTo>
                    <a:pt x="169" y="43"/>
                  </a:lnTo>
                  <a:cubicBezTo>
                    <a:pt x="169" y="15"/>
                    <a:pt x="141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24"/>
            <p:cNvSpPr/>
            <p:nvPr/>
          </p:nvSpPr>
          <p:spPr>
            <a:xfrm>
              <a:off x="3180925" y="1890750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57" y="1"/>
                  </a:moveTo>
                  <a:cubicBezTo>
                    <a:pt x="1" y="57"/>
                    <a:pt x="1" y="113"/>
                    <a:pt x="57" y="169"/>
                  </a:cubicBezTo>
                  <a:lnTo>
                    <a:pt x="1124" y="1124"/>
                  </a:lnTo>
                  <a:lnTo>
                    <a:pt x="1293" y="95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24"/>
            <p:cNvSpPr/>
            <p:nvPr/>
          </p:nvSpPr>
          <p:spPr>
            <a:xfrm>
              <a:off x="3849300" y="1858800"/>
              <a:ext cx="29500" cy="29175"/>
            </a:xfrm>
            <a:custGeom>
              <a:avLst/>
              <a:gdLst/>
              <a:ahLst/>
              <a:cxnLst/>
              <a:rect l="l" t="t" r="r" b="b"/>
              <a:pathLst>
                <a:path w="1180" h="1167" extrusionOk="0">
                  <a:moveTo>
                    <a:pt x="1095" y="1"/>
                  </a:moveTo>
                  <a:cubicBezTo>
                    <a:pt x="1067" y="1"/>
                    <a:pt x="1039" y="15"/>
                    <a:pt x="1011" y="43"/>
                  </a:cubicBezTo>
                  <a:lnTo>
                    <a:pt x="0" y="1054"/>
                  </a:lnTo>
                  <a:lnTo>
                    <a:pt x="112" y="1166"/>
                  </a:lnTo>
                  <a:lnTo>
                    <a:pt x="1180" y="155"/>
                  </a:lnTo>
                  <a:cubicBezTo>
                    <a:pt x="1180" y="99"/>
                    <a:pt x="1180" y="43"/>
                    <a:pt x="1180" y="43"/>
                  </a:cubicBezTo>
                  <a:cubicBezTo>
                    <a:pt x="1151" y="15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24"/>
            <p:cNvSpPr/>
            <p:nvPr/>
          </p:nvSpPr>
          <p:spPr>
            <a:xfrm>
              <a:off x="3901250" y="1930075"/>
              <a:ext cx="35125" cy="23900"/>
            </a:xfrm>
            <a:custGeom>
              <a:avLst/>
              <a:gdLst/>
              <a:ahLst/>
              <a:cxnLst/>
              <a:rect l="l" t="t" r="r" b="b"/>
              <a:pathLst>
                <a:path w="1405" h="956" extrusionOk="0">
                  <a:moveTo>
                    <a:pt x="1180" y="0"/>
                  </a:moveTo>
                  <a:lnTo>
                    <a:pt x="0" y="843"/>
                  </a:lnTo>
                  <a:cubicBezTo>
                    <a:pt x="113" y="843"/>
                    <a:pt x="169" y="899"/>
                    <a:pt x="169" y="955"/>
                  </a:cubicBezTo>
                  <a:lnTo>
                    <a:pt x="1348" y="169"/>
                  </a:lnTo>
                  <a:cubicBezTo>
                    <a:pt x="1404" y="113"/>
                    <a:pt x="1404" y="56"/>
                    <a:pt x="134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24"/>
            <p:cNvSpPr/>
            <p:nvPr/>
          </p:nvSpPr>
          <p:spPr>
            <a:xfrm>
              <a:off x="3074225" y="2185625"/>
              <a:ext cx="37925" cy="5625"/>
            </a:xfrm>
            <a:custGeom>
              <a:avLst/>
              <a:gdLst/>
              <a:ahLst/>
              <a:cxnLst/>
              <a:rect l="l" t="t" r="r" b="b"/>
              <a:pathLst>
                <a:path w="1517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24"/>
            <p:cNvSpPr/>
            <p:nvPr/>
          </p:nvSpPr>
          <p:spPr>
            <a:xfrm>
              <a:off x="3875975" y="1891375"/>
              <a:ext cx="34575" cy="27475"/>
            </a:xfrm>
            <a:custGeom>
              <a:avLst/>
              <a:gdLst/>
              <a:ahLst/>
              <a:cxnLst/>
              <a:rect l="l" t="t" r="r" b="b"/>
              <a:pathLst>
                <a:path w="1383" h="1099" extrusionOk="0">
                  <a:moveTo>
                    <a:pt x="1193" y="1"/>
                  </a:moveTo>
                  <a:cubicBezTo>
                    <a:pt x="1170" y="1"/>
                    <a:pt x="1145" y="10"/>
                    <a:pt x="1124" y="32"/>
                  </a:cubicBezTo>
                  <a:lnTo>
                    <a:pt x="0" y="930"/>
                  </a:lnTo>
                  <a:lnTo>
                    <a:pt x="169" y="1099"/>
                  </a:lnTo>
                  <a:lnTo>
                    <a:pt x="1292" y="200"/>
                  </a:lnTo>
                  <a:cubicBezTo>
                    <a:pt x="1382" y="155"/>
                    <a:pt x="1291" y="1"/>
                    <a:pt x="119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24"/>
            <p:cNvSpPr/>
            <p:nvPr/>
          </p:nvSpPr>
          <p:spPr>
            <a:xfrm>
              <a:off x="3943375" y="20101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292" y="1"/>
                  </a:moveTo>
                  <a:lnTo>
                    <a:pt x="0" y="562"/>
                  </a:lnTo>
                  <a:lnTo>
                    <a:pt x="56" y="787"/>
                  </a:lnTo>
                  <a:lnTo>
                    <a:pt x="1404" y="225"/>
                  </a:lnTo>
                  <a:cubicBezTo>
                    <a:pt x="1460" y="169"/>
                    <a:pt x="1460" y="113"/>
                    <a:pt x="1460" y="57"/>
                  </a:cubicBezTo>
                  <a:cubicBezTo>
                    <a:pt x="1404" y="1"/>
                    <a:pt x="1348" y="1"/>
                    <a:pt x="129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24"/>
            <p:cNvSpPr/>
            <p:nvPr/>
          </p:nvSpPr>
          <p:spPr>
            <a:xfrm>
              <a:off x="3923700" y="1967400"/>
              <a:ext cx="36550" cy="23075"/>
            </a:xfrm>
            <a:custGeom>
              <a:avLst/>
              <a:gdLst/>
              <a:ahLst/>
              <a:cxnLst/>
              <a:rect l="l" t="t" r="r" b="b"/>
              <a:pathLst>
                <a:path w="1462" h="923" extrusionOk="0">
                  <a:moveTo>
                    <a:pt x="1342" y="0"/>
                  </a:moveTo>
                  <a:cubicBezTo>
                    <a:pt x="1326" y="0"/>
                    <a:pt x="1309" y="7"/>
                    <a:pt x="1293" y="24"/>
                  </a:cubicBezTo>
                  <a:lnTo>
                    <a:pt x="1" y="698"/>
                  </a:lnTo>
                  <a:cubicBezTo>
                    <a:pt x="57" y="754"/>
                    <a:pt x="57" y="866"/>
                    <a:pt x="113" y="922"/>
                  </a:cubicBezTo>
                  <a:lnTo>
                    <a:pt x="1405" y="192"/>
                  </a:lnTo>
                  <a:cubicBezTo>
                    <a:pt x="1461" y="192"/>
                    <a:pt x="1461" y="136"/>
                    <a:pt x="1461" y="80"/>
                  </a:cubicBezTo>
                  <a:cubicBezTo>
                    <a:pt x="1421" y="40"/>
                    <a:pt x="1382" y="0"/>
                    <a:pt x="13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24"/>
            <p:cNvSpPr/>
            <p:nvPr/>
          </p:nvSpPr>
          <p:spPr>
            <a:xfrm>
              <a:off x="3974250" y="2142100"/>
              <a:ext cx="36550" cy="9850"/>
            </a:xfrm>
            <a:custGeom>
              <a:avLst/>
              <a:gdLst/>
              <a:ahLst/>
              <a:cxnLst/>
              <a:rect l="l" t="t" r="r" b="b"/>
              <a:pathLst>
                <a:path w="1462" h="394" extrusionOk="0">
                  <a:moveTo>
                    <a:pt x="1349" y="0"/>
                  </a:moveTo>
                  <a:lnTo>
                    <a:pt x="1" y="169"/>
                  </a:lnTo>
                  <a:lnTo>
                    <a:pt x="1" y="393"/>
                  </a:lnTo>
                  <a:lnTo>
                    <a:pt x="1405" y="225"/>
                  </a:lnTo>
                  <a:cubicBezTo>
                    <a:pt x="1461" y="225"/>
                    <a:pt x="1461" y="169"/>
                    <a:pt x="1461" y="112"/>
                  </a:cubicBezTo>
                  <a:cubicBezTo>
                    <a:pt x="1461" y="56"/>
                    <a:pt x="1405" y="0"/>
                    <a:pt x="134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24"/>
            <p:cNvSpPr/>
            <p:nvPr/>
          </p:nvSpPr>
          <p:spPr>
            <a:xfrm>
              <a:off x="3956000" y="2052050"/>
              <a:ext cx="40375" cy="17050"/>
            </a:xfrm>
            <a:custGeom>
              <a:avLst/>
              <a:gdLst/>
              <a:ahLst/>
              <a:cxnLst/>
              <a:rect l="l" t="t" r="r" b="b"/>
              <a:pathLst>
                <a:path w="1615" h="682" extrusionOk="0">
                  <a:moveTo>
                    <a:pt x="1435" y="0"/>
                  </a:moveTo>
                  <a:cubicBezTo>
                    <a:pt x="1425" y="0"/>
                    <a:pt x="1415" y="3"/>
                    <a:pt x="1405" y="8"/>
                  </a:cubicBezTo>
                  <a:lnTo>
                    <a:pt x="1" y="457"/>
                  </a:lnTo>
                  <a:lnTo>
                    <a:pt x="57" y="682"/>
                  </a:lnTo>
                  <a:lnTo>
                    <a:pt x="1461" y="232"/>
                  </a:lnTo>
                  <a:cubicBezTo>
                    <a:pt x="1614" y="232"/>
                    <a:pt x="1535" y="0"/>
                    <a:pt x="143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24"/>
            <p:cNvSpPr/>
            <p:nvPr/>
          </p:nvSpPr>
          <p:spPr>
            <a:xfrm>
              <a:off x="3967225" y="2098575"/>
              <a:ext cx="39350" cy="12650"/>
            </a:xfrm>
            <a:custGeom>
              <a:avLst/>
              <a:gdLst/>
              <a:ahLst/>
              <a:cxnLst/>
              <a:rect l="l" t="t" r="r" b="b"/>
              <a:pathLst>
                <a:path w="1574" h="506" extrusionOk="0">
                  <a:moveTo>
                    <a:pt x="1405" y="0"/>
                  </a:moveTo>
                  <a:lnTo>
                    <a:pt x="1" y="281"/>
                  </a:lnTo>
                  <a:cubicBezTo>
                    <a:pt x="1" y="337"/>
                    <a:pt x="57" y="393"/>
                    <a:pt x="57" y="506"/>
                  </a:cubicBezTo>
                  <a:lnTo>
                    <a:pt x="1461" y="225"/>
                  </a:lnTo>
                  <a:cubicBezTo>
                    <a:pt x="1574" y="169"/>
                    <a:pt x="1517" y="0"/>
                    <a:pt x="14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24"/>
            <p:cNvSpPr/>
            <p:nvPr/>
          </p:nvSpPr>
          <p:spPr>
            <a:xfrm>
              <a:off x="3668150" y="1740525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563" y="0"/>
                  </a:moveTo>
                  <a:cubicBezTo>
                    <a:pt x="506" y="0"/>
                    <a:pt x="394" y="0"/>
                    <a:pt x="394" y="56"/>
                  </a:cubicBezTo>
                  <a:lnTo>
                    <a:pt x="1" y="1460"/>
                  </a:lnTo>
                  <a:lnTo>
                    <a:pt x="169" y="1573"/>
                  </a:lnTo>
                  <a:lnTo>
                    <a:pt x="619" y="169"/>
                  </a:lnTo>
                  <a:cubicBezTo>
                    <a:pt x="619" y="56"/>
                    <a:pt x="619" y="0"/>
                    <a:pt x="56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24"/>
            <p:cNvSpPr/>
            <p:nvPr/>
          </p:nvSpPr>
          <p:spPr>
            <a:xfrm>
              <a:off x="3627450" y="1728700"/>
              <a:ext cx="12650" cy="38525"/>
            </a:xfrm>
            <a:custGeom>
              <a:avLst/>
              <a:gdLst/>
              <a:ahLst/>
              <a:cxnLst/>
              <a:rect l="l" t="t" r="r" b="b"/>
              <a:pathLst>
                <a:path w="506" h="1541" extrusionOk="0">
                  <a:moveTo>
                    <a:pt x="345" y="1"/>
                  </a:moveTo>
                  <a:cubicBezTo>
                    <a:pt x="309" y="1"/>
                    <a:pt x="281" y="40"/>
                    <a:pt x="281" y="80"/>
                  </a:cubicBezTo>
                  <a:lnTo>
                    <a:pt x="0" y="1484"/>
                  </a:lnTo>
                  <a:lnTo>
                    <a:pt x="225" y="1540"/>
                  </a:lnTo>
                  <a:lnTo>
                    <a:pt x="506" y="136"/>
                  </a:lnTo>
                  <a:cubicBezTo>
                    <a:pt x="506" y="80"/>
                    <a:pt x="449" y="24"/>
                    <a:pt x="393" y="24"/>
                  </a:cubicBezTo>
                  <a:cubicBezTo>
                    <a:pt x="377" y="7"/>
                    <a:pt x="360" y="1"/>
                    <a:pt x="34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24"/>
            <p:cNvSpPr/>
            <p:nvPr/>
          </p:nvSpPr>
          <p:spPr>
            <a:xfrm>
              <a:off x="3543200" y="1720850"/>
              <a:ext cx="5625" cy="37950"/>
            </a:xfrm>
            <a:custGeom>
              <a:avLst/>
              <a:gdLst/>
              <a:ahLst/>
              <a:cxnLst/>
              <a:rect l="l" t="t" r="r" b="b"/>
              <a:pathLst>
                <a:path w="225" h="1518" extrusionOk="0">
                  <a:moveTo>
                    <a:pt x="113" y="1"/>
                  </a:moveTo>
                  <a:cubicBezTo>
                    <a:pt x="56" y="1"/>
                    <a:pt x="0" y="1"/>
                    <a:pt x="0" y="113"/>
                  </a:cubicBezTo>
                  <a:lnTo>
                    <a:pt x="0" y="1517"/>
                  </a:lnTo>
                  <a:lnTo>
                    <a:pt x="225" y="1517"/>
                  </a:lnTo>
                  <a:lnTo>
                    <a:pt x="225" y="113"/>
                  </a:lnTo>
                  <a:cubicBezTo>
                    <a:pt x="225" y="1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24"/>
            <p:cNvSpPr/>
            <p:nvPr/>
          </p:nvSpPr>
          <p:spPr>
            <a:xfrm>
              <a:off x="3817000" y="1826525"/>
              <a:ext cx="28100" cy="33375"/>
            </a:xfrm>
            <a:custGeom>
              <a:avLst/>
              <a:gdLst/>
              <a:ahLst/>
              <a:cxnLst/>
              <a:rect l="l" t="t" r="r" b="b"/>
              <a:pathLst>
                <a:path w="1124" h="1335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166"/>
                  </a:lnTo>
                  <a:lnTo>
                    <a:pt x="169" y="1334"/>
                  </a:lnTo>
                  <a:lnTo>
                    <a:pt x="1067" y="211"/>
                  </a:lnTo>
                  <a:cubicBezTo>
                    <a:pt x="1124" y="155"/>
                    <a:pt x="1124" y="98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24"/>
            <p:cNvSpPr/>
            <p:nvPr/>
          </p:nvSpPr>
          <p:spPr>
            <a:xfrm>
              <a:off x="3585325" y="1722250"/>
              <a:ext cx="8450" cy="37950"/>
            </a:xfrm>
            <a:custGeom>
              <a:avLst/>
              <a:gdLst/>
              <a:ahLst/>
              <a:cxnLst/>
              <a:rect l="l" t="t" r="r" b="b"/>
              <a:pathLst>
                <a:path w="338" h="1518" extrusionOk="0">
                  <a:moveTo>
                    <a:pt x="225" y="1"/>
                  </a:moveTo>
                  <a:cubicBezTo>
                    <a:pt x="169" y="1"/>
                    <a:pt x="113" y="57"/>
                    <a:pt x="113" y="113"/>
                  </a:cubicBezTo>
                  <a:lnTo>
                    <a:pt x="0" y="1517"/>
                  </a:lnTo>
                  <a:lnTo>
                    <a:pt x="169" y="1517"/>
                  </a:lnTo>
                  <a:lnTo>
                    <a:pt x="337" y="113"/>
                  </a:lnTo>
                  <a:cubicBezTo>
                    <a:pt x="337" y="57"/>
                    <a:pt x="281" y="1"/>
                    <a:pt x="22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24"/>
            <p:cNvSpPr/>
            <p:nvPr/>
          </p:nvSpPr>
          <p:spPr>
            <a:xfrm>
              <a:off x="3781900" y="1799850"/>
              <a:ext cx="26700" cy="34775"/>
            </a:xfrm>
            <a:custGeom>
              <a:avLst/>
              <a:gdLst/>
              <a:ahLst/>
              <a:cxnLst/>
              <a:rect l="l" t="t" r="r" b="b"/>
              <a:pathLst>
                <a:path w="1068" h="1391" extrusionOk="0">
                  <a:moveTo>
                    <a:pt x="983" y="0"/>
                  </a:moveTo>
                  <a:cubicBezTo>
                    <a:pt x="955" y="0"/>
                    <a:pt x="927" y="14"/>
                    <a:pt x="899" y="42"/>
                  </a:cubicBezTo>
                  <a:lnTo>
                    <a:pt x="0" y="1222"/>
                  </a:lnTo>
                  <a:lnTo>
                    <a:pt x="225" y="1390"/>
                  </a:lnTo>
                  <a:lnTo>
                    <a:pt x="1067" y="154"/>
                  </a:lnTo>
                  <a:cubicBezTo>
                    <a:pt x="1067" y="154"/>
                    <a:pt x="1067" y="42"/>
                    <a:pt x="1067" y="42"/>
                  </a:cubicBezTo>
                  <a:cubicBezTo>
                    <a:pt x="1039" y="14"/>
                    <a:pt x="1011" y="0"/>
                    <a:pt x="98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24"/>
            <p:cNvSpPr/>
            <p:nvPr/>
          </p:nvSpPr>
          <p:spPr>
            <a:xfrm>
              <a:off x="3745375" y="1775625"/>
              <a:ext cx="23900" cy="36525"/>
            </a:xfrm>
            <a:custGeom>
              <a:avLst/>
              <a:gdLst/>
              <a:ahLst/>
              <a:cxnLst/>
              <a:rect l="l" t="t" r="r" b="b"/>
              <a:pathLst>
                <a:path w="956" h="1461" extrusionOk="0">
                  <a:moveTo>
                    <a:pt x="900" y="0"/>
                  </a:moveTo>
                  <a:cubicBezTo>
                    <a:pt x="843" y="0"/>
                    <a:pt x="731" y="0"/>
                    <a:pt x="731" y="56"/>
                  </a:cubicBezTo>
                  <a:lnTo>
                    <a:pt x="1" y="1348"/>
                  </a:lnTo>
                  <a:lnTo>
                    <a:pt x="226" y="1460"/>
                  </a:lnTo>
                  <a:lnTo>
                    <a:pt x="900" y="169"/>
                  </a:lnTo>
                  <a:cubicBezTo>
                    <a:pt x="956" y="113"/>
                    <a:pt x="956" y="56"/>
                    <a:pt x="90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24"/>
            <p:cNvSpPr/>
            <p:nvPr/>
          </p:nvSpPr>
          <p:spPr>
            <a:xfrm>
              <a:off x="3708875" y="1756775"/>
              <a:ext cx="19675" cy="37125"/>
            </a:xfrm>
            <a:custGeom>
              <a:avLst/>
              <a:gdLst/>
              <a:ahLst/>
              <a:cxnLst/>
              <a:rect l="l" t="t" r="r" b="b"/>
              <a:pathLst>
                <a:path w="787" h="1485" extrusionOk="0">
                  <a:moveTo>
                    <a:pt x="627" y="1"/>
                  </a:moveTo>
                  <a:cubicBezTo>
                    <a:pt x="590" y="1"/>
                    <a:pt x="562" y="41"/>
                    <a:pt x="562" y="80"/>
                  </a:cubicBezTo>
                  <a:lnTo>
                    <a:pt x="1" y="1372"/>
                  </a:lnTo>
                  <a:lnTo>
                    <a:pt x="169" y="1484"/>
                  </a:lnTo>
                  <a:lnTo>
                    <a:pt x="731" y="136"/>
                  </a:lnTo>
                  <a:cubicBezTo>
                    <a:pt x="787" y="80"/>
                    <a:pt x="731" y="24"/>
                    <a:pt x="675" y="24"/>
                  </a:cubicBezTo>
                  <a:cubicBezTo>
                    <a:pt x="658" y="8"/>
                    <a:pt x="642" y="1"/>
                    <a:pt x="62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24"/>
            <p:cNvSpPr/>
            <p:nvPr/>
          </p:nvSpPr>
          <p:spPr>
            <a:xfrm>
              <a:off x="3319950" y="2568950"/>
              <a:ext cx="22475" cy="36525"/>
            </a:xfrm>
            <a:custGeom>
              <a:avLst/>
              <a:gdLst/>
              <a:ahLst/>
              <a:cxnLst/>
              <a:rect l="l" t="t" r="r" b="b"/>
              <a:pathLst>
                <a:path w="899" h="1461" extrusionOk="0">
                  <a:moveTo>
                    <a:pt x="730" y="0"/>
                  </a:moveTo>
                  <a:lnTo>
                    <a:pt x="0" y="1292"/>
                  </a:lnTo>
                  <a:cubicBezTo>
                    <a:pt x="0" y="1348"/>
                    <a:pt x="0" y="1404"/>
                    <a:pt x="56" y="1460"/>
                  </a:cubicBezTo>
                  <a:lnTo>
                    <a:pt x="112" y="1460"/>
                  </a:lnTo>
                  <a:cubicBezTo>
                    <a:pt x="169" y="1404"/>
                    <a:pt x="225" y="1404"/>
                    <a:pt x="225" y="1348"/>
                  </a:cubicBezTo>
                  <a:lnTo>
                    <a:pt x="899" y="113"/>
                  </a:lnTo>
                  <a:lnTo>
                    <a:pt x="7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24"/>
            <p:cNvSpPr/>
            <p:nvPr/>
          </p:nvSpPr>
          <p:spPr>
            <a:xfrm>
              <a:off x="3780500" y="2547875"/>
              <a:ext cx="25275" cy="35125"/>
            </a:xfrm>
            <a:custGeom>
              <a:avLst/>
              <a:gdLst/>
              <a:ahLst/>
              <a:cxnLst/>
              <a:rect l="l" t="t" r="r" b="b"/>
              <a:pathLst>
                <a:path w="1011" h="1405" extrusionOk="0">
                  <a:moveTo>
                    <a:pt x="169" y="1"/>
                  </a:moveTo>
                  <a:lnTo>
                    <a:pt x="0" y="169"/>
                  </a:lnTo>
                  <a:lnTo>
                    <a:pt x="786" y="1349"/>
                  </a:lnTo>
                  <a:cubicBezTo>
                    <a:pt x="786" y="1405"/>
                    <a:pt x="843" y="1405"/>
                    <a:pt x="899" y="1405"/>
                  </a:cubicBezTo>
                  <a:lnTo>
                    <a:pt x="955" y="1405"/>
                  </a:lnTo>
                  <a:cubicBezTo>
                    <a:pt x="1011" y="1349"/>
                    <a:pt x="1011" y="1293"/>
                    <a:pt x="955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24"/>
            <p:cNvSpPr/>
            <p:nvPr/>
          </p:nvSpPr>
          <p:spPr>
            <a:xfrm>
              <a:off x="3815600" y="2522600"/>
              <a:ext cx="28100" cy="32325"/>
            </a:xfrm>
            <a:custGeom>
              <a:avLst/>
              <a:gdLst/>
              <a:ahLst/>
              <a:cxnLst/>
              <a:rect l="l" t="t" r="r" b="b"/>
              <a:pathLst>
                <a:path w="1124" h="1293" extrusionOk="0">
                  <a:moveTo>
                    <a:pt x="169" y="1"/>
                  </a:moveTo>
                  <a:lnTo>
                    <a:pt x="0" y="113"/>
                  </a:lnTo>
                  <a:lnTo>
                    <a:pt x="899" y="1236"/>
                  </a:lnTo>
                  <a:cubicBezTo>
                    <a:pt x="899" y="1236"/>
                    <a:pt x="955" y="1236"/>
                    <a:pt x="1011" y="1293"/>
                  </a:cubicBezTo>
                  <a:lnTo>
                    <a:pt x="1067" y="1293"/>
                  </a:lnTo>
                  <a:cubicBezTo>
                    <a:pt x="1123" y="1236"/>
                    <a:pt x="1123" y="1124"/>
                    <a:pt x="1067" y="112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24"/>
            <p:cNvSpPr/>
            <p:nvPr/>
          </p:nvSpPr>
          <p:spPr>
            <a:xfrm>
              <a:off x="3846475" y="2494525"/>
              <a:ext cx="30925" cy="30575"/>
            </a:xfrm>
            <a:custGeom>
              <a:avLst/>
              <a:gdLst/>
              <a:ahLst/>
              <a:cxnLst/>
              <a:rect l="l" t="t" r="r" b="b"/>
              <a:pathLst>
                <a:path w="1237" h="1223" extrusionOk="0">
                  <a:moveTo>
                    <a:pt x="169" y="0"/>
                  </a:moveTo>
                  <a:lnTo>
                    <a:pt x="1" y="169"/>
                  </a:lnTo>
                  <a:lnTo>
                    <a:pt x="1012" y="1180"/>
                  </a:lnTo>
                  <a:cubicBezTo>
                    <a:pt x="1040" y="1208"/>
                    <a:pt x="1068" y="1222"/>
                    <a:pt x="1096" y="1222"/>
                  </a:cubicBezTo>
                  <a:cubicBezTo>
                    <a:pt x="1124" y="1222"/>
                    <a:pt x="1152" y="1208"/>
                    <a:pt x="1180" y="1180"/>
                  </a:cubicBezTo>
                  <a:cubicBezTo>
                    <a:pt x="1236" y="1124"/>
                    <a:pt x="1236" y="1068"/>
                    <a:pt x="1180" y="101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24"/>
            <p:cNvSpPr/>
            <p:nvPr/>
          </p:nvSpPr>
          <p:spPr>
            <a:xfrm>
              <a:off x="3745375" y="2570350"/>
              <a:ext cx="22500" cy="35125"/>
            </a:xfrm>
            <a:custGeom>
              <a:avLst/>
              <a:gdLst/>
              <a:ahLst/>
              <a:cxnLst/>
              <a:rect l="l" t="t" r="r" b="b"/>
              <a:pathLst>
                <a:path w="900" h="1405" extrusionOk="0">
                  <a:moveTo>
                    <a:pt x="169" y="0"/>
                  </a:moveTo>
                  <a:lnTo>
                    <a:pt x="1" y="113"/>
                  </a:lnTo>
                  <a:lnTo>
                    <a:pt x="675" y="1348"/>
                  </a:lnTo>
                  <a:cubicBezTo>
                    <a:pt x="675" y="1404"/>
                    <a:pt x="731" y="1404"/>
                    <a:pt x="787" y="1404"/>
                  </a:cubicBezTo>
                  <a:lnTo>
                    <a:pt x="843" y="1404"/>
                  </a:lnTo>
                  <a:cubicBezTo>
                    <a:pt x="900" y="1404"/>
                    <a:pt x="900" y="1292"/>
                    <a:pt x="843" y="129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24"/>
            <p:cNvSpPr/>
            <p:nvPr/>
          </p:nvSpPr>
          <p:spPr>
            <a:xfrm>
              <a:off x="3666750" y="2602650"/>
              <a:ext cx="15475" cy="39325"/>
            </a:xfrm>
            <a:custGeom>
              <a:avLst/>
              <a:gdLst/>
              <a:ahLst/>
              <a:cxnLst/>
              <a:rect l="l" t="t" r="r" b="b"/>
              <a:pathLst>
                <a:path w="619" h="1573" extrusionOk="0">
                  <a:moveTo>
                    <a:pt x="225" y="0"/>
                  </a:moveTo>
                  <a:lnTo>
                    <a:pt x="1" y="56"/>
                  </a:lnTo>
                  <a:lnTo>
                    <a:pt x="394" y="1460"/>
                  </a:lnTo>
                  <a:cubicBezTo>
                    <a:pt x="394" y="1517"/>
                    <a:pt x="450" y="1573"/>
                    <a:pt x="506" y="1573"/>
                  </a:cubicBezTo>
                  <a:lnTo>
                    <a:pt x="562" y="1573"/>
                  </a:lnTo>
                  <a:cubicBezTo>
                    <a:pt x="619" y="1517"/>
                    <a:pt x="619" y="1460"/>
                    <a:pt x="619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24"/>
            <p:cNvSpPr/>
            <p:nvPr/>
          </p:nvSpPr>
          <p:spPr>
            <a:xfrm>
              <a:off x="3624625" y="2613875"/>
              <a:ext cx="12675" cy="37925"/>
            </a:xfrm>
            <a:custGeom>
              <a:avLst/>
              <a:gdLst/>
              <a:ahLst/>
              <a:cxnLst/>
              <a:rect l="l" t="t" r="r" b="b"/>
              <a:pathLst>
                <a:path w="507" h="1517" extrusionOk="0">
                  <a:moveTo>
                    <a:pt x="1" y="0"/>
                  </a:moveTo>
                  <a:lnTo>
                    <a:pt x="282" y="1405"/>
                  </a:lnTo>
                  <a:cubicBezTo>
                    <a:pt x="282" y="1461"/>
                    <a:pt x="338" y="1517"/>
                    <a:pt x="394" y="1517"/>
                  </a:cubicBezTo>
                  <a:cubicBezTo>
                    <a:pt x="450" y="1517"/>
                    <a:pt x="506" y="1461"/>
                    <a:pt x="450" y="140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24"/>
            <p:cNvSpPr/>
            <p:nvPr/>
          </p:nvSpPr>
          <p:spPr>
            <a:xfrm>
              <a:off x="3706075" y="2588600"/>
              <a:ext cx="18275" cy="36525"/>
            </a:xfrm>
            <a:custGeom>
              <a:avLst/>
              <a:gdLst/>
              <a:ahLst/>
              <a:cxnLst/>
              <a:rect l="l" t="t" r="r" b="b"/>
              <a:pathLst>
                <a:path w="731" h="1461" extrusionOk="0">
                  <a:moveTo>
                    <a:pt x="169" y="0"/>
                  </a:moveTo>
                  <a:lnTo>
                    <a:pt x="0" y="57"/>
                  </a:lnTo>
                  <a:lnTo>
                    <a:pt x="506" y="1405"/>
                  </a:lnTo>
                  <a:cubicBezTo>
                    <a:pt x="562" y="1461"/>
                    <a:pt x="562" y="1461"/>
                    <a:pt x="618" y="1461"/>
                  </a:cubicBezTo>
                  <a:lnTo>
                    <a:pt x="674" y="1461"/>
                  </a:lnTo>
                  <a:cubicBezTo>
                    <a:pt x="730" y="1461"/>
                    <a:pt x="730" y="1405"/>
                    <a:pt x="730" y="1348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24"/>
            <p:cNvSpPr/>
            <p:nvPr/>
          </p:nvSpPr>
          <p:spPr>
            <a:xfrm>
              <a:off x="3875975" y="24622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3" y="1"/>
                  </a:moveTo>
                  <a:lnTo>
                    <a:pt x="0" y="169"/>
                  </a:lnTo>
                  <a:lnTo>
                    <a:pt x="1124" y="1124"/>
                  </a:lnTo>
                  <a:lnTo>
                    <a:pt x="1180" y="1124"/>
                  </a:lnTo>
                  <a:cubicBezTo>
                    <a:pt x="1180" y="1124"/>
                    <a:pt x="1236" y="1068"/>
                    <a:pt x="1236" y="1068"/>
                  </a:cubicBezTo>
                  <a:cubicBezTo>
                    <a:pt x="1292" y="1012"/>
                    <a:pt x="1292" y="955"/>
                    <a:pt x="1236" y="89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24"/>
            <p:cNvSpPr/>
            <p:nvPr/>
          </p:nvSpPr>
          <p:spPr>
            <a:xfrm>
              <a:off x="3975650" y="22305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" y="1"/>
                  </a:moveTo>
                  <a:lnTo>
                    <a:pt x="1" y="225"/>
                  </a:lnTo>
                  <a:lnTo>
                    <a:pt x="1405" y="394"/>
                  </a:lnTo>
                  <a:cubicBezTo>
                    <a:pt x="1461" y="394"/>
                    <a:pt x="1517" y="338"/>
                    <a:pt x="1517" y="281"/>
                  </a:cubicBezTo>
                  <a:cubicBezTo>
                    <a:pt x="1517" y="225"/>
                    <a:pt x="1461" y="169"/>
                    <a:pt x="1405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24"/>
            <p:cNvSpPr/>
            <p:nvPr/>
          </p:nvSpPr>
          <p:spPr>
            <a:xfrm>
              <a:off x="3901250" y="2428525"/>
              <a:ext cx="35125" cy="25300"/>
            </a:xfrm>
            <a:custGeom>
              <a:avLst/>
              <a:gdLst/>
              <a:ahLst/>
              <a:cxnLst/>
              <a:rect l="l" t="t" r="r" b="b"/>
              <a:pathLst>
                <a:path w="1405" h="1012" extrusionOk="0">
                  <a:moveTo>
                    <a:pt x="113" y="1"/>
                  </a:moveTo>
                  <a:lnTo>
                    <a:pt x="0" y="225"/>
                  </a:lnTo>
                  <a:lnTo>
                    <a:pt x="1180" y="1012"/>
                  </a:lnTo>
                  <a:lnTo>
                    <a:pt x="1236" y="1012"/>
                  </a:lnTo>
                  <a:cubicBezTo>
                    <a:pt x="1348" y="1012"/>
                    <a:pt x="1404" y="843"/>
                    <a:pt x="1292" y="84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24"/>
            <p:cNvSpPr/>
            <p:nvPr/>
          </p:nvSpPr>
          <p:spPr>
            <a:xfrm>
              <a:off x="3967225" y="2274075"/>
              <a:ext cx="37950" cy="12675"/>
            </a:xfrm>
            <a:custGeom>
              <a:avLst/>
              <a:gdLst/>
              <a:ahLst/>
              <a:cxnLst/>
              <a:rect l="l" t="t" r="r" b="b"/>
              <a:pathLst>
                <a:path w="1518" h="507" extrusionOk="0">
                  <a:moveTo>
                    <a:pt x="57" y="1"/>
                  </a:moveTo>
                  <a:lnTo>
                    <a:pt x="1" y="169"/>
                  </a:lnTo>
                  <a:lnTo>
                    <a:pt x="1405" y="506"/>
                  </a:lnTo>
                  <a:cubicBezTo>
                    <a:pt x="1461" y="450"/>
                    <a:pt x="1517" y="450"/>
                    <a:pt x="1517" y="394"/>
                  </a:cubicBezTo>
                  <a:cubicBezTo>
                    <a:pt x="1517" y="338"/>
                    <a:pt x="1461" y="281"/>
                    <a:pt x="1461" y="281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24"/>
            <p:cNvSpPr/>
            <p:nvPr/>
          </p:nvSpPr>
          <p:spPr>
            <a:xfrm>
              <a:off x="3977075" y="2189825"/>
              <a:ext cx="37925" cy="5650"/>
            </a:xfrm>
            <a:custGeom>
              <a:avLst/>
              <a:gdLst/>
              <a:ahLst/>
              <a:cxnLst/>
              <a:rect l="l" t="t" r="r" b="b"/>
              <a:pathLst>
                <a:path w="1517" h="226" extrusionOk="0">
                  <a:moveTo>
                    <a:pt x="0" y="1"/>
                  </a:moveTo>
                  <a:lnTo>
                    <a:pt x="0" y="57"/>
                  </a:lnTo>
                  <a:cubicBezTo>
                    <a:pt x="0" y="113"/>
                    <a:pt x="0" y="169"/>
                    <a:pt x="0" y="225"/>
                  </a:cubicBezTo>
                  <a:lnTo>
                    <a:pt x="1404" y="225"/>
                  </a:lnTo>
                  <a:cubicBezTo>
                    <a:pt x="1460" y="225"/>
                    <a:pt x="1517" y="169"/>
                    <a:pt x="1517" y="113"/>
                  </a:cubicBezTo>
                  <a:cubicBezTo>
                    <a:pt x="1517" y="57"/>
                    <a:pt x="1460" y="1"/>
                    <a:pt x="140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24"/>
            <p:cNvSpPr/>
            <p:nvPr/>
          </p:nvSpPr>
          <p:spPr>
            <a:xfrm>
              <a:off x="3923700" y="2392025"/>
              <a:ext cx="36550" cy="22500"/>
            </a:xfrm>
            <a:custGeom>
              <a:avLst/>
              <a:gdLst/>
              <a:ahLst/>
              <a:cxnLst/>
              <a:rect l="l" t="t" r="r" b="b"/>
              <a:pathLst>
                <a:path w="1462" h="900" extrusionOk="0">
                  <a:moveTo>
                    <a:pt x="113" y="0"/>
                  </a:moveTo>
                  <a:lnTo>
                    <a:pt x="1" y="169"/>
                  </a:lnTo>
                  <a:lnTo>
                    <a:pt x="1236" y="899"/>
                  </a:lnTo>
                  <a:lnTo>
                    <a:pt x="1293" y="899"/>
                  </a:lnTo>
                  <a:cubicBezTo>
                    <a:pt x="1349" y="899"/>
                    <a:pt x="1405" y="843"/>
                    <a:pt x="1405" y="843"/>
                  </a:cubicBezTo>
                  <a:cubicBezTo>
                    <a:pt x="1461" y="787"/>
                    <a:pt x="1405" y="731"/>
                    <a:pt x="1349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24"/>
            <p:cNvSpPr/>
            <p:nvPr/>
          </p:nvSpPr>
          <p:spPr>
            <a:xfrm>
              <a:off x="3956000" y="2313400"/>
              <a:ext cx="37950" cy="15475"/>
            </a:xfrm>
            <a:custGeom>
              <a:avLst/>
              <a:gdLst/>
              <a:ahLst/>
              <a:cxnLst/>
              <a:rect l="l" t="t" r="r" b="b"/>
              <a:pathLst>
                <a:path w="1518" h="619" extrusionOk="0">
                  <a:moveTo>
                    <a:pt x="57" y="0"/>
                  </a:moveTo>
                  <a:lnTo>
                    <a:pt x="1" y="225"/>
                  </a:lnTo>
                  <a:lnTo>
                    <a:pt x="1405" y="618"/>
                  </a:lnTo>
                  <a:cubicBezTo>
                    <a:pt x="1461" y="618"/>
                    <a:pt x="1517" y="618"/>
                    <a:pt x="1517" y="562"/>
                  </a:cubicBezTo>
                  <a:cubicBezTo>
                    <a:pt x="1517" y="506"/>
                    <a:pt x="1517" y="450"/>
                    <a:pt x="1461" y="450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24"/>
            <p:cNvSpPr/>
            <p:nvPr/>
          </p:nvSpPr>
          <p:spPr>
            <a:xfrm>
              <a:off x="3941950" y="2354125"/>
              <a:ext cx="36550" cy="19675"/>
            </a:xfrm>
            <a:custGeom>
              <a:avLst/>
              <a:gdLst/>
              <a:ahLst/>
              <a:cxnLst/>
              <a:rect l="l" t="t" r="r" b="b"/>
              <a:pathLst>
                <a:path w="1462" h="787" extrusionOk="0">
                  <a:moveTo>
                    <a:pt x="57" y="0"/>
                  </a:moveTo>
                  <a:lnTo>
                    <a:pt x="1" y="225"/>
                  </a:lnTo>
                  <a:lnTo>
                    <a:pt x="1293" y="786"/>
                  </a:lnTo>
                  <a:lnTo>
                    <a:pt x="1349" y="786"/>
                  </a:lnTo>
                  <a:cubicBezTo>
                    <a:pt x="1405" y="786"/>
                    <a:pt x="1405" y="730"/>
                    <a:pt x="1461" y="730"/>
                  </a:cubicBezTo>
                  <a:cubicBezTo>
                    <a:pt x="1461" y="618"/>
                    <a:pt x="1461" y="562"/>
                    <a:pt x="1405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24"/>
            <p:cNvSpPr/>
            <p:nvPr/>
          </p:nvSpPr>
          <p:spPr>
            <a:xfrm>
              <a:off x="3152850" y="2427125"/>
              <a:ext cx="32325" cy="23900"/>
            </a:xfrm>
            <a:custGeom>
              <a:avLst/>
              <a:gdLst/>
              <a:ahLst/>
              <a:cxnLst/>
              <a:rect l="l" t="t" r="r" b="b"/>
              <a:pathLst>
                <a:path w="1293" h="956" extrusionOk="0">
                  <a:moveTo>
                    <a:pt x="1236" y="1"/>
                  </a:moveTo>
                  <a:lnTo>
                    <a:pt x="1" y="787"/>
                  </a:lnTo>
                  <a:cubicBezTo>
                    <a:pt x="1" y="787"/>
                    <a:pt x="1" y="899"/>
                    <a:pt x="1" y="899"/>
                  </a:cubicBezTo>
                  <a:cubicBezTo>
                    <a:pt x="57" y="955"/>
                    <a:pt x="57" y="955"/>
                    <a:pt x="113" y="955"/>
                  </a:cubicBezTo>
                  <a:lnTo>
                    <a:pt x="169" y="955"/>
                  </a:lnTo>
                  <a:lnTo>
                    <a:pt x="1292" y="169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24"/>
            <p:cNvSpPr/>
            <p:nvPr/>
          </p:nvSpPr>
          <p:spPr>
            <a:xfrm>
              <a:off x="3077025" y="2229150"/>
              <a:ext cx="37950" cy="9850"/>
            </a:xfrm>
            <a:custGeom>
              <a:avLst/>
              <a:gdLst/>
              <a:ahLst/>
              <a:cxnLst/>
              <a:rect l="l" t="t" r="r" b="b"/>
              <a:pathLst>
                <a:path w="1518" h="394" extrusionOk="0">
                  <a:moveTo>
                    <a:pt x="1517" y="0"/>
                  </a:moveTo>
                  <a:lnTo>
                    <a:pt x="113" y="169"/>
                  </a:lnTo>
                  <a:cubicBezTo>
                    <a:pt x="57" y="169"/>
                    <a:pt x="1" y="225"/>
                    <a:pt x="57" y="281"/>
                  </a:cubicBezTo>
                  <a:cubicBezTo>
                    <a:pt x="57" y="337"/>
                    <a:pt x="57" y="394"/>
                    <a:pt x="113" y="394"/>
                  </a:cubicBezTo>
                  <a:lnTo>
                    <a:pt x="1517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24"/>
            <p:cNvSpPr/>
            <p:nvPr/>
          </p:nvSpPr>
          <p:spPr>
            <a:xfrm>
              <a:off x="3179525" y="2460825"/>
              <a:ext cx="32325" cy="28100"/>
            </a:xfrm>
            <a:custGeom>
              <a:avLst/>
              <a:gdLst/>
              <a:ahLst/>
              <a:cxnLst/>
              <a:rect l="l" t="t" r="r" b="b"/>
              <a:pathLst>
                <a:path w="1293" h="1124" extrusionOk="0">
                  <a:moveTo>
                    <a:pt x="1180" y="1"/>
                  </a:moveTo>
                  <a:lnTo>
                    <a:pt x="57" y="955"/>
                  </a:lnTo>
                  <a:cubicBezTo>
                    <a:pt x="1" y="1011"/>
                    <a:pt x="1" y="1124"/>
                    <a:pt x="113" y="1124"/>
                  </a:cubicBezTo>
                  <a:lnTo>
                    <a:pt x="169" y="1124"/>
                  </a:lnTo>
                  <a:lnTo>
                    <a:pt x="1292" y="225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24"/>
            <p:cNvSpPr/>
            <p:nvPr/>
          </p:nvSpPr>
          <p:spPr>
            <a:xfrm>
              <a:off x="3128975" y="2390625"/>
              <a:ext cx="36550" cy="22475"/>
            </a:xfrm>
            <a:custGeom>
              <a:avLst/>
              <a:gdLst/>
              <a:ahLst/>
              <a:cxnLst/>
              <a:rect l="l" t="t" r="r" b="b"/>
              <a:pathLst>
                <a:path w="1462" h="899" extrusionOk="0">
                  <a:moveTo>
                    <a:pt x="1349" y="0"/>
                  </a:moveTo>
                  <a:lnTo>
                    <a:pt x="57" y="730"/>
                  </a:lnTo>
                  <a:cubicBezTo>
                    <a:pt x="1" y="730"/>
                    <a:pt x="1" y="787"/>
                    <a:pt x="1" y="843"/>
                  </a:cubicBezTo>
                  <a:cubicBezTo>
                    <a:pt x="57" y="899"/>
                    <a:pt x="57" y="899"/>
                    <a:pt x="113" y="899"/>
                  </a:cubicBezTo>
                  <a:lnTo>
                    <a:pt x="169" y="899"/>
                  </a:lnTo>
                  <a:lnTo>
                    <a:pt x="1461" y="225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24"/>
            <p:cNvSpPr/>
            <p:nvPr/>
          </p:nvSpPr>
          <p:spPr>
            <a:xfrm>
              <a:off x="3109325" y="2351300"/>
              <a:ext cx="36525" cy="19675"/>
            </a:xfrm>
            <a:custGeom>
              <a:avLst/>
              <a:gdLst/>
              <a:ahLst/>
              <a:cxnLst/>
              <a:rect l="l" t="t" r="r" b="b"/>
              <a:pathLst>
                <a:path w="1461" h="787" extrusionOk="0">
                  <a:moveTo>
                    <a:pt x="1405" y="1"/>
                  </a:moveTo>
                  <a:lnTo>
                    <a:pt x="57" y="562"/>
                  </a:lnTo>
                  <a:cubicBezTo>
                    <a:pt x="0" y="562"/>
                    <a:pt x="0" y="618"/>
                    <a:pt x="0" y="675"/>
                  </a:cubicBezTo>
                  <a:cubicBezTo>
                    <a:pt x="0" y="731"/>
                    <a:pt x="57" y="787"/>
                    <a:pt x="113" y="787"/>
                  </a:cubicBezTo>
                  <a:lnTo>
                    <a:pt x="169" y="787"/>
                  </a:lnTo>
                  <a:lnTo>
                    <a:pt x="1461" y="225"/>
                  </a:lnTo>
                  <a:cubicBezTo>
                    <a:pt x="1461" y="169"/>
                    <a:pt x="1405" y="57"/>
                    <a:pt x="140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24"/>
            <p:cNvSpPr/>
            <p:nvPr/>
          </p:nvSpPr>
          <p:spPr>
            <a:xfrm>
              <a:off x="3082650" y="2269875"/>
              <a:ext cx="37925" cy="12650"/>
            </a:xfrm>
            <a:custGeom>
              <a:avLst/>
              <a:gdLst/>
              <a:ahLst/>
              <a:cxnLst/>
              <a:rect l="l" t="t" r="r" b="b"/>
              <a:pathLst>
                <a:path w="1517" h="506" extrusionOk="0">
                  <a:moveTo>
                    <a:pt x="1517" y="0"/>
                  </a:moveTo>
                  <a:lnTo>
                    <a:pt x="113" y="281"/>
                  </a:lnTo>
                  <a:cubicBezTo>
                    <a:pt x="56" y="281"/>
                    <a:pt x="0" y="337"/>
                    <a:pt x="0" y="449"/>
                  </a:cubicBezTo>
                  <a:cubicBezTo>
                    <a:pt x="56" y="449"/>
                    <a:pt x="56" y="506"/>
                    <a:pt x="113" y="506"/>
                  </a:cubicBezTo>
                  <a:lnTo>
                    <a:pt x="1517" y="225"/>
                  </a:lnTo>
                  <a:cubicBezTo>
                    <a:pt x="1517" y="169"/>
                    <a:pt x="1517" y="112"/>
                    <a:pt x="151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24"/>
            <p:cNvSpPr/>
            <p:nvPr/>
          </p:nvSpPr>
          <p:spPr>
            <a:xfrm>
              <a:off x="3092475" y="2312000"/>
              <a:ext cx="39350" cy="16875"/>
            </a:xfrm>
            <a:custGeom>
              <a:avLst/>
              <a:gdLst/>
              <a:ahLst/>
              <a:cxnLst/>
              <a:rect l="l" t="t" r="r" b="b"/>
              <a:pathLst>
                <a:path w="1574" h="675" extrusionOk="0">
                  <a:moveTo>
                    <a:pt x="1517" y="0"/>
                  </a:moveTo>
                  <a:lnTo>
                    <a:pt x="113" y="449"/>
                  </a:lnTo>
                  <a:cubicBezTo>
                    <a:pt x="57" y="449"/>
                    <a:pt x="0" y="506"/>
                    <a:pt x="57" y="562"/>
                  </a:cubicBezTo>
                  <a:cubicBezTo>
                    <a:pt x="57" y="618"/>
                    <a:pt x="113" y="674"/>
                    <a:pt x="169" y="674"/>
                  </a:cubicBezTo>
                  <a:lnTo>
                    <a:pt x="1573" y="225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24"/>
            <p:cNvSpPr/>
            <p:nvPr/>
          </p:nvSpPr>
          <p:spPr>
            <a:xfrm>
              <a:off x="3210425" y="2491725"/>
              <a:ext cx="29500" cy="30550"/>
            </a:xfrm>
            <a:custGeom>
              <a:avLst/>
              <a:gdLst/>
              <a:ahLst/>
              <a:cxnLst/>
              <a:rect l="l" t="t" r="r" b="b"/>
              <a:pathLst>
                <a:path w="1180" h="1222" extrusionOk="0">
                  <a:moveTo>
                    <a:pt x="1067" y="0"/>
                  </a:moveTo>
                  <a:lnTo>
                    <a:pt x="0" y="1067"/>
                  </a:lnTo>
                  <a:cubicBezTo>
                    <a:pt x="0" y="1067"/>
                    <a:pt x="0" y="1180"/>
                    <a:pt x="0" y="1180"/>
                  </a:cubicBezTo>
                  <a:cubicBezTo>
                    <a:pt x="28" y="1208"/>
                    <a:pt x="56" y="1222"/>
                    <a:pt x="85" y="1222"/>
                  </a:cubicBezTo>
                  <a:cubicBezTo>
                    <a:pt x="113" y="1222"/>
                    <a:pt x="141" y="1208"/>
                    <a:pt x="169" y="1180"/>
                  </a:cubicBezTo>
                  <a:lnTo>
                    <a:pt x="1180" y="169"/>
                  </a:lnTo>
                  <a:cubicBezTo>
                    <a:pt x="1124" y="112"/>
                    <a:pt x="1067" y="56"/>
                    <a:pt x="1067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24"/>
            <p:cNvSpPr/>
            <p:nvPr/>
          </p:nvSpPr>
          <p:spPr>
            <a:xfrm>
              <a:off x="3540375" y="2622300"/>
              <a:ext cx="5650" cy="37925"/>
            </a:xfrm>
            <a:custGeom>
              <a:avLst/>
              <a:gdLst/>
              <a:ahLst/>
              <a:cxnLst/>
              <a:rect l="l" t="t" r="r" b="b"/>
              <a:pathLst>
                <a:path w="226" h="1517" extrusionOk="0">
                  <a:moveTo>
                    <a:pt x="1" y="0"/>
                  </a:moveTo>
                  <a:lnTo>
                    <a:pt x="1" y="1405"/>
                  </a:lnTo>
                  <a:cubicBezTo>
                    <a:pt x="1" y="1461"/>
                    <a:pt x="57" y="1517"/>
                    <a:pt x="113" y="1517"/>
                  </a:cubicBezTo>
                  <a:cubicBezTo>
                    <a:pt x="169" y="1517"/>
                    <a:pt x="226" y="1461"/>
                    <a:pt x="226" y="1405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24"/>
            <p:cNvSpPr/>
            <p:nvPr/>
          </p:nvSpPr>
          <p:spPr>
            <a:xfrm>
              <a:off x="3495450" y="2619500"/>
              <a:ext cx="8450" cy="39325"/>
            </a:xfrm>
            <a:custGeom>
              <a:avLst/>
              <a:gdLst/>
              <a:ahLst/>
              <a:cxnLst/>
              <a:rect l="l" t="t" r="r" b="b"/>
              <a:pathLst>
                <a:path w="338" h="1573" extrusionOk="0">
                  <a:moveTo>
                    <a:pt x="113" y="0"/>
                  </a:moveTo>
                  <a:lnTo>
                    <a:pt x="1" y="1460"/>
                  </a:lnTo>
                  <a:cubicBezTo>
                    <a:pt x="1" y="1517"/>
                    <a:pt x="1" y="1517"/>
                    <a:pt x="113" y="1573"/>
                  </a:cubicBezTo>
                  <a:cubicBezTo>
                    <a:pt x="113" y="1573"/>
                    <a:pt x="169" y="1517"/>
                    <a:pt x="169" y="1460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24"/>
            <p:cNvSpPr/>
            <p:nvPr/>
          </p:nvSpPr>
          <p:spPr>
            <a:xfrm>
              <a:off x="3449125" y="2612475"/>
              <a:ext cx="11250" cy="39325"/>
            </a:xfrm>
            <a:custGeom>
              <a:avLst/>
              <a:gdLst/>
              <a:ahLst/>
              <a:cxnLst/>
              <a:rect l="l" t="t" r="r" b="b"/>
              <a:pathLst>
                <a:path w="450" h="1573" extrusionOk="0">
                  <a:moveTo>
                    <a:pt x="281" y="0"/>
                  </a:moveTo>
                  <a:lnTo>
                    <a:pt x="0" y="1404"/>
                  </a:lnTo>
                  <a:cubicBezTo>
                    <a:pt x="0" y="1461"/>
                    <a:pt x="0" y="1517"/>
                    <a:pt x="56" y="1573"/>
                  </a:cubicBezTo>
                  <a:cubicBezTo>
                    <a:pt x="113" y="1573"/>
                    <a:pt x="169" y="1517"/>
                    <a:pt x="169" y="1461"/>
                  </a:cubicBezTo>
                  <a:lnTo>
                    <a:pt x="450" y="56"/>
                  </a:lnTo>
                  <a:cubicBezTo>
                    <a:pt x="393" y="56"/>
                    <a:pt x="337" y="56"/>
                    <a:pt x="28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24"/>
            <p:cNvSpPr/>
            <p:nvPr/>
          </p:nvSpPr>
          <p:spPr>
            <a:xfrm>
              <a:off x="3244125" y="2522600"/>
              <a:ext cx="28100" cy="31975"/>
            </a:xfrm>
            <a:custGeom>
              <a:avLst/>
              <a:gdLst/>
              <a:ahLst/>
              <a:cxnLst/>
              <a:rect l="l" t="t" r="r" b="b"/>
              <a:pathLst>
                <a:path w="1124" h="1279" extrusionOk="0">
                  <a:moveTo>
                    <a:pt x="955" y="1"/>
                  </a:moveTo>
                  <a:lnTo>
                    <a:pt x="56" y="1068"/>
                  </a:lnTo>
                  <a:cubicBezTo>
                    <a:pt x="0" y="1124"/>
                    <a:pt x="0" y="1180"/>
                    <a:pt x="56" y="1236"/>
                  </a:cubicBezTo>
                  <a:cubicBezTo>
                    <a:pt x="56" y="1264"/>
                    <a:pt x="84" y="1278"/>
                    <a:pt x="113" y="1278"/>
                  </a:cubicBezTo>
                  <a:cubicBezTo>
                    <a:pt x="141" y="1278"/>
                    <a:pt x="169" y="1264"/>
                    <a:pt x="169" y="1236"/>
                  </a:cubicBezTo>
                  <a:lnTo>
                    <a:pt x="1124" y="113"/>
                  </a:lnTo>
                  <a:lnTo>
                    <a:pt x="95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24"/>
            <p:cNvSpPr/>
            <p:nvPr/>
          </p:nvSpPr>
          <p:spPr>
            <a:xfrm>
              <a:off x="3583925" y="2619500"/>
              <a:ext cx="8450" cy="37925"/>
            </a:xfrm>
            <a:custGeom>
              <a:avLst/>
              <a:gdLst/>
              <a:ahLst/>
              <a:cxnLst/>
              <a:rect l="l" t="t" r="r" b="b"/>
              <a:pathLst>
                <a:path w="338" h="1517" extrusionOk="0">
                  <a:moveTo>
                    <a:pt x="0" y="0"/>
                  </a:moveTo>
                  <a:lnTo>
                    <a:pt x="112" y="1404"/>
                  </a:lnTo>
                  <a:cubicBezTo>
                    <a:pt x="112" y="1460"/>
                    <a:pt x="169" y="1517"/>
                    <a:pt x="225" y="1517"/>
                  </a:cubicBezTo>
                  <a:cubicBezTo>
                    <a:pt x="281" y="1517"/>
                    <a:pt x="337" y="1460"/>
                    <a:pt x="337" y="1404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24"/>
            <p:cNvSpPr/>
            <p:nvPr/>
          </p:nvSpPr>
          <p:spPr>
            <a:xfrm>
              <a:off x="3279225" y="2546475"/>
              <a:ext cx="25300" cy="33725"/>
            </a:xfrm>
            <a:custGeom>
              <a:avLst/>
              <a:gdLst/>
              <a:ahLst/>
              <a:cxnLst/>
              <a:rect l="l" t="t" r="r" b="b"/>
              <a:pathLst>
                <a:path w="1012" h="1349" extrusionOk="0">
                  <a:moveTo>
                    <a:pt x="899" y="1"/>
                  </a:moveTo>
                  <a:lnTo>
                    <a:pt x="57" y="1180"/>
                  </a:lnTo>
                  <a:cubicBezTo>
                    <a:pt x="0" y="1236"/>
                    <a:pt x="0" y="1292"/>
                    <a:pt x="57" y="1349"/>
                  </a:cubicBezTo>
                  <a:lnTo>
                    <a:pt x="113" y="1349"/>
                  </a:lnTo>
                  <a:cubicBezTo>
                    <a:pt x="169" y="1349"/>
                    <a:pt x="225" y="1349"/>
                    <a:pt x="225" y="1292"/>
                  </a:cubicBezTo>
                  <a:lnTo>
                    <a:pt x="1011" y="113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24"/>
            <p:cNvSpPr/>
            <p:nvPr/>
          </p:nvSpPr>
          <p:spPr>
            <a:xfrm>
              <a:off x="3405600" y="2601225"/>
              <a:ext cx="14050" cy="39350"/>
            </a:xfrm>
            <a:custGeom>
              <a:avLst/>
              <a:gdLst/>
              <a:ahLst/>
              <a:cxnLst/>
              <a:rect l="l" t="t" r="r" b="b"/>
              <a:pathLst>
                <a:path w="562" h="1574" extrusionOk="0">
                  <a:moveTo>
                    <a:pt x="393" y="1"/>
                  </a:moveTo>
                  <a:lnTo>
                    <a:pt x="0" y="1405"/>
                  </a:lnTo>
                  <a:cubicBezTo>
                    <a:pt x="0" y="1461"/>
                    <a:pt x="0" y="1517"/>
                    <a:pt x="56" y="1574"/>
                  </a:cubicBezTo>
                  <a:cubicBezTo>
                    <a:pt x="112" y="1574"/>
                    <a:pt x="169" y="1517"/>
                    <a:pt x="169" y="1461"/>
                  </a:cubicBezTo>
                  <a:lnTo>
                    <a:pt x="562" y="57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24"/>
            <p:cNvSpPr/>
            <p:nvPr/>
          </p:nvSpPr>
          <p:spPr>
            <a:xfrm>
              <a:off x="3360650" y="2587200"/>
              <a:ext cx="19700" cy="36525"/>
            </a:xfrm>
            <a:custGeom>
              <a:avLst/>
              <a:gdLst/>
              <a:ahLst/>
              <a:cxnLst/>
              <a:rect l="l" t="t" r="r" b="b"/>
              <a:pathLst>
                <a:path w="788" h="1461" extrusionOk="0">
                  <a:moveTo>
                    <a:pt x="563" y="0"/>
                  </a:moveTo>
                  <a:lnTo>
                    <a:pt x="1" y="1348"/>
                  </a:lnTo>
                  <a:cubicBezTo>
                    <a:pt x="1" y="1404"/>
                    <a:pt x="57" y="1461"/>
                    <a:pt x="113" y="1461"/>
                  </a:cubicBezTo>
                  <a:cubicBezTo>
                    <a:pt x="169" y="1461"/>
                    <a:pt x="226" y="1461"/>
                    <a:pt x="226" y="1404"/>
                  </a:cubicBezTo>
                  <a:lnTo>
                    <a:pt x="787" y="5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24"/>
            <p:cNvSpPr/>
            <p:nvPr/>
          </p:nvSpPr>
          <p:spPr>
            <a:xfrm>
              <a:off x="3301675" y="1786275"/>
              <a:ext cx="40750" cy="62375"/>
            </a:xfrm>
            <a:custGeom>
              <a:avLst/>
              <a:gdLst/>
              <a:ahLst/>
              <a:cxnLst/>
              <a:rect l="l" t="t" r="r" b="b"/>
              <a:pathLst>
                <a:path w="1630" h="2495" extrusionOk="0">
                  <a:moveTo>
                    <a:pt x="106" y="0"/>
                  </a:moveTo>
                  <a:cubicBezTo>
                    <a:pt x="90" y="0"/>
                    <a:pt x="74" y="7"/>
                    <a:pt x="57" y="24"/>
                  </a:cubicBezTo>
                  <a:cubicBezTo>
                    <a:pt x="1" y="24"/>
                    <a:pt x="1" y="136"/>
                    <a:pt x="57" y="192"/>
                  </a:cubicBezTo>
                  <a:lnTo>
                    <a:pt x="1461" y="2495"/>
                  </a:lnTo>
                  <a:lnTo>
                    <a:pt x="1630" y="2382"/>
                  </a:lnTo>
                  <a:lnTo>
                    <a:pt x="226" y="80"/>
                  </a:lnTo>
                  <a:cubicBezTo>
                    <a:pt x="186" y="40"/>
                    <a:pt x="146" y="0"/>
                    <a:pt x="1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24"/>
            <p:cNvSpPr/>
            <p:nvPr/>
          </p:nvSpPr>
          <p:spPr>
            <a:xfrm>
              <a:off x="3261650" y="1812575"/>
              <a:ext cx="47075" cy="58550"/>
            </a:xfrm>
            <a:custGeom>
              <a:avLst/>
              <a:gdLst/>
              <a:ahLst/>
              <a:cxnLst/>
              <a:rect l="l" t="t" r="r" b="b"/>
              <a:pathLst>
                <a:path w="1883" h="2342" extrusionOk="0">
                  <a:moveTo>
                    <a:pt x="191" y="1"/>
                  </a:moveTo>
                  <a:cubicBezTo>
                    <a:pt x="109" y="1"/>
                    <a:pt x="0" y="108"/>
                    <a:pt x="86" y="151"/>
                  </a:cubicBezTo>
                  <a:lnTo>
                    <a:pt x="1714" y="2341"/>
                  </a:lnTo>
                  <a:lnTo>
                    <a:pt x="1883" y="2229"/>
                  </a:lnTo>
                  <a:lnTo>
                    <a:pt x="254" y="39"/>
                  </a:lnTo>
                  <a:cubicBezTo>
                    <a:pt x="241" y="12"/>
                    <a:pt x="217" y="1"/>
                    <a:pt x="19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24"/>
            <p:cNvSpPr/>
            <p:nvPr/>
          </p:nvSpPr>
          <p:spPr>
            <a:xfrm>
              <a:off x="3341000" y="1765800"/>
              <a:ext cx="35125" cy="64600"/>
            </a:xfrm>
            <a:custGeom>
              <a:avLst/>
              <a:gdLst/>
              <a:ahLst/>
              <a:cxnLst/>
              <a:rect l="l" t="t" r="r" b="b"/>
              <a:pathLst>
                <a:path w="1405" h="2584" extrusionOk="0">
                  <a:moveTo>
                    <a:pt x="113" y="0"/>
                  </a:moveTo>
                  <a:cubicBezTo>
                    <a:pt x="57" y="0"/>
                    <a:pt x="1" y="112"/>
                    <a:pt x="57" y="169"/>
                  </a:cubicBezTo>
                  <a:lnTo>
                    <a:pt x="1236" y="2584"/>
                  </a:lnTo>
                  <a:lnTo>
                    <a:pt x="1405" y="2471"/>
                  </a:lnTo>
                  <a:lnTo>
                    <a:pt x="225" y="56"/>
                  </a:lnTo>
                  <a:cubicBezTo>
                    <a:pt x="225" y="0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24"/>
            <p:cNvSpPr/>
            <p:nvPr/>
          </p:nvSpPr>
          <p:spPr>
            <a:xfrm>
              <a:off x="3226525" y="1840675"/>
              <a:ext cx="52725" cy="55725"/>
            </a:xfrm>
            <a:custGeom>
              <a:avLst/>
              <a:gdLst/>
              <a:ahLst/>
              <a:cxnLst/>
              <a:rect l="l" t="t" r="r" b="b"/>
              <a:pathLst>
                <a:path w="2109" h="2229" extrusionOk="0">
                  <a:moveTo>
                    <a:pt x="195" y="1"/>
                  </a:moveTo>
                  <a:cubicBezTo>
                    <a:pt x="113" y="1"/>
                    <a:pt x="0" y="120"/>
                    <a:pt x="86" y="206"/>
                  </a:cubicBezTo>
                  <a:lnTo>
                    <a:pt x="1940" y="2228"/>
                  </a:lnTo>
                  <a:lnTo>
                    <a:pt x="2108" y="2060"/>
                  </a:lnTo>
                  <a:lnTo>
                    <a:pt x="255" y="38"/>
                  </a:lnTo>
                  <a:cubicBezTo>
                    <a:pt x="242" y="12"/>
                    <a:pt x="220" y="1"/>
                    <a:pt x="195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24"/>
            <p:cNvSpPr/>
            <p:nvPr/>
          </p:nvSpPr>
          <p:spPr>
            <a:xfrm>
              <a:off x="3384525" y="1747525"/>
              <a:ext cx="29525" cy="68825"/>
            </a:xfrm>
            <a:custGeom>
              <a:avLst/>
              <a:gdLst/>
              <a:ahLst/>
              <a:cxnLst/>
              <a:rect l="l" t="t" r="r" b="b"/>
              <a:pathLst>
                <a:path w="1181" h="2753" extrusionOk="0">
                  <a:moveTo>
                    <a:pt x="113" y="1"/>
                  </a:moveTo>
                  <a:cubicBezTo>
                    <a:pt x="57" y="57"/>
                    <a:pt x="1" y="113"/>
                    <a:pt x="57" y="169"/>
                  </a:cubicBezTo>
                  <a:lnTo>
                    <a:pt x="955" y="2753"/>
                  </a:lnTo>
                  <a:lnTo>
                    <a:pt x="1180" y="2641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24"/>
            <p:cNvSpPr/>
            <p:nvPr/>
          </p:nvSpPr>
          <p:spPr>
            <a:xfrm>
              <a:off x="3519325" y="1720850"/>
              <a:ext cx="8450" cy="71650"/>
            </a:xfrm>
            <a:custGeom>
              <a:avLst/>
              <a:gdLst/>
              <a:ahLst/>
              <a:cxnLst/>
              <a:rect l="l" t="t" r="r" b="b"/>
              <a:pathLst>
                <a:path w="338" h="2866" extrusionOk="0">
                  <a:moveTo>
                    <a:pt x="113" y="1"/>
                  </a:moveTo>
                  <a:cubicBezTo>
                    <a:pt x="57" y="1"/>
                    <a:pt x="0" y="57"/>
                    <a:pt x="0" y="113"/>
                  </a:cubicBezTo>
                  <a:lnTo>
                    <a:pt x="113" y="2865"/>
                  </a:lnTo>
                  <a:lnTo>
                    <a:pt x="337" y="2809"/>
                  </a:lnTo>
                  <a:lnTo>
                    <a:pt x="225" y="113"/>
                  </a:lnTo>
                  <a:cubicBezTo>
                    <a:pt x="225" y="57"/>
                    <a:pt x="169" y="1"/>
                    <a:pt x="11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24"/>
            <p:cNvSpPr/>
            <p:nvPr/>
          </p:nvSpPr>
          <p:spPr>
            <a:xfrm>
              <a:off x="3428050" y="1734325"/>
              <a:ext cx="22500" cy="69400"/>
            </a:xfrm>
            <a:custGeom>
              <a:avLst/>
              <a:gdLst/>
              <a:ahLst/>
              <a:cxnLst/>
              <a:rect l="l" t="t" r="r" b="b"/>
              <a:pathLst>
                <a:path w="900" h="2776" extrusionOk="0">
                  <a:moveTo>
                    <a:pt x="141" y="0"/>
                  </a:moveTo>
                  <a:cubicBezTo>
                    <a:pt x="118" y="0"/>
                    <a:pt x="90" y="7"/>
                    <a:pt x="57" y="23"/>
                  </a:cubicBezTo>
                  <a:cubicBezTo>
                    <a:pt x="1" y="23"/>
                    <a:pt x="1" y="80"/>
                    <a:pt x="1" y="136"/>
                  </a:cubicBezTo>
                  <a:lnTo>
                    <a:pt x="675" y="2775"/>
                  </a:lnTo>
                  <a:lnTo>
                    <a:pt x="899" y="2719"/>
                  </a:lnTo>
                  <a:lnTo>
                    <a:pt x="225" y="80"/>
                  </a:lnTo>
                  <a:cubicBezTo>
                    <a:pt x="225" y="40"/>
                    <a:pt x="197" y="0"/>
                    <a:pt x="14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24"/>
            <p:cNvSpPr/>
            <p:nvPr/>
          </p:nvSpPr>
          <p:spPr>
            <a:xfrm>
              <a:off x="3474400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113" y="0"/>
                  </a:moveTo>
                  <a:cubicBezTo>
                    <a:pt x="0" y="0"/>
                    <a:pt x="0" y="56"/>
                    <a:pt x="0" y="113"/>
                  </a:cubicBezTo>
                  <a:lnTo>
                    <a:pt x="393" y="2809"/>
                  </a:lnTo>
                  <a:lnTo>
                    <a:pt x="618" y="2809"/>
                  </a:lnTo>
                  <a:lnTo>
                    <a:pt x="225" y="113"/>
                  </a:lnTo>
                  <a:cubicBezTo>
                    <a:pt x="169" y="56"/>
                    <a:pt x="169" y="0"/>
                    <a:pt x="11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24"/>
            <p:cNvSpPr/>
            <p:nvPr/>
          </p:nvSpPr>
          <p:spPr>
            <a:xfrm>
              <a:off x="3100900" y="2030575"/>
              <a:ext cx="68825" cy="27300"/>
            </a:xfrm>
            <a:custGeom>
              <a:avLst/>
              <a:gdLst/>
              <a:ahLst/>
              <a:cxnLst/>
              <a:rect l="l" t="t" r="r" b="b"/>
              <a:pathLst>
                <a:path w="2753" h="109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0" y="136"/>
                    <a:pt x="57" y="193"/>
                    <a:pt x="113" y="193"/>
                  </a:cubicBezTo>
                  <a:lnTo>
                    <a:pt x="2696" y="1091"/>
                  </a:lnTo>
                  <a:lnTo>
                    <a:pt x="2753" y="923"/>
                  </a:lnTo>
                  <a:lnTo>
                    <a:pt x="169" y="24"/>
                  </a:lnTo>
                  <a:cubicBezTo>
                    <a:pt x="152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24"/>
            <p:cNvSpPr/>
            <p:nvPr/>
          </p:nvSpPr>
          <p:spPr>
            <a:xfrm>
              <a:off x="3194975" y="1874250"/>
              <a:ext cx="56200" cy="51625"/>
            </a:xfrm>
            <a:custGeom>
              <a:avLst/>
              <a:gdLst/>
              <a:ahLst/>
              <a:cxnLst/>
              <a:rect l="l" t="t" r="r" b="b"/>
              <a:pathLst>
                <a:path w="2248" h="2065" extrusionOk="0">
                  <a:moveTo>
                    <a:pt x="120" y="1"/>
                  </a:moveTo>
                  <a:cubicBezTo>
                    <a:pt x="85" y="1"/>
                    <a:pt x="57" y="15"/>
                    <a:pt x="57" y="43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2079" y="2065"/>
                  </a:lnTo>
                  <a:lnTo>
                    <a:pt x="2247" y="1896"/>
                  </a:lnTo>
                  <a:lnTo>
                    <a:pt x="225" y="43"/>
                  </a:lnTo>
                  <a:cubicBezTo>
                    <a:pt x="197" y="15"/>
                    <a:pt x="155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24"/>
            <p:cNvSpPr/>
            <p:nvPr/>
          </p:nvSpPr>
          <p:spPr>
            <a:xfrm>
              <a:off x="3078425" y="2118225"/>
              <a:ext cx="70250" cy="16875"/>
            </a:xfrm>
            <a:custGeom>
              <a:avLst/>
              <a:gdLst/>
              <a:ahLst/>
              <a:cxnLst/>
              <a:rect l="l" t="t" r="r" b="b"/>
              <a:pathLst>
                <a:path w="2810" h="675" extrusionOk="0">
                  <a:moveTo>
                    <a:pt x="169" y="0"/>
                  </a:moveTo>
                  <a:cubicBezTo>
                    <a:pt x="113" y="0"/>
                    <a:pt x="57" y="57"/>
                    <a:pt x="57" y="113"/>
                  </a:cubicBezTo>
                  <a:cubicBezTo>
                    <a:pt x="1" y="169"/>
                    <a:pt x="57" y="225"/>
                    <a:pt x="113" y="281"/>
                  </a:cubicBezTo>
                  <a:lnTo>
                    <a:pt x="2809" y="674"/>
                  </a:lnTo>
                  <a:lnTo>
                    <a:pt x="2809" y="45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24"/>
            <p:cNvSpPr/>
            <p:nvPr/>
          </p:nvSpPr>
          <p:spPr>
            <a:xfrm>
              <a:off x="3088250" y="2074100"/>
              <a:ext cx="70250" cy="21675"/>
            </a:xfrm>
            <a:custGeom>
              <a:avLst/>
              <a:gdLst/>
              <a:ahLst/>
              <a:cxnLst/>
              <a:rect l="l" t="t" r="r" b="b"/>
              <a:pathLst>
                <a:path w="2810" h="867" extrusionOk="0">
                  <a:moveTo>
                    <a:pt x="110" y="1"/>
                  </a:moveTo>
                  <a:cubicBezTo>
                    <a:pt x="57" y="1"/>
                    <a:pt x="1" y="41"/>
                    <a:pt x="1" y="80"/>
                  </a:cubicBezTo>
                  <a:cubicBezTo>
                    <a:pt x="1" y="137"/>
                    <a:pt x="57" y="137"/>
                    <a:pt x="113" y="193"/>
                  </a:cubicBezTo>
                  <a:lnTo>
                    <a:pt x="2753" y="867"/>
                  </a:lnTo>
                  <a:cubicBezTo>
                    <a:pt x="2753" y="811"/>
                    <a:pt x="2753" y="754"/>
                    <a:pt x="2809" y="642"/>
                  </a:cubicBezTo>
                  <a:lnTo>
                    <a:pt x="169" y="24"/>
                  </a:lnTo>
                  <a:cubicBezTo>
                    <a:pt x="153" y="8"/>
                    <a:pt x="132" y="1"/>
                    <a:pt x="11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24"/>
            <p:cNvSpPr/>
            <p:nvPr/>
          </p:nvSpPr>
          <p:spPr>
            <a:xfrm>
              <a:off x="3119150" y="1987050"/>
              <a:ext cx="66025" cy="34300"/>
            </a:xfrm>
            <a:custGeom>
              <a:avLst/>
              <a:gdLst/>
              <a:ahLst/>
              <a:cxnLst/>
              <a:rect l="l" t="t" r="r" b="b"/>
              <a:pathLst>
                <a:path w="2641" h="1372" extrusionOk="0">
                  <a:moveTo>
                    <a:pt x="121" y="1"/>
                  </a:moveTo>
                  <a:cubicBezTo>
                    <a:pt x="85" y="1"/>
                    <a:pt x="57" y="41"/>
                    <a:pt x="57" y="80"/>
                  </a:cubicBezTo>
                  <a:cubicBezTo>
                    <a:pt x="1" y="80"/>
                    <a:pt x="1" y="193"/>
                    <a:pt x="57" y="193"/>
                  </a:cubicBezTo>
                  <a:lnTo>
                    <a:pt x="2528" y="1372"/>
                  </a:lnTo>
                  <a:cubicBezTo>
                    <a:pt x="2584" y="1316"/>
                    <a:pt x="2584" y="1260"/>
                    <a:pt x="2640" y="1204"/>
                  </a:cubicBezTo>
                  <a:lnTo>
                    <a:pt x="169" y="24"/>
                  </a:lnTo>
                  <a:cubicBezTo>
                    <a:pt x="153" y="8"/>
                    <a:pt x="136" y="1"/>
                    <a:pt x="12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24"/>
            <p:cNvSpPr/>
            <p:nvPr/>
          </p:nvSpPr>
          <p:spPr>
            <a:xfrm>
              <a:off x="3166900" y="19079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84" y="1"/>
                  </a:moveTo>
                  <a:cubicBezTo>
                    <a:pt x="56" y="1"/>
                    <a:pt x="28" y="15"/>
                    <a:pt x="0" y="43"/>
                  </a:cubicBezTo>
                  <a:cubicBezTo>
                    <a:pt x="0" y="99"/>
                    <a:pt x="0" y="155"/>
                    <a:pt x="0" y="211"/>
                  </a:cubicBezTo>
                  <a:lnTo>
                    <a:pt x="2247" y="1840"/>
                  </a:lnTo>
                  <a:lnTo>
                    <a:pt x="2359" y="1672"/>
                  </a:lnTo>
                  <a:lnTo>
                    <a:pt x="169" y="43"/>
                  </a:lnTo>
                  <a:cubicBezTo>
                    <a:pt x="141" y="15"/>
                    <a:pt x="113" y="1"/>
                    <a:pt x="8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24"/>
            <p:cNvSpPr/>
            <p:nvPr/>
          </p:nvSpPr>
          <p:spPr>
            <a:xfrm>
              <a:off x="3140225" y="1947275"/>
              <a:ext cx="63200" cy="40400"/>
            </a:xfrm>
            <a:custGeom>
              <a:avLst/>
              <a:gdLst/>
              <a:ahLst/>
              <a:cxnLst/>
              <a:rect l="l" t="t" r="r" b="b"/>
              <a:pathLst>
                <a:path w="2528" h="1616" extrusionOk="0">
                  <a:moveTo>
                    <a:pt x="112" y="0"/>
                  </a:moveTo>
                  <a:cubicBezTo>
                    <a:pt x="84" y="0"/>
                    <a:pt x="56" y="14"/>
                    <a:pt x="56" y="42"/>
                  </a:cubicBezTo>
                  <a:cubicBezTo>
                    <a:pt x="0" y="42"/>
                    <a:pt x="0" y="155"/>
                    <a:pt x="56" y="155"/>
                  </a:cubicBezTo>
                  <a:lnTo>
                    <a:pt x="2415" y="1615"/>
                  </a:lnTo>
                  <a:lnTo>
                    <a:pt x="2527" y="1447"/>
                  </a:lnTo>
                  <a:lnTo>
                    <a:pt x="169" y="42"/>
                  </a:lnTo>
                  <a:cubicBezTo>
                    <a:pt x="169" y="14"/>
                    <a:pt x="140" y="0"/>
                    <a:pt x="11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24"/>
            <p:cNvSpPr/>
            <p:nvPr/>
          </p:nvSpPr>
          <p:spPr>
            <a:xfrm>
              <a:off x="3676575" y="1747525"/>
              <a:ext cx="28125" cy="67425"/>
            </a:xfrm>
            <a:custGeom>
              <a:avLst/>
              <a:gdLst/>
              <a:ahLst/>
              <a:cxnLst/>
              <a:rect l="l" t="t" r="r" b="b"/>
              <a:pathLst>
                <a:path w="1125" h="2697" extrusionOk="0">
                  <a:moveTo>
                    <a:pt x="1068" y="1"/>
                  </a:moveTo>
                  <a:cubicBezTo>
                    <a:pt x="1012" y="1"/>
                    <a:pt x="956" y="1"/>
                    <a:pt x="900" y="57"/>
                  </a:cubicBezTo>
                  <a:lnTo>
                    <a:pt x="1" y="2641"/>
                  </a:lnTo>
                  <a:lnTo>
                    <a:pt x="226" y="2697"/>
                  </a:lnTo>
                  <a:lnTo>
                    <a:pt x="1124" y="169"/>
                  </a:lnTo>
                  <a:cubicBezTo>
                    <a:pt x="1124" y="113"/>
                    <a:pt x="1124" y="57"/>
                    <a:pt x="1068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24"/>
            <p:cNvSpPr/>
            <p:nvPr/>
          </p:nvSpPr>
          <p:spPr>
            <a:xfrm>
              <a:off x="3919500" y="2031175"/>
              <a:ext cx="68825" cy="28100"/>
            </a:xfrm>
            <a:custGeom>
              <a:avLst/>
              <a:gdLst/>
              <a:ahLst/>
              <a:cxnLst/>
              <a:rect l="l" t="t" r="r" b="b"/>
              <a:pathLst>
                <a:path w="2753" h="1124" extrusionOk="0">
                  <a:moveTo>
                    <a:pt x="2584" y="0"/>
                  </a:moveTo>
                  <a:lnTo>
                    <a:pt x="0" y="899"/>
                  </a:lnTo>
                  <a:cubicBezTo>
                    <a:pt x="56" y="1011"/>
                    <a:pt x="56" y="1067"/>
                    <a:pt x="113" y="1123"/>
                  </a:cubicBezTo>
                  <a:lnTo>
                    <a:pt x="2640" y="225"/>
                  </a:lnTo>
                  <a:cubicBezTo>
                    <a:pt x="2696" y="169"/>
                    <a:pt x="2752" y="112"/>
                    <a:pt x="2696" y="56"/>
                  </a:cubicBezTo>
                  <a:cubicBezTo>
                    <a:pt x="2696" y="0"/>
                    <a:pt x="2640" y="0"/>
                    <a:pt x="258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24"/>
            <p:cNvSpPr/>
            <p:nvPr/>
          </p:nvSpPr>
          <p:spPr>
            <a:xfrm>
              <a:off x="3904050" y="1987650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472" y="0"/>
                  </a:moveTo>
                  <a:lnTo>
                    <a:pt x="1" y="1180"/>
                  </a:lnTo>
                  <a:lnTo>
                    <a:pt x="113" y="1404"/>
                  </a:lnTo>
                  <a:lnTo>
                    <a:pt x="2584" y="225"/>
                  </a:lnTo>
                  <a:cubicBezTo>
                    <a:pt x="2640" y="169"/>
                    <a:pt x="2640" y="112"/>
                    <a:pt x="2640" y="56"/>
                  </a:cubicBezTo>
                  <a:cubicBezTo>
                    <a:pt x="2584" y="0"/>
                    <a:pt x="2528" y="0"/>
                    <a:pt x="24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24"/>
            <p:cNvSpPr/>
            <p:nvPr/>
          </p:nvSpPr>
          <p:spPr>
            <a:xfrm>
              <a:off x="3885800" y="1948325"/>
              <a:ext cx="63200" cy="39350"/>
            </a:xfrm>
            <a:custGeom>
              <a:avLst/>
              <a:gdLst/>
              <a:ahLst/>
              <a:cxnLst/>
              <a:rect l="l" t="t" r="r" b="b"/>
              <a:pathLst>
                <a:path w="2528" h="1574" extrusionOk="0">
                  <a:moveTo>
                    <a:pt x="2359" y="0"/>
                  </a:moveTo>
                  <a:lnTo>
                    <a:pt x="0" y="1405"/>
                  </a:lnTo>
                  <a:lnTo>
                    <a:pt x="113" y="1573"/>
                  </a:lnTo>
                  <a:lnTo>
                    <a:pt x="2472" y="169"/>
                  </a:lnTo>
                  <a:cubicBezTo>
                    <a:pt x="2528" y="169"/>
                    <a:pt x="2528" y="113"/>
                    <a:pt x="2528" y="57"/>
                  </a:cubicBezTo>
                  <a:cubicBezTo>
                    <a:pt x="2472" y="0"/>
                    <a:pt x="2415" y="0"/>
                    <a:pt x="235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24"/>
            <p:cNvSpPr/>
            <p:nvPr/>
          </p:nvSpPr>
          <p:spPr>
            <a:xfrm>
              <a:off x="3863325" y="1909350"/>
              <a:ext cx="59000" cy="46025"/>
            </a:xfrm>
            <a:custGeom>
              <a:avLst/>
              <a:gdLst/>
              <a:ahLst/>
              <a:cxnLst/>
              <a:rect l="l" t="t" r="r" b="b"/>
              <a:pathLst>
                <a:path w="2360" h="1841" extrusionOk="0">
                  <a:moveTo>
                    <a:pt x="2254" y="1"/>
                  </a:moveTo>
                  <a:cubicBezTo>
                    <a:pt x="2219" y="1"/>
                    <a:pt x="2191" y="15"/>
                    <a:pt x="2191" y="43"/>
                  </a:cubicBezTo>
                  <a:lnTo>
                    <a:pt x="1" y="1672"/>
                  </a:lnTo>
                  <a:cubicBezTo>
                    <a:pt x="57" y="1728"/>
                    <a:pt x="113" y="1784"/>
                    <a:pt x="169" y="1840"/>
                  </a:cubicBezTo>
                  <a:lnTo>
                    <a:pt x="2360" y="211"/>
                  </a:lnTo>
                  <a:cubicBezTo>
                    <a:pt x="2360" y="155"/>
                    <a:pt x="2360" y="99"/>
                    <a:pt x="2360" y="43"/>
                  </a:cubicBezTo>
                  <a:cubicBezTo>
                    <a:pt x="2332" y="15"/>
                    <a:pt x="2289" y="1"/>
                    <a:pt x="2254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24"/>
            <p:cNvSpPr/>
            <p:nvPr/>
          </p:nvSpPr>
          <p:spPr>
            <a:xfrm>
              <a:off x="3941950" y="2164550"/>
              <a:ext cx="71650" cy="9850"/>
            </a:xfrm>
            <a:custGeom>
              <a:avLst/>
              <a:gdLst/>
              <a:ahLst/>
              <a:cxnLst/>
              <a:rect l="l" t="t" r="r" b="b"/>
              <a:pathLst>
                <a:path w="2866" h="394" extrusionOk="0">
                  <a:moveTo>
                    <a:pt x="2753" y="1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2753" y="225"/>
                  </a:lnTo>
                  <a:cubicBezTo>
                    <a:pt x="2809" y="225"/>
                    <a:pt x="2865" y="169"/>
                    <a:pt x="2865" y="113"/>
                  </a:cubicBezTo>
                  <a:cubicBezTo>
                    <a:pt x="2865" y="57"/>
                    <a:pt x="2809" y="1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24"/>
            <p:cNvSpPr/>
            <p:nvPr/>
          </p:nvSpPr>
          <p:spPr>
            <a:xfrm>
              <a:off x="3839450" y="1874250"/>
              <a:ext cx="54800" cy="51625"/>
            </a:xfrm>
            <a:custGeom>
              <a:avLst/>
              <a:gdLst/>
              <a:ahLst/>
              <a:cxnLst/>
              <a:rect l="l" t="t" r="r" b="b"/>
              <a:pathLst>
                <a:path w="2192" h="2065" extrusionOk="0">
                  <a:moveTo>
                    <a:pt x="2079" y="1"/>
                  </a:moveTo>
                  <a:cubicBezTo>
                    <a:pt x="2051" y="1"/>
                    <a:pt x="2023" y="15"/>
                    <a:pt x="2023" y="43"/>
                  </a:cubicBezTo>
                  <a:lnTo>
                    <a:pt x="1" y="1896"/>
                  </a:lnTo>
                  <a:lnTo>
                    <a:pt x="113" y="2065"/>
                  </a:lnTo>
                  <a:lnTo>
                    <a:pt x="2135" y="211"/>
                  </a:lnTo>
                  <a:cubicBezTo>
                    <a:pt x="2191" y="155"/>
                    <a:pt x="2191" y="99"/>
                    <a:pt x="2135" y="43"/>
                  </a:cubicBezTo>
                  <a:cubicBezTo>
                    <a:pt x="2135" y="15"/>
                    <a:pt x="2107" y="1"/>
                    <a:pt x="207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24"/>
            <p:cNvSpPr/>
            <p:nvPr/>
          </p:nvSpPr>
          <p:spPr>
            <a:xfrm>
              <a:off x="3930725" y="2074475"/>
              <a:ext cx="70200" cy="21300"/>
            </a:xfrm>
            <a:custGeom>
              <a:avLst/>
              <a:gdLst/>
              <a:ahLst/>
              <a:cxnLst/>
              <a:rect l="l" t="t" r="r" b="b"/>
              <a:pathLst>
                <a:path w="2808" h="852" extrusionOk="0">
                  <a:moveTo>
                    <a:pt x="2690" y="0"/>
                  </a:moveTo>
                  <a:cubicBezTo>
                    <a:pt x="2675" y="0"/>
                    <a:pt x="2659" y="3"/>
                    <a:pt x="2640" y="9"/>
                  </a:cubicBezTo>
                  <a:lnTo>
                    <a:pt x="1" y="627"/>
                  </a:lnTo>
                  <a:cubicBezTo>
                    <a:pt x="57" y="739"/>
                    <a:pt x="57" y="796"/>
                    <a:pt x="57" y="852"/>
                  </a:cubicBezTo>
                  <a:lnTo>
                    <a:pt x="2697" y="234"/>
                  </a:lnTo>
                  <a:cubicBezTo>
                    <a:pt x="2797" y="184"/>
                    <a:pt x="2808" y="0"/>
                    <a:pt x="26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24"/>
            <p:cNvSpPr/>
            <p:nvPr/>
          </p:nvSpPr>
          <p:spPr>
            <a:xfrm>
              <a:off x="3939150" y="2120450"/>
              <a:ext cx="71650" cy="16050"/>
            </a:xfrm>
            <a:custGeom>
              <a:avLst/>
              <a:gdLst/>
              <a:ahLst/>
              <a:cxnLst/>
              <a:rect l="l" t="t" r="r" b="b"/>
              <a:pathLst>
                <a:path w="2866" h="642" extrusionOk="0">
                  <a:moveTo>
                    <a:pt x="2746" y="0"/>
                  </a:moveTo>
                  <a:cubicBezTo>
                    <a:pt x="2729" y="0"/>
                    <a:pt x="2713" y="7"/>
                    <a:pt x="2697" y="24"/>
                  </a:cubicBezTo>
                  <a:lnTo>
                    <a:pt x="1" y="417"/>
                  </a:lnTo>
                  <a:cubicBezTo>
                    <a:pt x="1" y="473"/>
                    <a:pt x="57" y="529"/>
                    <a:pt x="57" y="641"/>
                  </a:cubicBezTo>
                  <a:lnTo>
                    <a:pt x="2753" y="248"/>
                  </a:lnTo>
                  <a:cubicBezTo>
                    <a:pt x="2809" y="192"/>
                    <a:pt x="2865" y="136"/>
                    <a:pt x="2865" y="80"/>
                  </a:cubicBezTo>
                  <a:cubicBezTo>
                    <a:pt x="2825" y="40"/>
                    <a:pt x="2786" y="0"/>
                    <a:pt x="274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24"/>
            <p:cNvSpPr/>
            <p:nvPr/>
          </p:nvSpPr>
          <p:spPr>
            <a:xfrm>
              <a:off x="3748200" y="1786850"/>
              <a:ext cx="39325" cy="63200"/>
            </a:xfrm>
            <a:custGeom>
              <a:avLst/>
              <a:gdLst/>
              <a:ahLst/>
              <a:cxnLst/>
              <a:rect l="l" t="t" r="r" b="b"/>
              <a:pathLst>
                <a:path w="1573" h="2528" extrusionOk="0">
                  <a:moveTo>
                    <a:pt x="1573" y="1"/>
                  </a:moveTo>
                  <a:cubicBezTo>
                    <a:pt x="1517" y="1"/>
                    <a:pt x="1461" y="1"/>
                    <a:pt x="1404" y="57"/>
                  </a:cubicBezTo>
                  <a:lnTo>
                    <a:pt x="0" y="2416"/>
                  </a:lnTo>
                  <a:lnTo>
                    <a:pt x="169" y="2528"/>
                  </a:lnTo>
                  <a:lnTo>
                    <a:pt x="1573" y="169"/>
                  </a:lnTo>
                  <a:cubicBezTo>
                    <a:pt x="1573" y="113"/>
                    <a:pt x="1573" y="57"/>
                    <a:pt x="157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24"/>
            <p:cNvSpPr/>
            <p:nvPr/>
          </p:nvSpPr>
          <p:spPr>
            <a:xfrm>
              <a:off x="3640075" y="1734900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843" y="0"/>
                  </a:moveTo>
                  <a:cubicBezTo>
                    <a:pt x="731" y="0"/>
                    <a:pt x="675" y="0"/>
                    <a:pt x="675" y="57"/>
                  </a:cubicBezTo>
                  <a:lnTo>
                    <a:pt x="1" y="2696"/>
                  </a:lnTo>
                  <a:lnTo>
                    <a:pt x="225" y="2752"/>
                  </a:lnTo>
                  <a:lnTo>
                    <a:pt x="899" y="113"/>
                  </a:lnTo>
                  <a:cubicBezTo>
                    <a:pt x="899" y="57"/>
                    <a:pt x="899" y="0"/>
                    <a:pt x="84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24"/>
            <p:cNvSpPr/>
            <p:nvPr/>
          </p:nvSpPr>
          <p:spPr>
            <a:xfrm>
              <a:off x="3600775" y="1725075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505" y="0"/>
                  </a:moveTo>
                  <a:cubicBezTo>
                    <a:pt x="449" y="0"/>
                    <a:pt x="393" y="56"/>
                    <a:pt x="393" y="113"/>
                  </a:cubicBezTo>
                  <a:lnTo>
                    <a:pt x="0" y="2809"/>
                  </a:lnTo>
                  <a:lnTo>
                    <a:pt x="225" y="2809"/>
                  </a:lnTo>
                  <a:lnTo>
                    <a:pt x="618" y="113"/>
                  </a:lnTo>
                  <a:cubicBezTo>
                    <a:pt x="618" y="56"/>
                    <a:pt x="562" y="0"/>
                    <a:pt x="50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24"/>
            <p:cNvSpPr/>
            <p:nvPr/>
          </p:nvSpPr>
          <p:spPr>
            <a:xfrm>
              <a:off x="3074225" y="2163150"/>
              <a:ext cx="71625" cy="9850"/>
            </a:xfrm>
            <a:custGeom>
              <a:avLst/>
              <a:gdLst/>
              <a:ahLst/>
              <a:cxnLst/>
              <a:rect l="l" t="t" r="r" b="b"/>
              <a:pathLst>
                <a:path w="2865" h="394" extrusionOk="0">
                  <a:moveTo>
                    <a:pt x="113" y="1"/>
                  </a:moveTo>
                  <a:cubicBezTo>
                    <a:pt x="56" y="1"/>
                    <a:pt x="0" y="57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2865" y="394"/>
                  </a:lnTo>
                  <a:lnTo>
                    <a:pt x="2865" y="16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24"/>
            <p:cNvSpPr/>
            <p:nvPr/>
          </p:nvSpPr>
          <p:spPr>
            <a:xfrm>
              <a:off x="3781900" y="181352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29" y="1"/>
                  </a:moveTo>
                  <a:lnTo>
                    <a:pt x="0" y="2191"/>
                  </a:lnTo>
                  <a:lnTo>
                    <a:pt x="113" y="2360"/>
                  </a:lnTo>
                  <a:lnTo>
                    <a:pt x="1741" y="169"/>
                  </a:lnTo>
                  <a:cubicBezTo>
                    <a:pt x="1797" y="113"/>
                    <a:pt x="1797" y="57"/>
                    <a:pt x="174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24"/>
            <p:cNvSpPr/>
            <p:nvPr/>
          </p:nvSpPr>
          <p:spPr>
            <a:xfrm>
              <a:off x="3811375" y="1841600"/>
              <a:ext cx="50575" cy="54800"/>
            </a:xfrm>
            <a:custGeom>
              <a:avLst/>
              <a:gdLst/>
              <a:ahLst/>
              <a:cxnLst/>
              <a:rect l="l" t="t" r="r" b="b"/>
              <a:pathLst>
                <a:path w="2023" h="2192" extrusionOk="0">
                  <a:moveTo>
                    <a:pt x="1798" y="1"/>
                  </a:moveTo>
                  <a:lnTo>
                    <a:pt x="1" y="2023"/>
                  </a:lnTo>
                  <a:lnTo>
                    <a:pt x="113" y="2191"/>
                  </a:lnTo>
                  <a:lnTo>
                    <a:pt x="1966" y="169"/>
                  </a:lnTo>
                  <a:cubicBezTo>
                    <a:pt x="2023" y="113"/>
                    <a:pt x="2023" y="57"/>
                    <a:pt x="196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24"/>
            <p:cNvSpPr/>
            <p:nvPr/>
          </p:nvSpPr>
          <p:spPr>
            <a:xfrm>
              <a:off x="3713100" y="1765200"/>
              <a:ext cx="35125" cy="65200"/>
            </a:xfrm>
            <a:custGeom>
              <a:avLst/>
              <a:gdLst/>
              <a:ahLst/>
              <a:cxnLst/>
              <a:rect l="l" t="t" r="r" b="b"/>
              <a:pathLst>
                <a:path w="1405" h="2608" extrusionOk="0">
                  <a:moveTo>
                    <a:pt x="1299" y="1"/>
                  </a:moveTo>
                  <a:cubicBezTo>
                    <a:pt x="1259" y="1"/>
                    <a:pt x="1219" y="41"/>
                    <a:pt x="1180" y="80"/>
                  </a:cubicBezTo>
                  <a:lnTo>
                    <a:pt x="0" y="2551"/>
                  </a:lnTo>
                  <a:lnTo>
                    <a:pt x="225" y="2608"/>
                  </a:lnTo>
                  <a:lnTo>
                    <a:pt x="1404" y="193"/>
                  </a:lnTo>
                  <a:cubicBezTo>
                    <a:pt x="1404" y="136"/>
                    <a:pt x="1404" y="24"/>
                    <a:pt x="1348" y="24"/>
                  </a:cubicBezTo>
                  <a:cubicBezTo>
                    <a:pt x="1332" y="8"/>
                    <a:pt x="1315" y="1"/>
                    <a:pt x="129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24"/>
            <p:cNvSpPr/>
            <p:nvPr/>
          </p:nvSpPr>
          <p:spPr>
            <a:xfrm>
              <a:off x="3562850" y="1720850"/>
              <a:ext cx="9850" cy="70250"/>
            </a:xfrm>
            <a:custGeom>
              <a:avLst/>
              <a:gdLst/>
              <a:ahLst/>
              <a:cxnLst/>
              <a:rect l="l" t="t" r="r" b="b"/>
              <a:pathLst>
                <a:path w="394" h="2810" extrusionOk="0">
                  <a:moveTo>
                    <a:pt x="281" y="1"/>
                  </a:moveTo>
                  <a:cubicBezTo>
                    <a:pt x="169" y="1"/>
                    <a:pt x="169" y="57"/>
                    <a:pt x="169" y="113"/>
                  </a:cubicBezTo>
                  <a:lnTo>
                    <a:pt x="1" y="2809"/>
                  </a:lnTo>
                  <a:lnTo>
                    <a:pt x="225" y="2809"/>
                  </a:lnTo>
                  <a:lnTo>
                    <a:pt x="338" y="113"/>
                  </a:lnTo>
                  <a:cubicBezTo>
                    <a:pt x="394" y="57"/>
                    <a:pt x="338" y="1"/>
                    <a:pt x="28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24"/>
            <p:cNvSpPr/>
            <p:nvPr/>
          </p:nvSpPr>
          <p:spPr>
            <a:xfrm>
              <a:off x="3473000" y="2585800"/>
              <a:ext cx="15450" cy="70225"/>
            </a:xfrm>
            <a:custGeom>
              <a:avLst/>
              <a:gdLst/>
              <a:ahLst/>
              <a:cxnLst/>
              <a:rect l="l" t="t" r="r" b="b"/>
              <a:pathLst>
                <a:path w="618" h="2809" extrusionOk="0">
                  <a:moveTo>
                    <a:pt x="393" y="0"/>
                  </a:moveTo>
                  <a:lnTo>
                    <a:pt x="0" y="2640"/>
                  </a:lnTo>
                  <a:cubicBezTo>
                    <a:pt x="0" y="2696"/>
                    <a:pt x="56" y="2752"/>
                    <a:pt x="112" y="2808"/>
                  </a:cubicBezTo>
                  <a:cubicBezTo>
                    <a:pt x="169" y="2808"/>
                    <a:pt x="225" y="2752"/>
                    <a:pt x="225" y="2696"/>
                  </a:cubicBezTo>
                  <a:lnTo>
                    <a:pt x="61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24"/>
            <p:cNvSpPr/>
            <p:nvPr/>
          </p:nvSpPr>
          <p:spPr>
            <a:xfrm>
              <a:off x="3780500" y="2509975"/>
              <a:ext cx="44950" cy="59000"/>
            </a:xfrm>
            <a:custGeom>
              <a:avLst/>
              <a:gdLst/>
              <a:ahLst/>
              <a:cxnLst/>
              <a:rect l="l" t="t" r="r" b="b"/>
              <a:pathLst>
                <a:path w="1798" h="2360" extrusionOk="0">
                  <a:moveTo>
                    <a:pt x="169" y="0"/>
                  </a:moveTo>
                  <a:lnTo>
                    <a:pt x="0" y="113"/>
                  </a:lnTo>
                  <a:lnTo>
                    <a:pt x="1629" y="2303"/>
                  </a:lnTo>
                  <a:cubicBezTo>
                    <a:pt x="1629" y="2303"/>
                    <a:pt x="1685" y="2359"/>
                    <a:pt x="1685" y="2359"/>
                  </a:cubicBezTo>
                  <a:lnTo>
                    <a:pt x="1741" y="2359"/>
                  </a:lnTo>
                  <a:cubicBezTo>
                    <a:pt x="1797" y="2303"/>
                    <a:pt x="1797" y="2247"/>
                    <a:pt x="1741" y="219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24"/>
            <p:cNvSpPr/>
            <p:nvPr/>
          </p:nvSpPr>
          <p:spPr>
            <a:xfrm>
              <a:off x="3746800" y="2532425"/>
              <a:ext cx="40725" cy="61825"/>
            </a:xfrm>
            <a:custGeom>
              <a:avLst/>
              <a:gdLst/>
              <a:ahLst/>
              <a:cxnLst/>
              <a:rect l="l" t="t" r="r" b="b"/>
              <a:pathLst>
                <a:path w="1629" h="2473" extrusionOk="0">
                  <a:moveTo>
                    <a:pt x="169" y="1"/>
                  </a:moveTo>
                  <a:lnTo>
                    <a:pt x="0" y="113"/>
                  </a:lnTo>
                  <a:lnTo>
                    <a:pt x="1404" y="2416"/>
                  </a:lnTo>
                  <a:cubicBezTo>
                    <a:pt x="1404" y="2472"/>
                    <a:pt x="1460" y="2472"/>
                    <a:pt x="1517" y="2472"/>
                  </a:cubicBezTo>
                  <a:lnTo>
                    <a:pt x="1573" y="2472"/>
                  </a:lnTo>
                  <a:cubicBezTo>
                    <a:pt x="1573" y="2472"/>
                    <a:pt x="1629" y="2360"/>
                    <a:pt x="1573" y="236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24"/>
            <p:cNvSpPr/>
            <p:nvPr/>
          </p:nvSpPr>
          <p:spPr>
            <a:xfrm>
              <a:off x="38099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69" y="0"/>
                  </a:moveTo>
                  <a:lnTo>
                    <a:pt x="1" y="169"/>
                  </a:lnTo>
                  <a:lnTo>
                    <a:pt x="1798" y="2191"/>
                  </a:lnTo>
                  <a:lnTo>
                    <a:pt x="1966" y="2191"/>
                  </a:lnTo>
                  <a:cubicBezTo>
                    <a:pt x="2022" y="2135"/>
                    <a:pt x="2022" y="2078"/>
                    <a:pt x="1966" y="2022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24"/>
            <p:cNvSpPr/>
            <p:nvPr/>
          </p:nvSpPr>
          <p:spPr>
            <a:xfrm>
              <a:off x="3713100" y="2550700"/>
              <a:ext cx="33725" cy="64600"/>
            </a:xfrm>
            <a:custGeom>
              <a:avLst/>
              <a:gdLst/>
              <a:ahLst/>
              <a:cxnLst/>
              <a:rect l="l" t="t" r="r" b="b"/>
              <a:pathLst>
                <a:path w="1349" h="2584" extrusionOk="0">
                  <a:moveTo>
                    <a:pt x="169" y="0"/>
                  </a:moveTo>
                  <a:lnTo>
                    <a:pt x="0" y="56"/>
                  </a:lnTo>
                  <a:lnTo>
                    <a:pt x="1123" y="2527"/>
                  </a:lnTo>
                  <a:cubicBezTo>
                    <a:pt x="1180" y="2584"/>
                    <a:pt x="1180" y="2584"/>
                    <a:pt x="1236" y="2584"/>
                  </a:cubicBezTo>
                  <a:lnTo>
                    <a:pt x="1292" y="2584"/>
                  </a:lnTo>
                  <a:cubicBezTo>
                    <a:pt x="1348" y="2584"/>
                    <a:pt x="1348" y="2527"/>
                    <a:pt x="1348" y="2471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24"/>
            <p:cNvSpPr/>
            <p:nvPr/>
          </p:nvSpPr>
          <p:spPr>
            <a:xfrm>
              <a:off x="3838050" y="2456625"/>
              <a:ext cx="56200" cy="50550"/>
            </a:xfrm>
            <a:custGeom>
              <a:avLst/>
              <a:gdLst/>
              <a:ahLst/>
              <a:cxnLst/>
              <a:rect l="l" t="t" r="r" b="b"/>
              <a:pathLst>
                <a:path w="2248" h="2022" extrusionOk="0">
                  <a:moveTo>
                    <a:pt x="169" y="0"/>
                  </a:moveTo>
                  <a:lnTo>
                    <a:pt x="1" y="169"/>
                  </a:lnTo>
                  <a:lnTo>
                    <a:pt x="2023" y="2022"/>
                  </a:lnTo>
                  <a:lnTo>
                    <a:pt x="2135" y="2022"/>
                  </a:lnTo>
                  <a:cubicBezTo>
                    <a:pt x="2191" y="2022"/>
                    <a:pt x="2247" y="1853"/>
                    <a:pt x="2191" y="179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24"/>
            <p:cNvSpPr/>
            <p:nvPr/>
          </p:nvSpPr>
          <p:spPr>
            <a:xfrm>
              <a:off x="3638675" y="2577375"/>
              <a:ext cx="21075" cy="68825"/>
            </a:xfrm>
            <a:custGeom>
              <a:avLst/>
              <a:gdLst/>
              <a:ahLst/>
              <a:cxnLst/>
              <a:rect l="l" t="t" r="r" b="b"/>
              <a:pathLst>
                <a:path w="843" h="2753" extrusionOk="0">
                  <a:moveTo>
                    <a:pt x="169" y="0"/>
                  </a:moveTo>
                  <a:lnTo>
                    <a:pt x="0" y="56"/>
                  </a:lnTo>
                  <a:lnTo>
                    <a:pt x="674" y="2696"/>
                  </a:lnTo>
                  <a:cubicBezTo>
                    <a:pt x="674" y="2752"/>
                    <a:pt x="731" y="2752"/>
                    <a:pt x="787" y="2752"/>
                  </a:cubicBezTo>
                  <a:cubicBezTo>
                    <a:pt x="843" y="2752"/>
                    <a:pt x="843" y="2696"/>
                    <a:pt x="843" y="264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24"/>
            <p:cNvSpPr/>
            <p:nvPr/>
          </p:nvSpPr>
          <p:spPr>
            <a:xfrm>
              <a:off x="3675175" y="2566125"/>
              <a:ext cx="28100" cy="67425"/>
            </a:xfrm>
            <a:custGeom>
              <a:avLst/>
              <a:gdLst/>
              <a:ahLst/>
              <a:cxnLst/>
              <a:rect l="l" t="t" r="r" b="b"/>
              <a:pathLst>
                <a:path w="1124" h="2697" extrusionOk="0">
                  <a:moveTo>
                    <a:pt x="169" y="1"/>
                  </a:moveTo>
                  <a:lnTo>
                    <a:pt x="1" y="57"/>
                  </a:lnTo>
                  <a:lnTo>
                    <a:pt x="956" y="2641"/>
                  </a:lnTo>
                  <a:cubicBezTo>
                    <a:pt x="956" y="2697"/>
                    <a:pt x="1012" y="2697"/>
                    <a:pt x="1012" y="2697"/>
                  </a:cubicBezTo>
                  <a:cubicBezTo>
                    <a:pt x="1068" y="2697"/>
                    <a:pt x="1124" y="2584"/>
                    <a:pt x="1124" y="252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24"/>
            <p:cNvSpPr/>
            <p:nvPr/>
          </p:nvSpPr>
          <p:spPr>
            <a:xfrm>
              <a:off x="3863325" y="2427125"/>
              <a:ext cx="59000" cy="44950"/>
            </a:xfrm>
            <a:custGeom>
              <a:avLst/>
              <a:gdLst/>
              <a:ahLst/>
              <a:cxnLst/>
              <a:rect l="l" t="t" r="r" b="b"/>
              <a:pathLst>
                <a:path w="2360" h="1798" extrusionOk="0">
                  <a:moveTo>
                    <a:pt x="113" y="1"/>
                  </a:moveTo>
                  <a:cubicBezTo>
                    <a:pt x="57" y="57"/>
                    <a:pt x="57" y="113"/>
                    <a:pt x="1" y="169"/>
                  </a:cubicBezTo>
                  <a:lnTo>
                    <a:pt x="2191" y="1798"/>
                  </a:lnTo>
                  <a:lnTo>
                    <a:pt x="2247" y="1798"/>
                  </a:lnTo>
                  <a:cubicBezTo>
                    <a:pt x="2247" y="1798"/>
                    <a:pt x="2303" y="1798"/>
                    <a:pt x="2303" y="1742"/>
                  </a:cubicBezTo>
                  <a:cubicBezTo>
                    <a:pt x="2360" y="1686"/>
                    <a:pt x="2360" y="1629"/>
                    <a:pt x="2303" y="1573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24"/>
            <p:cNvSpPr/>
            <p:nvPr/>
          </p:nvSpPr>
          <p:spPr>
            <a:xfrm>
              <a:off x="3930725" y="2285300"/>
              <a:ext cx="68825" cy="22500"/>
            </a:xfrm>
            <a:custGeom>
              <a:avLst/>
              <a:gdLst/>
              <a:ahLst/>
              <a:cxnLst/>
              <a:rect l="l" t="t" r="r" b="b"/>
              <a:pathLst>
                <a:path w="2753" h="900" extrusionOk="0">
                  <a:moveTo>
                    <a:pt x="57" y="1"/>
                  </a:moveTo>
                  <a:cubicBezTo>
                    <a:pt x="57" y="113"/>
                    <a:pt x="1" y="169"/>
                    <a:pt x="1" y="226"/>
                  </a:cubicBezTo>
                  <a:lnTo>
                    <a:pt x="2640" y="900"/>
                  </a:lnTo>
                  <a:cubicBezTo>
                    <a:pt x="2697" y="900"/>
                    <a:pt x="2753" y="843"/>
                    <a:pt x="2753" y="787"/>
                  </a:cubicBezTo>
                  <a:cubicBezTo>
                    <a:pt x="2753" y="731"/>
                    <a:pt x="2753" y="731"/>
                    <a:pt x="2697" y="675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24"/>
            <p:cNvSpPr/>
            <p:nvPr/>
          </p:nvSpPr>
          <p:spPr>
            <a:xfrm>
              <a:off x="3940550" y="2246000"/>
              <a:ext cx="70250" cy="15475"/>
            </a:xfrm>
            <a:custGeom>
              <a:avLst/>
              <a:gdLst/>
              <a:ahLst/>
              <a:cxnLst/>
              <a:rect l="l" t="t" r="r" b="b"/>
              <a:pathLst>
                <a:path w="2810" h="619" extrusionOk="0">
                  <a:moveTo>
                    <a:pt x="1" y="0"/>
                  </a:moveTo>
                  <a:cubicBezTo>
                    <a:pt x="1" y="113"/>
                    <a:pt x="1" y="169"/>
                    <a:pt x="1" y="225"/>
                  </a:cubicBezTo>
                  <a:lnTo>
                    <a:pt x="2697" y="618"/>
                  </a:lnTo>
                  <a:cubicBezTo>
                    <a:pt x="2753" y="618"/>
                    <a:pt x="2809" y="618"/>
                    <a:pt x="2809" y="562"/>
                  </a:cubicBezTo>
                  <a:cubicBezTo>
                    <a:pt x="2809" y="450"/>
                    <a:pt x="2753" y="393"/>
                    <a:pt x="2697" y="39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24"/>
            <p:cNvSpPr/>
            <p:nvPr/>
          </p:nvSpPr>
          <p:spPr>
            <a:xfrm>
              <a:off x="3943375" y="2208075"/>
              <a:ext cx="70225" cy="8450"/>
            </a:xfrm>
            <a:custGeom>
              <a:avLst/>
              <a:gdLst/>
              <a:ahLst/>
              <a:cxnLst/>
              <a:rect l="l" t="t" r="r" b="b"/>
              <a:pathLst>
                <a:path w="2809" h="338" extrusionOk="0">
                  <a:moveTo>
                    <a:pt x="0" y="1"/>
                  </a:moveTo>
                  <a:lnTo>
                    <a:pt x="0" y="226"/>
                  </a:lnTo>
                  <a:lnTo>
                    <a:pt x="2696" y="338"/>
                  </a:lnTo>
                  <a:cubicBezTo>
                    <a:pt x="2808" y="338"/>
                    <a:pt x="2808" y="169"/>
                    <a:pt x="2696" y="169"/>
                  </a:cubicBezTo>
                  <a:lnTo>
                    <a:pt x="2752" y="1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24"/>
            <p:cNvSpPr/>
            <p:nvPr/>
          </p:nvSpPr>
          <p:spPr>
            <a:xfrm>
              <a:off x="3919500" y="2321825"/>
              <a:ext cx="68825" cy="29500"/>
            </a:xfrm>
            <a:custGeom>
              <a:avLst/>
              <a:gdLst/>
              <a:ahLst/>
              <a:cxnLst/>
              <a:rect l="l" t="t" r="r" b="b"/>
              <a:pathLst>
                <a:path w="2753" h="1180" extrusionOk="0">
                  <a:moveTo>
                    <a:pt x="56" y="0"/>
                  </a:moveTo>
                  <a:cubicBezTo>
                    <a:pt x="56" y="113"/>
                    <a:pt x="0" y="169"/>
                    <a:pt x="0" y="225"/>
                  </a:cubicBezTo>
                  <a:lnTo>
                    <a:pt x="2584" y="1180"/>
                  </a:lnTo>
                  <a:cubicBezTo>
                    <a:pt x="2696" y="1124"/>
                    <a:pt x="2752" y="1011"/>
                    <a:pt x="2640" y="955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24"/>
            <p:cNvSpPr/>
            <p:nvPr/>
          </p:nvSpPr>
          <p:spPr>
            <a:xfrm>
              <a:off x="3884400" y="2393425"/>
              <a:ext cx="64300" cy="39575"/>
            </a:xfrm>
            <a:custGeom>
              <a:avLst/>
              <a:gdLst/>
              <a:ahLst/>
              <a:cxnLst/>
              <a:rect l="l" t="t" r="r" b="b"/>
              <a:pathLst>
                <a:path w="2572" h="1583" extrusionOk="0">
                  <a:moveTo>
                    <a:pt x="113" y="1"/>
                  </a:moveTo>
                  <a:cubicBezTo>
                    <a:pt x="113" y="57"/>
                    <a:pt x="56" y="113"/>
                    <a:pt x="0" y="169"/>
                  </a:cubicBezTo>
                  <a:lnTo>
                    <a:pt x="2359" y="1573"/>
                  </a:lnTo>
                  <a:lnTo>
                    <a:pt x="2415" y="1573"/>
                  </a:lnTo>
                  <a:cubicBezTo>
                    <a:pt x="2428" y="1579"/>
                    <a:pt x="2440" y="1582"/>
                    <a:pt x="2451" y="1582"/>
                  </a:cubicBezTo>
                  <a:cubicBezTo>
                    <a:pt x="2538" y="1582"/>
                    <a:pt x="2571" y="1405"/>
                    <a:pt x="2471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24"/>
            <p:cNvSpPr/>
            <p:nvPr/>
          </p:nvSpPr>
          <p:spPr>
            <a:xfrm>
              <a:off x="3599350" y="2585800"/>
              <a:ext cx="15475" cy="70225"/>
            </a:xfrm>
            <a:custGeom>
              <a:avLst/>
              <a:gdLst/>
              <a:ahLst/>
              <a:cxnLst/>
              <a:rect l="l" t="t" r="r" b="b"/>
              <a:pathLst>
                <a:path w="619" h="2809" extrusionOk="0">
                  <a:moveTo>
                    <a:pt x="1" y="0"/>
                  </a:moveTo>
                  <a:lnTo>
                    <a:pt x="394" y="2696"/>
                  </a:lnTo>
                  <a:cubicBezTo>
                    <a:pt x="394" y="2752"/>
                    <a:pt x="450" y="2808"/>
                    <a:pt x="506" y="2808"/>
                  </a:cubicBezTo>
                  <a:cubicBezTo>
                    <a:pt x="562" y="2808"/>
                    <a:pt x="619" y="2752"/>
                    <a:pt x="619" y="2696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24"/>
            <p:cNvSpPr/>
            <p:nvPr/>
          </p:nvSpPr>
          <p:spPr>
            <a:xfrm>
              <a:off x="3904050" y="2359725"/>
              <a:ext cx="66025" cy="33725"/>
            </a:xfrm>
            <a:custGeom>
              <a:avLst/>
              <a:gdLst/>
              <a:ahLst/>
              <a:cxnLst/>
              <a:rect l="l" t="t" r="r" b="b"/>
              <a:pathLst>
                <a:path w="2641" h="1349" extrusionOk="0">
                  <a:moveTo>
                    <a:pt x="113" y="1"/>
                  </a:moveTo>
                  <a:cubicBezTo>
                    <a:pt x="113" y="57"/>
                    <a:pt x="1" y="113"/>
                    <a:pt x="1" y="169"/>
                  </a:cubicBezTo>
                  <a:lnTo>
                    <a:pt x="2472" y="1349"/>
                  </a:lnTo>
                  <a:cubicBezTo>
                    <a:pt x="2528" y="1349"/>
                    <a:pt x="2584" y="1349"/>
                    <a:pt x="2584" y="1292"/>
                  </a:cubicBezTo>
                  <a:cubicBezTo>
                    <a:pt x="2640" y="1236"/>
                    <a:pt x="2584" y="1180"/>
                    <a:pt x="2528" y="1124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24"/>
            <p:cNvSpPr/>
            <p:nvPr/>
          </p:nvSpPr>
          <p:spPr>
            <a:xfrm>
              <a:off x="3100900" y="2321825"/>
              <a:ext cx="67425" cy="28100"/>
            </a:xfrm>
            <a:custGeom>
              <a:avLst/>
              <a:gdLst/>
              <a:ahLst/>
              <a:cxnLst/>
              <a:rect l="l" t="t" r="r" b="b"/>
              <a:pathLst>
                <a:path w="2697" h="1124" extrusionOk="0">
                  <a:moveTo>
                    <a:pt x="2640" y="0"/>
                  </a:moveTo>
                  <a:lnTo>
                    <a:pt x="113" y="899"/>
                  </a:lnTo>
                  <a:cubicBezTo>
                    <a:pt x="57" y="899"/>
                    <a:pt x="0" y="1011"/>
                    <a:pt x="0" y="1067"/>
                  </a:cubicBezTo>
                  <a:cubicBezTo>
                    <a:pt x="57" y="1067"/>
                    <a:pt x="57" y="1124"/>
                    <a:pt x="113" y="1124"/>
                  </a:cubicBezTo>
                  <a:lnTo>
                    <a:pt x="169" y="1124"/>
                  </a:lnTo>
                  <a:lnTo>
                    <a:pt x="2696" y="225"/>
                  </a:lnTo>
                  <a:cubicBezTo>
                    <a:pt x="2696" y="113"/>
                    <a:pt x="2696" y="56"/>
                    <a:pt x="264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24"/>
            <p:cNvSpPr/>
            <p:nvPr/>
          </p:nvSpPr>
          <p:spPr>
            <a:xfrm>
              <a:off x="3140225" y="2392025"/>
              <a:ext cx="63200" cy="40750"/>
            </a:xfrm>
            <a:custGeom>
              <a:avLst/>
              <a:gdLst/>
              <a:ahLst/>
              <a:cxnLst/>
              <a:rect l="l" t="t" r="r" b="b"/>
              <a:pathLst>
                <a:path w="2528" h="1630" extrusionOk="0">
                  <a:moveTo>
                    <a:pt x="2415" y="0"/>
                  </a:moveTo>
                  <a:lnTo>
                    <a:pt x="56" y="1405"/>
                  </a:lnTo>
                  <a:cubicBezTo>
                    <a:pt x="0" y="1461"/>
                    <a:pt x="0" y="1517"/>
                    <a:pt x="0" y="1573"/>
                  </a:cubicBezTo>
                  <a:cubicBezTo>
                    <a:pt x="56" y="1629"/>
                    <a:pt x="56" y="1629"/>
                    <a:pt x="112" y="1629"/>
                  </a:cubicBezTo>
                  <a:lnTo>
                    <a:pt x="169" y="1629"/>
                  </a:lnTo>
                  <a:lnTo>
                    <a:pt x="2527" y="225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24"/>
            <p:cNvSpPr/>
            <p:nvPr/>
          </p:nvSpPr>
          <p:spPr>
            <a:xfrm>
              <a:off x="3119150" y="2358325"/>
              <a:ext cx="66025" cy="35125"/>
            </a:xfrm>
            <a:custGeom>
              <a:avLst/>
              <a:gdLst/>
              <a:ahLst/>
              <a:cxnLst/>
              <a:rect l="l" t="t" r="r" b="b"/>
              <a:pathLst>
                <a:path w="2641" h="1405" extrusionOk="0">
                  <a:moveTo>
                    <a:pt x="2528" y="1"/>
                  </a:moveTo>
                  <a:lnTo>
                    <a:pt x="57" y="1180"/>
                  </a:lnTo>
                  <a:cubicBezTo>
                    <a:pt x="1" y="1180"/>
                    <a:pt x="1" y="1236"/>
                    <a:pt x="1" y="1348"/>
                  </a:cubicBezTo>
                  <a:cubicBezTo>
                    <a:pt x="1" y="1348"/>
                    <a:pt x="57" y="1405"/>
                    <a:pt x="113" y="1405"/>
                  </a:cubicBezTo>
                  <a:lnTo>
                    <a:pt x="169" y="1405"/>
                  </a:lnTo>
                  <a:lnTo>
                    <a:pt x="2640" y="22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24"/>
            <p:cNvSpPr/>
            <p:nvPr/>
          </p:nvSpPr>
          <p:spPr>
            <a:xfrm>
              <a:off x="3166900" y="2425725"/>
              <a:ext cx="60400" cy="46350"/>
            </a:xfrm>
            <a:custGeom>
              <a:avLst/>
              <a:gdLst/>
              <a:ahLst/>
              <a:cxnLst/>
              <a:rect l="l" t="t" r="r" b="b"/>
              <a:pathLst>
                <a:path w="2416" h="1854" extrusionOk="0">
                  <a:moveTo>
                    <a:pt x="2191" y="0"/>
                  </a:moveTo>
                  <a:lnTo>
                    <a:pt x="56" y="1629"/>
                  </a:lnTo>
                  <a:cubicBezTo>
                    <a:pt x="0" y="1685"/>
                    <a:pt x="0" y="1742"/>
                    <a:pt x="56" y="1798"/>
                  </a:cubicBezTo>
                  <a:cubicBezTo>
                    <a:pt x="56" y="1798"/>
                    <a:pt x="113" y="1854"/>
                    <a:pt x="169" y="1854"/>
                  </a:cubicBezTo>
                  <a:lnTo>
                    <a:pt x="225" y="1854"/>
                  </a:lnTo>
                  <a:lnTo>
                    <a:pt x="2415" y="225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24"/>
            <p:cNvSpPr/>
            <p:nvPr/>
          </p:nvSpPr>
          <p:spPr>
            <a:xfrm>
              <a:off x="3078425" y="2246000"/>
              <a:ext cx="71650" cy="15475"/>
            </a:xfrm>
            <a:custGeom>
              <a:avLst/>
              <a:gdLst/>
              <a:ahLst/>
              <a:cxnLst/>
              <a:rect l="l" t="t" r="r" b="b"/>
              <a:pathLst>
                <a:path w="2866" h="619" extrusionOk="0">
                  <a:moveTo>
                    <a:pt x="2809" y="0"/>
                  </a:moveTo>
                  <a:lnTo>
                    <a:pt x="113" y="393"/>
                  </a:lnTo>
                  <a:cubicBezTo>
                    <a:pt x="57" y="393"/>
                    <a:pt x="1" y="450"/>
                    <a:pt x="57" y="506"/>
                  </a:cubicBezTo>
                  <a:cubicBezTo>
                    <a:pt x="57" y="562"/>
                    <a:pt x="57" y="618"/>
                    <a:pt x="169" y="618"/>
                  </a:cubicBezTo>
                  <a:lnTo>
                    <a:pt x="2865" y="225"/>
                  </a:lnTo>
                  <a:cubicBezTo>
                    <a:pt x="2865" y="113"/>
                    <a:pt x="2809" y="56"/>
                    <a:pt x="28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24"/>
            <p:cNvSpPr/>
            <p:nvPr/>
          </p:nvSpPr>
          <p:spPr>
            <a:xfrm>
              <a:off x="3194975" y="2455200"/>
              <a:ext cx="54775" cy="50575"/>
            </a:xfrm>
            <a:custGeom>
              <a:avLst/>
              <a:gdLst/>
              <a:ahLst/>
              <a:cxnLst/>
              <a:rect l="l" t="t" r="r" b="b"/>
              <a:pathLst>
                <a:path w="2191" h="2023" extrusionOk="0">
                  <a:moveTo>
                    <a:pt x="2022" y="1"/>
                  </a:moveTo>
                  <a:lnTo>
                    <a:pt x="0" y="1854"/>
                  </a:lnTo>
                  <a:cubicBezTo>
                    <a:pt x="0" y="1910"/>
                    <a:pt x="0" y="1967"/>
                    <a:pt x="0" y="2023"/>
                  </a:cubicBezTo>
                  <a:lnTo>
                    <a:pt x="169" y="2023"/>
                  </a:lnTo>
                  <a:lnTo>
                    <a:pt x="2191" y="169"/>
                  </a:lnTo>
                  <a:lnTo>
                    <a:pt x="202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24"/>
            <p:cNvSpPr/>
            <p:nvPr/>
          </p:nvSpPr>
          <p:spPr>
            <a:xfrm>
              <a:off x="3088250" y="2285300"/>
              <a:ext cx="68850" cy="22500"/>
            </a:xfrm>
            <a:custGeom>
              <a:avLst/>
              <a:gdLst/>
              <a:ahLst/>
              <a:cxnLst/>
              <a:rect l="l" t="t" r="r" b="b"/>
              <a:pathLst>
                <a:path w="2754" h="900" extrusionOk="0">
                  <a:moveTo>
                    <a:pt x="2753" y="1"/>
                  </a:moveTo>
                  <a:lnTo>
                    <a:pt x="113" y="675"/>
                  </a:lnTo>
                  <a:cubicBezTo>
                    <a:pt x="1" y="675"/>
                    <a:pt x="1" y="731"/>
                    <a:pt x="1" y="787"/>
                  </a:cubicBezTo>
                  <a:cubicBezTo>
                    <a:pt x="1" y="843"/>
                    <a:pt x="57" y="900"/>
                    <a:pt x="113" y="900"/>
                  </a:cubicBezTo>
                  <a:lnTo>
                    <a:pt x="2753" y="226"/>
                  </a:lnTo>
                  <a:cubicBezTo>
                    <a:pt x="2753" y="169"/>
                    <a:pt x="2753" y="57"/>
                    <a:pt x="2753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24"/>
            <p:cNvSpPr/>
            <p:nvPr/>
          </p:nvSpPr>
          <p:spPr>
            <a:xfrm>
              <a:off x="3561450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225" y="0"/>
                  </a:moveTo>
                  <a:lnTo>
                    <a:pt x="0" y="57"/>
                  </a:lnTo>
                  <a:lnTo>
                    <a:pt x="113" y="2753"/>
                  </a:lnTo>
                  <a:cubicBezTo>
                    <a:pt x="113" y="2809"/>
                    <a:pt x="169" y="2865"/>
                    <a:pt x="225" y="2865"/>
                  </a:cubicBezTo>
                  <a:cubicBezTo>
                    <a:pt x="281" y="2865"/>
                    <a:pt x="337" y="2809"/>
                    <a:pt x="337" y="2753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24"/>
            <p:cNvSpPr/>
            <p:nvPr/>
          </p:nvSpPr>
          <p:spPr>
            <a:xfrm>
              <a:off x="3075625" y="2206675"/>
              <a:ext cx="70225" cy="9850"/>
            </a:xfrm>
            <a:custGeom>
              <a:avLst/>
              <a:gdLst/>
              <a:ahLst/>
              <a:cxnLst/>
              <a:rect l="l" t="t" r="r" b="b"/>
              <a:pathLst>
                <a:path w="2809" h="394" extrusionOk="0">
                  <a:moveTo>
                    <a:pt x="2809" y="1"/>
                  </a:moveTo>
                  <a:lnTo>
                    <a:pt x="113" y="169"/>
                  </a:lnTo>
                  <a:cubicBezTo>
                    <a:pt x="0" y="169"/>
                    <a:pt x="0" y="225"/>
                    <a:pt x="0" y="282"/>
                  </a:cubicBezTo>
                  <a:cubicBezTo>
                    <a:pt x="0" y="338"/>
                    <a:pt x="57" y="394"/>
                    <a:pt x="113" y="394"/>
                  </a:cubicBezTo>
                  <a:lnTo>
                    <a:pt x="2809" y="225"/>
                  </a:lnTo>
                  <a:lnTo>
                    <a:pt x="280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24"/>
            <p:cNvSpPr/>
            <p:nvPr/>
          </p:nvSpPr>
          <p:spPr>
            <a:xfrm>
              <a:off x="3426650" y="2577375"/>
              <a:ext cx="22500" cy="68825"/>
            </a:xfrm>
            <a:custGeom>
              <a:avLst/>
              <a:gdLst/>
              <a:ahLst/>
              <a:cxnLst/>
              <a:rect l="l" t="t" r="r" b="b"/>
              <a:pathLst>
                <a:path w="900" h="2753" extrusionOk="0">
                  <a:moveTo>
                    <a:pt x="675" y="0"/>
                  </a:moveTo>
                  <a:lnTo>
                    <a:pt x="1" y="2640"/>
                  </a:lnTo>
                  <a:cubicBezTo>
                    <a:pt x="1" y="2696"/>
                    <a:pt x="57" y="2752"/>
                    <a:pt x="113" y="2752"/>
                  </a:cubicBezTo>
                  <a:cubicBezTo>
                    <a:pt x="169" y="2752"/>
                    <a:pt x="169" y="2696"/>
                    <a:pt x="225" y="2696"/>
                  </a:cubicBezTo>
                  <a:lnTo>
                    <a:pt x="899" y="56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24"/>
            <p:cNvSpPr/>
            <p:nvPr/>
          </p:nvSpPr>
          <p:spPr>
            <a:xfrm>
              <a:off x="3384525" y="2566125"/>
              <a:ext cx="26700" cy="67425"/>
            </a:xfrm>
            <a:custGeom>
              <a:avLst/>
              <a:gdLst/>
              <a:ahLst/>
              <a:cxnLst/>
              <a:rect l="l" t="t" r="r" b="b"/>
              <a:pathLst>
                <a:path w="1068" h="2697" extrusionOk="0">
                  <a:moveTo>
                    <a:pt x="899" y="1"/>
                  </a:moveTo>
                  <a:lnTo>
                    <a:pt x="1" y="2528"/>
                  </a:lnTo>
                  <a:cubicBezTo>
                    <a:pt x="1" y="2584"/>
                    <a:pt x="1" y="2641"/>
                    <a:pt x="57" y="2697"/>
                  </a:cubicBezTo>
                  <a:cubicBezTo>
                    <a:pt x="113" y="2697"/>
                    <a:pt x="169" y="2641"/>
                    <a:pt x="169" y="2584"/>
                  </a:cubicBezTo>
                  <a:lnTo>
                    <a:pt x="1068" y="57"/>
                  </a:lnTo>
                  <a:lnTo>
                    <a:pt x="89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24"/>
            <p:cNvSpPr/>
            <p:nvPr/>
          </p:nvSpPr>
          <p:spPr>
            <a:xfrm>
              <a:off x="3227275" y="2484700"/>
              <a:ext cx="50575" cy="54775"/>
            </a:xfrm>
            <a:custGeom>
              <a:avLst/>
              <a:gdLst/>
              <a:ahLst/>
              <a:cxnLst/>
              <a:rect l="l" t="t" r="r" b="b"/>
              <a:pathLst>
                <a:path w="2023" h="2191" extrusionOk="0">
                  <a:moveTo>
                    <a:pt x="1854" y="0"/>
                  </a:moveTo>
                  <a:lnTo>
                    <a:pt x="0" y="2022"/>
                  </a:lnTo>
                  <a:cubicBezTo>
                    <a:pt x="0" y="2078"/>
                    <a:pt x="0" y="2135"/>
                    <a:pt x="0" y="2191"/>
                  </a:cubicBezTo>
                  <a:lnTo>
                    <a:pt x="169" y="2191"/>
                  </a:lnTo>
                  <a:lnTo>
                    <a:pt x="2022" y="113"/>
                  </a:lnTo>
                  <a:lnTo>
                    <a:pt x="185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24"/>
            <p:cNvSpPr/>
            <p:nvPr/>
          </p:nvSpPr>
          <p:spPr>
            <a:xfrm>
              <a:off x="3517925" y="2588600"/>
              <a:ext cx="8450" cy="71625"/>
            </a:xfrm>
            <a:custGeom>
              <a:avLst/>
              <a:gdLst/>
              <a:ahLst/>
              <a:cxnLst/>
              <a:rect l="l" t="t" r="r" b="b"/>
              <a:pathLst>
                <a:path w="338" h="2865" extrusionOk="0">
                  <a:moveTo>
                    <a:pt x="113" y="0"/>
                  </a:moveTo>
                  <a:lnTo>
                    <a:pt x="0" y="2753"/>
                  </a:lnTo>
                  <a:cubicBezTo>
                    <a:pt x="0" y="2809"/>
                    <a:pt x="56" y="2865"/>
                    <a:pt x="113" y="2865"/>
                  </a:cubicBezTo>
                  <a:cubicBezTo>
                    <a:pt x="169" y="2865"/>
                    <a:pt x="225" y="2809"/>
                    <a:pt x="225" y="2753"/>
                  </a:cubicBez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24"/>
            <p:cNvSpPr/>
            <p:nvPr/>
          </p:nvSpPr>
          <p:spPr>
            <a:xfrm>
              <a:off x="3341000" y="2549275"/>
              <a:ext cx="33725" cy="66025"/>
            </a:xfrm>
            <a:custGeom>
              <a:avLst/>
              <a:gdLst/>
              <a:ahLst/>
              <a:cxnLst/>
              <a:rect l="l" t="t" r="r" b="b"/>
              <a:pathLst>
                <a:path w="1349" h="2641" extrusionOk="0">
                  <a:moveTo>
                    <a:pt x="1180" y="1"/>
                  </a:moveTo>
                  <a:lnTo>
                    <a:pt x="1" y="2472"/>
                  </a:lnTo>
                  <a:cubicBezTo>
                    <a:pt x="1" y="2528"/>
                    <a:pt x="1" y="2584"/>
                    <a:pt x="57" y="2641"/>
                  </a:cubicBezTo>
                  <a:lnTo>
                    <a:pt x="113" y="2641"/>
                  </a:lnTo>
                  <a:cubicBezTo>
                    <a:pt x="169" y="2641"/>
                    <a:pt x="169" y="2584"/>
                    <a:pt x="225" y="2584"/>
                  </a:cubicBezTo>
                  <a:lnTo>
                    <a:pt x="1349" y="11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24"/>
            <p:cNvSpPr/>
            <p:nvPr/>
          </p:nvSpPr>
          <p:spPr>
            <a:xfrm>
              <a:off x="3262375" y="2508575"/>
              <a:ext cx="46350" cy="59000"/>
            </a:xfrm>
            <a:custGeom>
              <a:avLst/>
              <a:gdLst/>
              <a:ahLst/>
              <a:cxnLst/>
              <a:rect l="l" t="t" r="r" b="b"/>
              <a:pathLst>
                <a:path w="1854" h="2360" extrusionOk="0">
                  <a:moveTo>
                    <a:pt x="1629" y="0"/>
                  </a:moveTo>
                  <a:lnTo>
                    <a:pt x="0" y="2191"/>
                  </a:lnTo>
                  <a:cubicBezTo>
                    <a:pt x="0" y="2247"/>
                    <a:pt x="0" y="2303"/>
                    <a:pt x="0" y="2359"/>
                  </a:cubicBezTo>
                  <a:lnTo>
                    <a:pt x="113" y="2359"/>
                  </a:lnTo>
                  <a:cubicBezTo>
                    <a:pt x="113" y="2359"/>
                    <a:pt x="169" y="2359"/>
                    <a:pt x="169" y="2303"/>
                  </a:cubicBezTo>
                  <a:lnTo>
                    <a:pt x="1854" y="169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24"/>
            <p:cNvSpPr/>
            <p:nvPr/>
          </p:nvSpPr>
          <p:spPr>
            <a:xfrm>
              <a:off x="3300275" y="2531025"/>
              <a:ext cx="40750" cy="63225"/>
            </a:xfrm>
            <a:custGeom>
              <a:avLst/>
              <a:gdLst/>
              <a:ahLst/>
              <a:cxnLst/>
              <a:rect l="l" t="t" r="r" b="b"/>
              <a:pathLst>
                <a:path w="1630" h="2529" extrusionOk="0">
                  <a:moveTo>
                    <a:pt x="1461" y="1"/>
                  </a:moveTo>
                  <a:lnTo>
                    <a:pt x="57" y="2360"/>
                  </a:lnTo>
                  <a:cubicBezTo>
                    <a:pt x="1" y="2416"/>
                    <a:pt x="1" y="2472"/>
                    <a:pt x="57" y="2528"/>
                  </a:cubicBezTo>
                  <a:lnTo>
                    <a:pt x="113" y="2528"/>
                  </a:lnTo>
                  <a:cubicBezTo>
                    <a:pt x="169" y="2528"/>
                    <a:pt x="169" y="2472"/>
                    <a:pt x="225" y="2472"/>
                  </a:cubicBezTo>
                  <a:lnTo>
                    <a:pt x="1630" y="113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24"/>
            <p:cNvSpPr/>
            <p:nvPr/>
          </p:nvSpPr>
          <p:spPr>
            <a:xfrm>
              <a:off x="3065800" y="1831775"/>
              <a:ext cx="836875" cy="718050"/>
            </a:xfrm>
            <a:custGeom>
              <a:avLst/>
              <a:gdLst/>
              <a:ahLst/>
              <a:cxnLst/>
              <a:rect l="l" t="t" r="r" b="b"/>
              <a:pathLst>
                <a:path w="33475" h="28722" extrusionOk="0">
                  <a:moveTo>
                    <a:pt x="19038" y="344"/>
                  </a:moveTo>
                  <a:cubicBezTo>
                    <a:pt x="26234" y="344"/>
                    <a:pt x="33137" y="5917"/>
                    <a:pt x="33137" y="14323"/>
                  </a:cubicBezTo>
                  <a:cubicBezTo>
                    <a:pt x="33081" y="22073"/>
                    <a:pt x="26847" y="28308"/>
                    <a:pt x="19152" y="28308"/>
                  </a:cubicBezTo>
                  <a:cubicBezTo>
                    <a:pt x="6684" y="28308"/>
                    <a:pt x="450" y="13256"/>
                    <a:pt x="9267" y="4438"/>
                  </a:cubicBezTo>
                  <a:cubicBezTo>
                    <a:pt x="12114" y="1610"/>
                    <a:pt x="15609" y="344"/>
                    <a:pt x="19038" y="344"/>
                  </a:cubicBezTo>
                  <a:close/>
                  <a:moveTo>
                    <a:pt x="19152" y="1"/>
                  </a:moveTo>
                  <a:cubicBezTo>
                    <a:pt x="6347" y="1"/>
                    <a:pt x="0" y="15446"/>
                    <a:pt x="8987" y="24489"/>
                  </a:cubicBezTo>
                  <a:cubicBezTo>
                    <a:pt x="11910" y="27412"/>
                    <a:pt x="15503" y="28721"/>
                    <a:pt x="19027" y="28721"/>
                  </a:cubicBezTo>
                  <a:cubicBezTo>
                    <a:pt x="26402" y="28721"/>
                    <a:pt x="33474" y="22988"/>
                    <a:pt x="33474" y="14323"/>
                  </a:cubicBezTo>
                  <a:cubicBezTo>
                    <a:pt x="33474" y="6404"/>
                    <a:pt x="27072" y="1"/>
                    <a:pt x="1915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24"/>
            <p:cNvSpPr/>
            <p:nvPr/>
          </p:nvSpPr>
          <p:spPr>
            <a:xfrm>
              <a:off x="3427300" y="2075175"/>
              <a:ext cx="42900" cy="41675"/>
            </a:xfrm>
            <a:custGeom>
              <a:avLst/>
              <a:gdLst/>
              <a:ahLst/>
              <a:cxnLst/>
              <a:rect l="l" t="t" r="r" b="b"/>
              <a:pathLst>
                <a:path w="1716" h="1667" extrusionOk="0">
                  <a:moveTo>
                    <a:pt x="172" y="0"/>
                  </a:moveTo>
                  <a:cubicBezTo>
                    <a:pt x="80" y="0"/>
                    <a:pt x="1" y="120"/>
                    <a:pt x="87" y="206"/>
                  </a:cubicBezTo>
                  <a:lnTo>
                    <a:pt x="1547" y="1666"/>
                  </a:lnTo>
                  <a:lnTo>
                    <a:pt x="1716" y="1498"/>
                  </a:lnTo>
                  <a:lnTo>
                    <a:pt x="255" y="37"/>
                  </a:lnTo>
                  <a:cubicBezTo>
                    <a:pt x="229" y="11"/>
                    <a:pt x="200" y="0"/>
                    <a:pt x="1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24"/>
            <p:cNvSpPr/>
            <p:nvPr/>
          </p:nvSpPr>
          <p:spPr>
            <a:xfrm>
              <a:off x="3329775" y="2185625"/>
              <a:ext cx="106725" cy="5625"/>
            </a:xfrm>
            <a:custGeom>
              <a:avLst/>
              <a:gdLst/>
              <a:ahLst/>
              <a:cxnLst/>
              <a:rect l="l" t="t" r="r" b="b"/>
              <a:pathLst>
                <a:path w="4269" h="225" extrusionOk="0">
                  <a:moveTo>
                    <a:pt x="113" y="0"/>
                  </a:moveTo>
                  <a:cubicBezTo>
                    <a:pt x="56" y="0"/>
                    <a:pt x="0" y="56"/>
                    <a:pt x="0" y="113"/>
                  </a:cubicBezTo>
                  <a:cubicBezTo>
                    <a:pt x="0" y="169"/>
                    <a:pt x="56" y="225"/>
                    <a:pt x="113" y="225"/>
                  </a:cubicBezTo>
                  <a:lnTo>
                    <a:pt x="4269" y="225"/>
                  </a:lnTo>
                  <a:lnTo>
                    <a:pt x="4269" y="169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24"/>
            <p:cNvSpPr/>
            <p:nvPr/>
          </p:nvSpPr>
          <p:spPr>
            <a:xfrm>
              <a:off x="3539675" y="1977100"/>
              <a:ext cx="6350" cy="106050"/>
            </a:xfrm>
            <a:custGeom>
              <a:avLst/>
              <a:gdLst/>
              <a:ahLst/>
              <a:cxnLst/>
              <a:rect l="l" t="t" r="r" b="b"/>
              <a:pathLst>
                <a:path w="254" h="4242" extrusionOk="0">
                  <a:moveTo>
                    <a:pt x="120" y="1"/>
                  </a:moveTo>
                  <a:cubicBezTo>
                    <a:pt x="57" y="1"/>
                    <a:pt x="1" y="29"/>
                    <a:pt x="29" y="85"/>
                  </a:cubicBezTo>
                  <a:lnTo>
                    <a:pt x="29" y="4241"/>
                  </a:lnTo>
                  <a:lnTo>
                    <a:pt x="254" y="4241"/>
                  </a:lnTo>
                  <a:lnTo>
                    <a:pt x="254" y="85"/>
                  </a:lnTo>
                  <a:cubicBezTo>
                    <a:pt x="254" y="29"/>
                    <a:pt x="183" y="1"/>
                    <a:pt x="12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24"/>
            <p:cNvSpPr/>
            <p:nvPr/>
          </p:nvSpPr>
          <p:spPr>
            <a:xfrm>
              <a:off x="3390150" y="2036775"/>
              <a:ext cx="366500" cy="365100"/>
            </a:xfrm>
            <a:custGeom>
              <a:avLst/>
              <a:gdLst/>
              <a:ahLst/>
              <a:cxnLst/>
              <a:rect l="l" t="t" r="r" b="b"/>
              <a:pathLst>
                <a:path w="14660" h="14604" extrusionOk="0">
                  <a:moveTo>
                    <a:pt x="7976" y="1"/>
                  </a:moveTo>
                  <a:lnTo>
                    <a:pt x="7751" y="731"/>
                  </a:lnTo>
                  <a:cubicBezTo>
                    <a:pt x="8593" y="1012"/>
                    <a:pt x="9324" y="1461"/>
                    <a:pt x="9998" y="2079"/>
                  </a:cubicBezTo>
                  <a:lnTo>
                    <a:pt x="9099" y="2978"/>
                  </a:lnTo>
                  <a:cubicBezTo>
                    <a:pt x="9155" y="2978"/>
                    <a:pt x="9211" y="3034"/>
                    <a:pt x="9267" y="3090"/>
                  </a:cubicBezTo>
                  <a:lnTo>
                    <a:pt x="10166" y="2247"/>
                  </a:lnTo>
                  <a:cubicBezTo>
                    <a:pt x="11121" y="3258"/>
                    <a:pt x="11683" y="4550"/>
                    <a:pt x="11739" y="5954"/>
                  </a:cubicBezTo>
                  <a:lnTo>
                    <a:pt x="10503" y="5954"/>
                  </a:lnTo>
                  <a:lnTo>
                    <a:pt x="10503" y="6123"/>
                  </a:lnTo>
                  <a:lnTo>
                    <a:pt x="10503" y="6179"/>
                  </a:lnTo>
                  <a:lnTo>
                    <a:pt x="11739" y="6179"/>
                  </a:lnTo>
                  <a:cubicBezTo>
                    <a:pt x="11683" y="7583"/>
                    <a:pt x="11121" y="8931"/>
                    <a:pt x="10166" y="9998"/>
                  </a:cubicBezTo>
                  <a:lnTo>
                    <a:pt x="9324" y="9099"/>
                  </a:lnTo>
                  <a:lnTo>
                    <a:pt x="9155" y="9268"/>
                  </a:lnTo>
                  <a:lnTo>
                    <a:pt x="9998" y="10110"/>
                  </a:lnTo>
                  <a:cubicBezTo>
                    <a:pt x="8987" y="11121"/>
                    <a:pt x="7639" y="11683"/>
                    <a:pt x="6235" y="11683"/>
                  </a:cubicBezTo>
                  <a:lnTo>
                    <a:pt x="6235" y="10447"/>
                  </a:lnTo>
                  <a:lnTo>
                    <a:pt x="6010" y="10447"/>
                  </a:lnTo>
                  <a:lnTo>
                    <a:pt x="6010" y="11683"/>
                  </a:lnTo>
                  <a:cubicBezTo>
                    <a:pt x="4550" y="11683"/>
                    <a:pt x="3202" y="11121"/>
                    <a:pt x="2191" y="10110"/>
                  </a:cubicBezTo>
                  <a:lnTo>
                    <a:pt x="3146" y="9212"/>
                  </a:lnTo>
                  <a:lnTo>
                    <a:pt x="2977" y="9043"/>
                  </a:lnTo>
                  <a:lnTo>
                    <a:pt x="2022" y="9942"/>
                  </a:lnTo>
                  <a:cubicBezTo>
                    <a:pt x="1461" y="9324"/>
                    <a:pt x="1011" y="8594"/>
                    <a:pt x="730" y="7752"/>
                  </a:cubicBezTo>
                  <a:lnTo>
                    <a:pt x="0" y="7976"/>
                  </a:lnTo>
                  <a:cubicBezTo>
                    <a:pt x="787" y="10616"/>
                    <a:pt x="3202" y="12469"/>
                    <a:pt x="6010" y="12469"/>
                  </a:cubicBezTo>
                  <a:lnTo>
                    <a:pt x="6010" y="14491"/>
                  </a:lnTo>
                  <a:cubicBezTo>
                    <a:pt x="6010" y="14547"/>
                    <a:pt x="6066" y="14547"/>
                    <a:pt x="6122" y="14604"/>
                  </a:cubicBezTo>
                  <a:cubicBezTo>
                    <a:pt x="6178" y="14604"/>
                    <a:pt x="6178" y="14547"/>
                    <a:pt x="6235" y="14491"/>
                  </a:cubicBezTo>
                  <a:lnTo>
                    <a:pt x="6235" y="12526"/>
                  </a:lnTo>
                  <a:cubicBezTo>
                    <a:pt x="9661" y="12469"/>
                    <a:pt x="12469" y="9661"/>
                    <a:pt x="12525" y="6179"/>
                  </a:cubicBezTo>
                  <a:lnTo>
                    <a:pt x="14547" y="6179"/>
                  </a:lnTo>
                  <a:cubicBezTo>
                    <a:pt x="14603" y="6179"/>
                    <a:pt x="14659" y="6123"/>
                    <a:pt x="14659" y="6067"/>
                  </a:cubicBezTo>
                  <a:cubicBezTo>
                    <a:pt x="14659" y="6010"/>
                    <a:pt x="14603" y="5954"/>
                    <a:pt x="14547" y="5954"/>
                  </a:cubicBezTo>
                  <a:lnTo>
                    <a:pt x="12525" y="5954"/>
                  </a:lnTo>
                  <a:cubicBezTo>
                    <a:pt x="12469" y="4325"/>
                    <a:pt x="11795" y="2753"/>
                    <a:pt x="10672" y="1630"/>
                  </a:cubicBezTo>
                  <a:lnTo>
                    <a:pt x="10672" y="1573"/>
                  </a:lnTo>
                  <a:cubicBezTo>
                    <a:pt x="9885" y="843"/>
                    <a:pt x="8987" y="282"/>
                    <a:pt x="7976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24"/>
            <p:cNvSpPr/>
            <p:nvPr/>
          </p:nvSpPr>
          <p:spPr>
            <a:xfrm>
              <a:off x="3238500" y="1894975"/>
              <a:ext cx="659950" cy="590600"/>
            </a:xfrm>
            <a:custGeom>
              <a:avLst/>
              <a:gdLst/>
              <a:ahLst/>
              <a:cxnLst/>
              <a:rect l="l" t="t" r="r" b="b"/>
              <a:pathLst>
                <a:path w="26398" h="23624" extrusionOk="0">
                  <a:moveTo>
                    <a:pt x="12244" y="0"/>
                  </a:moveTo>
                  <a:lnTo>
                    <a:pt x="12244" y="1067"/>
                  </a:lnTo>
                  <a:lnTo>
                    <a:pt x="12076" y="1067"/>
                  </a:lnTo>
                  <a:cubicBezTo>
                    <a:pt x="11177" y="1067"/>
                    <a:pt x="10223" y="1180"/>
                    <a:pt x="9380" y="1404"/>
                  </a:cubicBezTo>
                  <a:lnTo>
                    <a:pt x="9436" y="1685"/>
                  </a:lnTo>
                  <a:cubicBezTo>
                    <a:pt x="8706" y="1854"/>
                    <a:pt x="7976" y="2134"/>
                    <a:pt x="7302" y="2471"/>
                  </a:cubicBezTo>
                  <a:lnTo>
                    <a:pt x="7190" y="2191"/>
                  </a:lnTo>
                  <a:cubicBezTo>
                    <a:pt x="2303" y="4662"/>
                    <a:pt x="1" y="10334"/>
                    <a:pt x="1798" y="15445"/>
                  </a:cubicBezTo>
                  <a:lnTo>
                    <a:pt x="2079" y="15389"/>
                  </a:lnTo>
                  <a:cubicBezTo>
                    <a:pt x="3580" y="19561"/>
                    <a:pt x="7506" y="22411"/>
                    <a:pt x="11946" y="22411"/>
                  </a:cubicBezTo>
                  <a:cubicBezTo>
                    <a:pt x="11989" y="22411"/>
                    <a:pt x="12033" y="22410"/>
                    <a:pt x="12076" y="22410"/>
                  </a:cubicBezTo>
                  <a:lnTo>
                    <a:pt x="12076" y="20837"/>
                  </a:lnTo>
                  <a:cubicBezTo>
                    <a:pt x="7807" y="20837"/>
                    <a:pt x="4157" y="17861"/>
                    <a:pt x="3314" y="13704"/>
                  </a:cubicBezTo>
                  <a:cubicBezTo>
                    <a:pt x="3202" y="13087"/>
                    <a:pt x="3146" y="12469"/>
                    <a:pt x="3146" y="11907"/>
                  </a:cubicBezTo>
                  <a:lnTo>
                    <a:pt x="2416" y="11907"/>
                  </a:lnTo>
                  <a:cubicBezTo>
                    <a:pt x="2416" y="9380"/>
                    <a:pt x="3427" y="6965"/>
                    <a:pt x="5168" y="5167"/>
                  </a:cubicBezTo>
                  <a:lnTo>
                    <a:pt x="5673" y="5617"/>
                  </a:lnTo>
                  <a:cubicBezTo>
                    <a:pt x="7419" y="3871"/>
                    <a:pt x="9729" y="2952"/>
                    <a:pt x="12141" y="2952"/>
                  </a:cubicBezTo>
                  <a:cubicBezTo>
                    <a:pt x="12677" y="2952"/>
                    <a:pt x="13219" y="2997"/>
                    <a:pt x="13761" y="3089"/>
                  </a:cubicBezTo>
                  <a:lnTo>
                    <a:pt x="13873" y="2415"/>
                  </a:lnTo>
                  <a:cubicBezTo>
                    <a:pt x="14659" y="2528"/>
                    <a:pt x="15390" y="2808"/>
                    <a:pt x="16120" y="3089"/>
                  </a:cubicBezTo>
                  <a:lnTo>
                    <a:pt x="15839" y="3763"/>
                  </a:lnTo>
                  <a:cubicBezTo>
                    <a:pt x="16569" y="4100"/>
                    <a:pt x="17299" y="4550"/>
                    <a:pt x="17917" y="5167"/>
                  </a:cubicBezTo>
                  <a:lnTo>
                    <a:pt x="18366" y="4606"/>
                  </a:lnTo>
                  <a:cubicBezTo>
                    <a:pt x="21624" y="7414"/>
                    <a:pt x="22635" y="12076"/>
                    <a:pt x="20838" y="15951"/>
                  </a:cubicBezTo>
                  <a:lnTo>
                    <a:pt x="21905" y="16456"/>
                  </a:lnTo>
                  <a:cubicBezTo>
                    <a:pt x="22579" y="15052"/>
                    <a:pt x="22916" y="13480"/>
                    <a:pt x="22916" y="11907"/>
                  </a:cubicBezTo>
                  <a:cubicBezTo>
                    <a:pt x="22916" y="6571"/>
                    <a:pt x="19040" y="2078"/>
                    <a:pt x="13817" y="1236"/>
                  </a:cubicBezTo>
                  <a:lnTo>
                    <a:pt x="13817" y="1236"/>
                  </a:lnTo>
                  <a:cubicBezTo>
                    <a:pt x="21006" y="2247"/>
                    <a:pt x="25106" y="10110"/>
                    <a:pt x="21849" y="16625"/>
                  </a:cubicBezTo>
                  <a:cubicBezTo>
                    <a:pt x="19925" y="20505"/>
                    <a:pt x="16083" y="22583"/>
                    <a:pt x="12195" y="22583"/>
                  </a:cubicBezTo>
                  <a:cubicBezTo>
                    <a:pt x="9498" y="22583"/>
                    <a:pt x="6779" y="21583"/>
                    <a:pt x="4662" y="19489"/>
                  </a:cubicBezTo>
                  <a:lnTo>
                    <a:pt x="3876" y="20163"/>
                  </a:lnTo>
                  <a:cubicBezTo>
                    <a:pt x="6229" y="22516"/>
                    <a:pt x="9231" y="23623"/>
                    <a:pt x="12200" y="23623"/>
                  </a:cubicBezTo>
                  <a:cubicBezTo>
                    <a:pt x="16742" y="23623"/>
                    <a:pt x="21204" y="21031"/>
                    <a:pt x="23140" y="16344"/>
                  </a:cubicBezTo>
                  <a:cubicBezTo>
                    <a:pt x="26398" y="8537"/>
                    <a:pt x="20669" y="0"/>
                    <a:pt x="12244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24"/>
            <p:cNvSpPr/>
            <p:nvPr/>
          </p:nvSpPr>
          <p:spPr>
            <a:xfrm>
              <a:off x="3560050" y="2137875"/>
              <a:ext cx="33725" cy="33725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067" y="1"/>
                  </a:moveTo>
                  <a:lnTo>
                    <a:pt x="0" y="1068"/>
                  </a:lnTo>
                  <a:cubicBezTo>
                    <a:pt x="113" y="1124"/>
                    <a:pt x="225" y="1236"/>
                    <a:pt x="281" y="1349"/>
                  </a:cubicBezTo>
                  <a:lnTo>
                    <a:pt x="1348" y="28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24"/>
            <p:cNvSpPr/>
            <p:nvPr/>
          </p:nvSpPr>
          <p:spPr>
            <a:xfrm>
              <a:off x="3489850" y="2208075"/>
              <a:ext cx="32300" cy="33725"/>
            </a:xfrm>
            <a:custGeom>
              <a:avLst/>
              <a:gdLst/>
              <a:ahLst/>
              <a:cxnLst/>
              <a:rect l="l" t="t" r="r" b="b"/>
              <a:pathLst>
                <a:path w="1292" h="1349" extrusionOk="0">
                  <a:moveTo>
                    <a:pt x="1011" y="1"/>
                  </a:moveTo>
                  <a:lnTo>
                    <a:pt x="0" y="1068"/>
                  </a:lnTo>
                  <a:lnTo>
                    <a:pt x="281" y="1349"/>
                  </a:lnTo>
                  <a:lnTo>
                    <a:pt x="1292" y="282"/>
                  </a:lnTo>
                  <a:cubicBezTo>
                    <a:pt x="1179" y="226"/>
                    <a:pt x="1067" y="113"/>
                    <a:pt x="1011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24"/>
            <p:cNvSpPr/>
            <p:nvPr/>
          </p:nvSpPr>
          <p:spPr>
            <a:xfrm>
              <a:off x="3561450" y="2208075"/>
              <a:ext cx="32325" cy="33725"/>
            </a:xfrm>
            <a:custGeom>
              <a:avLst/>
              <a:gdLst/>
              <a:ahLst/>
              <a:cxnLst/>
              <a:rect l="l" t="t" r="r" b="b"/>
              <a:pathLst>
                <a:path w="1293" h="1349" extrusionOk="0">
                  <a:moveTo>
                    <a:pt x="281" y="1"/>
                  </a:moveTo>
                  <a:cubicBezTo>
                    <a:pt x="169" y="113"/>
                    <a:pt x="57" y="226"/>
                    <a:pt x="0" y="338"/>
                  </a:cubicBezTo>
                  <a:lnTo>
                    <a:pt x="1011" y="1349"/>
                  </a:lnTo>
                  <a:lnTo>
                    <a:pt x="1292" y="1068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24"/>
            <p:cNvSpPr/>
            <p:nvPr/>
          </p:nvSpPr>
          <p:spPr>
            <a:xfrm>
              <a:off x="3489850" y="2137875"/>
              <a:ext cx="33700" cy="33725"/>
            </a:xfrm>
            <a:custGeom>
              <a:avLst/>
              <a:gdLst/>
              <a:ahLst/>
              <a:cxnLst/>
              <a:rect l="l" t="t" r="r" b="b"/>
              <a:pathLst>
                <a:path w="1348" h="1349" extrusionOk="0">
                  <a:moveTo>
                    <a:pt x="281" y="1"/>
                  </a:moveTo>
                  <a:lnTo>
                    <a:pt x="0" y="281"/>
                  </a:lnTo>
                  <a:lnTo>
                    <a:pt x="1067" y="1349"/>
                  </a:lnTo>
                  <a:cubicBezTo>
                    <a:pt x="1123" y="1236"/>
                    <a:pt x="1236" y="1124"/>
                    <a:pt x="1348" y="1068"/>
                  </a:cubicBezTo>
                  <a:lnTo>
                    <a:pt x="28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24"/>
            <p:cNvSpPr/>
            <p:nvPr/>
          </p:nvSpPr>
          <p:spPr>
            <a:xfrm>
              <a:off x="3519325" y="2168775"/>
              <a:ext cx="51975" cy="44500"/>
            </a:xfrm>
            <a:custGeom>
              <a:avLst/>
              <a:gdLst/>
              <a:ahLst/>
              <a:cxnLst/>
              <a:rect l="l" t="t" r="r" b="b"/>
              <a:pathLst>
                <a:path w="2079" h="1780" extrusionOk="0">
                  <a:moveTo>
                    <a:pt x="899" y="0"/>
                  </a:moveTo>
                  <a:cubicBezTo>
                    <a:pt x="394" y="0"/>
                    <a:pt x="0" y="393"/>
                    <a:pt x="0" y="843"/>
                  </a:cubicBezTo>
                  <a:cubicBezTo>
                    <a:pt x="0" y="1414"/>
                    <a:pt x="440" y="1779"/>
                    <a:pt x="898" y="1779"/>
                  </a:cubicBezTo>
                  <a:cubicBezTo>
                    <a:pt x="1115" y="1779"/>
                    <a:pt x="1336" y="1697"/>
                    <a:pt x="1517" y="1517"/>
                  </a:cubicBezTo>
                  <a:cubicBezTo>
                    <a:pt x="2079" y="955"/>
                    <a:pt x="1685" y="0"/>
                    <a:pt x="89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24"/>
            <p:cNvSpPr/>
            <p:nvPr/>
          </p:nvSpPr>
          <p:spPr>
            <a:xfrm>
              <a:off x="2634725" y="2247400"/>
              <a:ext cx="370725" cy="209250"/>
            </a:xfrm>
            <a:custGeom>
              <a:avLst/>
              <a:gdLst/>
              <a:ahLst/>
              <a:cxnLst/>
              <a:rect l="l" t="t" r="r" b="b"/>
              <a:pathLst>
                <a:path w="14829" h="8370" extrusionOk="0">
                  <a:moveTo>
                    <a:pt x="11627" y="0"/>
                  </a:moveTo>
                  <a:lnTo>
                    <a:pt x="6965" y="8201"/>
                  </a:lnTo>
                  <a:lnTo>
                    <a:pt x="1" y="8201"/>
                  </a:lnTo>
                  <a:lnTo>
                    <a:pt x="1" y="8369"/>
                  </a:lnTo>
                  <a:lnTo>
                    <a:pt x="7078" y="8369"/>
                  </a:lnTo>
                  <a:lnTo>
                    <a:pt x="11739" y="169"/>
                  </a:lnTo>
                  <a:lnTo>
                    <a:pt x="14828" y="169"/>
                  </a:lnTo>
                  <a:lnTo>
                    <a:pt x="1482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24"/>
            <p:cNvSpPr/>
            <p:nvPr/>
          </p:nvSpPr>
          <p:spPr>
            <a:xfrm>
              <a:off x="2624900" y="2438350"/>
              <a:ext cx="28100" cy="28125"/>
            </a:xfrm>
            <a:custGeom>
              <a:avLst/>
              <a:gdLst/>
              <a:ahLst/>
              <a:cxnLst/>
              <a:rect l="l" t="t" r="r" b="b"/>
              <a:pathLst>
                <a:path w="1124" h="1125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24"/>
            <p:cNvSpPr/>
            <p:nvPr/>
          </p:nvSpPr>
          <p:spPr>
            <a:xfrm>
              <a:off x="2997000" y="223617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0" y="0"/>
                  </a:moveTo>
                  <a:lnTo>
                    <a:pt x="0" y="1067"/>
                  </a:lnTo>
                  <a:lnTo>
                    <a:pt x="1067" y="1067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24"/>
            <p:cNvSpPr/>
            <p:nvPr/>
          </p:nvSpPr>
          <p:spPr>
            <a:xfrm>
              <a:off x="4052875" y="1882325"/>
              <a:ext cx="754050" cy="563075"/>
            </a:xfrm>
            <a:custGeom>
              <a:avLst/>
              <a:gdLst/>
              <a:ahLst/>
              <a:cxnLst/>
              <a:rect l="l" t="t" r="r" b="b"/>
              <a:pathLst>
                <a:path w="30162" h="22523" extrusionOk="0">
                  <a:moveTo>
                    <a:pt x="26960" y="1"/>
                  </a:moveTo>
                  <a:lnTo>
                    <a:pt x="12750" y="22354"/>
                  </a:lnTo>
                  <a:lnTo>
                    <a:pt x="1" y="22354"/>
                  </a:lnTo>
                  <a:lnTo>
                    <a:pt x="1" y="22523"/>
                  </a:lnTo>
                  <a:lnTo>
                    <a:pt x="12863" y="22523"/>
                  </a:lnTo>
                  <a:lnTo>
                    <a:pt x="27072" y="225"/>
                  </a:lnTo>
                  <a:lnTo>
                    <a:pt x="30161" y="225"/>
                  </a:lnTo>
                  <a:lnTo>
                    <a:pt x="3016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24"/>
            <p:cNvSpPr/>
            <p:nvPr/>
          </p:nvSpPr>
          <p:spPr>
            <a:xfrm>
              <a:off x="4044450" y="2427125"/>
              <a:ext cx="26725" cy="28100"/>
            </a:xfrm>
            <a:custGeom>
              <a:avLst/>
              <a:gdLst/>
              <a:ahLst/>
              <a:cxnLst/>
              <a:rect l="l" t="t" r="r" b="b"/>
              <a:pathLst>
                <a:path w="1069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068" y="1124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24"/>
            <p:cNvSpPr/>
            <p:nvPr/>
          </p:nvSpPr>
          <p:spPr>
            <a:xfrm>
              <a:off x="4798475" y="187110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0" y="0"/>
                  </a:moveTo>
                  <a:lnTo>
                    <a:pt x="0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24"/>
            <p:cNvSpPr/>
            <p:nvPr/>
          </p:nvSpPr>
          <p:spPr>
            <a:xfrm>
              <a:off x="2660000" y="1812125"/>
              <a:ext cx="91300" cy="636100"/>
            </a:xfrm>
            <a:custGeom>
              <a:avLst/>
              <a:gdLst/>
              <a:ahLst/>
              <a:cxnLst/>
              <a:rect l="l" t="t" r="r" b="b"/>
              <a:pathLst>
                <a:path w="3652" h="25444" extrusionOk="0">
                  <a:moveTo>
                    <a:pt x="1" y="0"/>
                  </a:moveTo>
                  <a:lnTo>
                    <a:pt x="1" y="14322"/>
                  </a:lnTo>
                  <a:lnTo>
                    <a:pt x="3483" y="18085"/>
                  </a:lnTo>
                  <a:lnTo>
                    <a:pt x="3483" y="25443"/>
                  </a:lnTo>
                  <a:lnTo>
                    <a:pt x="3652" y="25443"/>
                  </a:lnTo>
                  <a:lnTo>
                    <a:pt x="3652" y="18029"/>
                  </a:lnTo>
                  <a:lnTo>
                    <a:pt x="169" y="1421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24"/>
            <p:cNvSpPr/>
            <p:nvPr/>
          </p:nvSpPr>
          <p:spPr>
            <a:xfrm>
              <a:off x="2735825" y="2436950"/>
              <a:ext cx="28100" cy="28100"/>
            </a:xfrm>
            <a:custGeom>
              <a:avLst/>
              <a:gdLst/>
              <a:ahLst/>
              <a:cxnLst/>
              <a:rect l="l" t="t" r="r" b="b"/>
              <a:pathLst>
                <a:path w="1124" h="1124" extrusionOk="0">
                  <a:moveTo>
                    <a:pt x="1" y="1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24"/>
            <p:cNvSpPr/>
            <p:nvPr/>
          </p:nvSpPr>
          <p:spPr>
            <a:xfrm>
              <a:off x="4229800" y="1924450"/>
              <a:ext cx="61800" cy="520950"/>
            </a:xfrm>
            <a:custGeom>
              <a:avLst/>
              <a:gdLst/>
              <a:ahLst/>
              <a:cxnLst/>
              <a:rect l="l" t="t" r="r" b="b"/>
              <a:pathLst>
                <a:path w="2472" h="20838" extrusionOk="0">
                  <a:moveTo>
                    <a:pt x="1" y="1"/>
                  </a:moveTo>
                  <a:lnTo>
                    <a:pt x="1" y="169"/>
                  </a:lnTo>
                  <a:lnTo>
                    <a:pt x="2303" y="169"/>
                  </a:lnTo>
                  <a:lnTo>
                    <a:pt x="2303" y="20838"/>
                  </a:lnTo>
                  <a:lnTo>
                    <a:pt x="2472" y="20838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24"/>
            <p:cNvSpPr/>
            <p:nvPr/>
          </p:nvSpPr>
          <p:spPr>
            <a:xfrm>
              <a:off x="4205925" y="19104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3"/>
                  </a:lnTo>
                  <a:lnTo>
                    <a:pt x="1124" y="1123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24"/>
            <p:cNvSpPr/>
            <p:nvPr/>
          </p:nvSpPr>
          <p:spPr>
            <a:xfrm>
              <a:off x="4274725" y="2425725"/>
              <a:ext cx="28125" cy="28100"/>
            </a:xfrm>
            <a:custGeom>
              <a:avLst/>
              <a:gdLst/>
              <a:ahLst/>
              <a:cxnLst/>
              <a:rect l="l" t="t" r="r" b="b"/>
              <a:pathLst>
                <a:path w="1125" h="1124" extrusionOk="0">
                  <a:moveTo>
                    <a:pt x="1" y="0"/>
                  </a:moveTo>
                  <a:lnTo>
                    <a:pt x="1" y="1124"/>
                  </a:lnTo>
                  <a:lnTo>
                    <a:pt x="1124" y="112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24"/>
            <p:cNvSpPr/>
            <p:nvPr/>
          </p:nvSpPr>
          <p:spPr>
            <a:xfrm>
              <a:off x="3641475" y="2257225"/>
              <a:ext cx="35125" cy="47775"/>
            </a:xfrm>
            <a:custGeom>
              <a:avLst/>
              <a:gdLst/>
              <a:ahLst/>
              <a:cxnLst/>
              <a:rect l="l" t="t" r="r" b="b"/>
              <a:pathLst>
                <a:path w="1405" h="1911" extrusionOk="0">
                  <a:moveTo>
                    <a:pt x="1405" y="955"/>
                  </a:moveTo>
                  <a:cubicBezTo>
                    <a:pt x="1405" y="1910"/>
                    <a:pt x="1" y="1910"/>
                    <a:pt x="1" y="955"/>
                  </a:cubicBezTo>
                  <a:cubicBezTo>
                    <a:pt x="1" y="1"/>
                    <a:pt x="1405" y="1"/>
                    <a:pt x="1405" y="955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24"/>
            <p:cNvSpPr/>
            <p:nvPr/>
          </p:nvSpPr>
          <p:spPr>
            <a:xfrm>
              <a:off x="3645700" y="2272675"/>
              <a:ext cx="22475" cy="22500"/>
            </a:xfrm>
            <a:custGeom>
              <a:avLst/>
              <a:gdLst/>
              <a:ahLst/>
              <a:cxnLst/>
              <a:rect l="l" t="t" r="r" b="b"/>
              <a:pathLst>
                <a:path w="899" h="900" extrusionOk="0">
                  <a:moveTo>
                    <a:pt x="899" y="337"/>
                  </a:moveTo>
                  <a:cubicBezTo>
                    <a:pt x="899" y="899"/>
                    <a:pt x="0" y="0"/>
                    <a:pt x="562" y="0"/>
                  </a:cubicBezTo>
                  <a:cubicBezTo>
                    <a:pt x="730" y="0"/>
                    <a:pt x="899" y="169"/>
                    <a:pt x="899" y="337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24"/>
            <p:cNvSpPr/>
            <p:nvPr/>
          </p:nvSpPr>
          <p:spPr>
            <a:xfrm>
              <a:off x="3238500" y="2196850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extrusionOk="0">
                  <a:moveTo>
                    <a:pt x="2640" y="1686"/>
                  </a:moveTo>
                  <a:cubicBezTo>
                    <a:pt x="2753" y="675"/>
                    <a:pt x="1573" y="1"/>
                    <a:pt x="787" y="675"/>
                  </a:cubicBezTo>
                  <a:cubicBezTo>
                    <a:pt x="1" y="1292"/>
                    <a:pt x="394" y="2584"/>
                    <a:pt x="1405" y="2696"/>
                  </a:cubicBezTo>
                  <a:cubicBezTo>
                    <a:pt x="2022" y="2753"/>
                    <a:pt x="2584" y="2303"/>
                    <a:pt x="2696" y="1686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24"/>
            <p:cNvSpPr/>
            <p:nvPr/>
          </p:nvSpPr>
          <p:spPr>
            <a:xfrm>
              <a:off x="3253950" y="2216500"/>
              <a:ext cx="42150" cy="37950"/>
            </a:xfrm>
            <a:custGeom>
              <a:avLst/>
              <a:gdLst/>
              <a:ahLst/>
              <a:cxnLst/>
              <a:rect l="l" t="t" r="r" b="b"/>
              <a:pathLst>
                <a:path w="1686" h="1518" extrusionOk="0">
                  <a:moveTo>
                    <a:pt x="1629" y="843"/>
                  </a:moveTo>
                  <a:cubicBezTo>
                    <a:pt x="1685" y="394"/>
                    <a:pt x="1404" y="57"/>
                    <a:pt x="955" y="1"/>
                  </a:cubicBezTo>
                  <a:lnTo>
                    <a:pt x="899" y="1"/>
                  </a:lnTo>
                  <a:cubicBezTo>
                    <a:pt x="0" y="113"/>
                    <a:pt x="0" y="1405"/>
                    <a:pt x="899" y="1517"/>
                  </a:cubicBezTo>
                  <a:lnTo>
                    <a:pt x="955" y="1517"/>
                  </a:lnTo>
                  <a:cubicBezTo>
                    <a:pt x="1292" y="1461"/>
                    <a:pt x="1573" y="1180"/>
                    <a:pt x="1629" y="843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24"/>
            <p:cNvSpPr/>
            <p:nvPr/>
          </p:nvSpPr>
          <p:spPr>
            <a:xfrm>
              <a:off x="3266575" y="2224925"/>
              <a:ext cx="19700" cy="21100"/>
            </a:xfrm>
            <a:custGeom>
              <a:avLst/>
              <a:gdLst/>
              <a:ahLst/>
              <a:cxnLst/>
              <a:rect l="l" t="t" r="r" b="b"/>
              <a:pathLst>
                <a:path w="788" h="844" extrusionOk="0">
                  <a:moveTo>
                    <a:pt x="787" y="450"/>
                  </a:moveTo>
                  <a:cubicBezTo>
                    <a:pt x="787" y="226"/>
                    <a:pt x="619" y="57"/>
                    <a:pt x="450" y="57"/>
                  </a:cubicBezTo>
                  <a:cubicBezTo>
                    <a:pt x="226" y="1"/>
                    <a:pt x="1" y="169"/>
                    <a:pt x="1" y="394"/>
                  </a:cubicBezTo>
                  <a:cubicBezTo>
                    <a:pt x="1" y="619"/>
                    <a:pt x="113" y="787"/>
                    <a:pt x="338" y="787"/>
                  </a:cubicBezTo>
                  <a:cubicBezTo>
                    <a:pt x="563" y="843"/>
                    <a:pt x="731" y="675"/>
                    <a:pt x="787" y="45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24"/>
            <p:cNvSpPr/>
            <p:nvPr/>
          </p:nvSpPr>
          <p:spPr>
            <a:xfrm>
              <a:off x="3269400" y="2234775"/>
              <a:ext cx="5625" cy="7025"/>
            </a:xfrm>
            <a:custGeom>
              <a:avLst/>
              <a:gdLst/>
              <a:ahLst/>
              <a:cxnLst/>
              <a:rect l="l" t="t" r="r" b="b"/>
              <a:pathLst>
                <a:path w="225" h="281" extrusionOk="0">
                  <a:moveTo>
                    <a:pt x="225" y="112"/>
                  </a:moveTo>
                  <a:cubicBezTo>
                    <a:pt x="169" y="0"/>
                    <a:pt x="0" y="0"/>
                    <a:pt x="0" y="112"/>
                  </a:cubicBezTo>
                  <a:cubicBezTo>
                    <a:pt x="0" y="225"/>
                    <a:pt x="0" y="281"/>
                    <a:pt x="113" y="281"/>
                  </a:cubicBezTo>
                  <a:cubicBezTo>
                    <a:pt x="169" y="281"/>
                    <a:pt x="225" y="225"/>
                    <a:pt x="225" y="169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2" name="Google Shape;11322;p24"/>
          <p:cNvGrpSpPr/>
          <p:nvPr/>
        </p:nvGrpSpPr>
        <p:grpSpPr>
          <a:xfrm rot="10800000" flipH="1">
            <a:off x="41785" y="2974626"/>
            <a:ext cx="9143721" cy="2251922"/>
            <a:chOff x="-347225" y="-1310325"/>
            <a:chExt cx="7672194" cy="1889514"/>
          </a:xfrm>
        </p:grpSpPr>
        <p:sp>
          <p:nvSpPr>
            <p:cNvPr id="11323" name="Google Shape;11323;p24"/>
            <p:cNvSpPr/>
            <p:nvPr/>
          </p:nvSpPr>
          <p:spPr>
            <a:xfrm>
              <a:off x="1908395" y="18533"/>
              <a:ext cx="98243" cy="116656"/>
            </a:xfrm>
            <a:custGeom>
              <a:avLst/>
              <a:gdLst/>
              <a:ahLst/>
              <a:cxnLst/>
              <a:rect l="l" t="t" r="r" b="b"/>
              <a:pathLst>
                <a:path w="179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797" y="2134"/>
                  </a:lnTo>
                  <a:lnTo>
                    <a:pt x="179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24"/>
            <p:cNvSpPr/>
            <p:nvPr/>
          </p:nvSpPr>
          <p:spPr>
            <a:xfrm>
              <a:off x="2046472" y="18533"/>
              <a:ext cx="92123" cy="116656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85" y="2134"/>
                  </a:lnTo>
                  <a:lnTo>
                    <a:pt x="168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24"/>
            <p:cNvSpPr/>
            <p:nvPr/>
          </p:nvSpPr>
          <p:spPr>
            <a:xfrm>
              <a:off x="2184549" y="18533"/>
              <a:ext cx="89063" cy="116656"/>
            </a:xfrm>
            <a:custGeom>
              <a:avLst/>
              <a:gdLst/>
              <a:ahLst/>
              <a:cxnLst/>
              <a:rect l="l" t="t" r="r" b="b"/>
              <a:pathLst>
                <a:path w="1630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630" y="2134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24"/>
            <p:cNvSpPr/>
            <p:nvPr/>
          </p:nvSpPr>
          <p:spPr>
            <a:xfrm>
              <a:off x="2319620" y="18533"/>
              <a:ext cx="89009" cy="116656"/>
            </a:xfrm>
            <a:custGeom>
              <a:avLst/>
              <a:gdLst/>
              <a:ahLst/>
              <a:cxnLst/>
              <a:rect l="l" t="t" r="r" b="b"/>
              <a:pathLst>
                <a:path w="1629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629" y="2134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24"/>
            <p:cNvSpPr/>
            <p:nvPr/>
          </p:nvSpPr>
          <p:spPr>
            <a:xfrm>
              <a:off x="2457697" y="18533"/>
              <a:ext cx="82889" cy="116656"/>
            </a:xfrm>
            <a:custGeom>
              <a:avLst/>
              <a:gdLst/>
              <a:ahLst/>
              <a:cxnLst/>
              <a:rect l="l" t="t" r="r" b="b"/>
              <a:pathLst>
                <a:path w="1517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517" y="2134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24"/>
            <p:cNvSpPr/>
            <p:nvPr/>
          </p:nvSpPr>
          <p:spPr>
            <a:xfrm>
              <a:off x="2595774" y="18533"/>
              <a:ext cx="79884" cy="116656"/>
            </a:xfrm>
            <a:custGeom>
              <a:avLst/>
              <a:gdLst/>
              <a:ahLst/>
              <a:cxnLst/>
              <a:rect l="l" t="t" r="r" b="b"/>
              <a:pathLst>
                <a:path w="146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461" y="2134"/>
                  </a:lnTo>
                  <a:lnTo>
                    <a:pt x="146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24"/>
            <p:cNvSpPr/>
            <p:nvPr/>
          </p:nvSpPr>
          <p:spPr>
            <a:xfrm>
              <a:off x="2730846" y="18533"/>
              <a:ext cx="76769" cy="116656"/>
            </a:xfrm>
            <a:custGeom>
              <a:avLst/>
              <a:gdLst/>
              <a:ahLst/>
              <a:cxnLst/>
              <a:rect l="l" t="t" r="r" b="b"/>
              <a:pathLst>
                <a:path w="1405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404" y="2134"/>
                  </a:lnTo>
                  <a:lnTo>
                    <a:pt x="140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24"/>
            <p:cNvSpPr/>
            <p:nvPr/>
          </p:nvSpPr>
          <p:spPr>
            <a:xfrm>
              <a:off x="2868922" y="18533"/>
              <a:ext cx="73709" cy="116656"/>
            </a:xfrm>
            <a:custGeom>
              <a:avLst/>
              <a:gdLst/>
              <a:ahLst/>
              <a:cxnLst/>
              <a:rect l="l" t="t" r="r" b="b"/>
              <a:pathLst>
                <a:path w="1349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348" y="2134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24"/>
            <p:cNvSpPr/>
            <p:nvPr/>
          </p:nvSpPr>
          <p:spPr>
            <a:xfrm>
              <a:off x="3003939" y="18533"/>
              <a:ext cx="70650" cy="116656"/>
            </a:xfrm>
            <a:custGeom>
              <a:avLst/>
              <a:gdLst/>
              <a:ahLst/>
              <a:cxnLst/>
              <a:rect l="l" t="t" r="r" b="b"/>
              <a:pathLst>
                <a:path w="1293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293" y="2134"/>
                  </a:lnTo>
                  <a:lnTo>
                    <a:pt x="129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24"/>
            <p:cNvSpPr/>
            <p:nvPr/>
          </p:nvSpPr>
          <p:spPr>
            <a:xfrm>
              <a:off x="3142071" y="18533"/>
              <a:ext cx="67535" cy="116656"/>
            </a:xfrm>
            <a:custGeom>
              <a:avLst/>
              <a:gdLst/>
              <a:ahLst/>
              <a:cxnLst/>
              <a:rect l="l" t="t" r="r" b="b"/>
              <a:pathLst>
                <a:path w="1236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236" y="2134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24"/>
            <p:cNvSpPr/>
            <p:nvPr/>
          </p:nvSpPr>
          <p:spPr>
            <a:xfrm>
              <a:off x="3280148" y="18533"/>
              <a:ext cx="61415" cy="116656"/>
            </a:xfrm>
            <a:custGeom>
              <a:avLst/>
              <a:gdLst/>
              <a:ahLst/>
              <a:cxnLst/>
              <a:rect l="l" t="t" r="r" b="b"/>
              <a:pathLst>
                <a:path w="1124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24"/>
            <p:cNvSpPr/>
            <p:nvPr/>
          </p:nvSpPr>
          <p:spPr>
            <a:xfrm>
              <a:off x="3415165" y="18533"/>
              <a:ext cx="61470" cy="116656"/>
            </a:xfrm>
            <a:custGeom>
              <a:avLst/>
              <a:gdLst/>
              <a:ahLst/>
              <a:cxnLst/>
              <a:rect l="l" t="t" r="r" b="b"/>
              <a:pathLst>
                <a:path w="1125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1124" y="2134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24"/>
            <p:cNvSpPr/>
            <p:nvPr/>
          </p:nvSpPr>
          <p:spPr>
            <a:xfrm>
              <a:off x="3553296" y="18533"/>
              <a:ext cx="58356" cy="116656"/>
            </a:xfrm>
            <a:custGeom>
              <a:avLst/>
              <a:gdLst/>
              <a:ahLst/>
              <a:cxnLst/>
              <a:rect l="l" t="t" r="r" b="b"/>
              <a:pathLst>
                <a:path w="1068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1067" y="2134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24"/>
            <p:cNvSpPr/>
            <p:nvPr/>
          </p:nvSpPr>
          <p:spPr>
            <a:xfrm>
              <a:off x="3691373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5" y="2134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24"/>
            <p:cNvSpPr/>
            <p:nvPr/>
          </p:nvSpPr>
          <p:spPr>
            <a:xfrm>
              <a:off x="3826390" y="18533"/>
              <a:ext cx="52236" cy="116656"/>
            </a:xfrm>
            <a:custGeom>
              <a:avLst/>
              <a:gdLst/>
              <a:ahLst/>
              <a:cxnLst/>
              <a:rect l="l" t="t" r="r" b="b"/>
              <a:pathLst>
                <a:path w="956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956" y="2134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24"/>
            <p:cNvSpPr/>
            <p:nvPr/>
          </p:nvSpPr>
          <p:spPr>
            <a:xfrm>
              <a:off x="3964522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24"/>
            <p:cNvSpPr/>
            <p:nvPr/>
          </p:nvSpPr>
          <p:spPr>
            <a:xfrm>
              <a:off x="4099539" y="18533"/>
              <a:ext cx="46062" cy="116656"/>
            </a:xfrm>
            <a:custGeom>
              <a:avLst/>
              <a:gdLst/>
              <a:ahLst/>
              <a:cxnLst/>
              <a:rect l="l" t="t" r="r" b="b"/>
              <a:pathLst>
                <a:path w="843" h="2135" extrusionOk="0">
                  <a:moveTo>
                    <a:pt x="0" y="0"/>
                  </a:moveTo>
                  <a:lnTo>
                    <a:pt x="0" y="2134"/>
                  </a:lnTo>
                  <a:lnTo>
                    <a:pt x="843" y="2134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24"/>
            <p:cNvSpPr/>
            <p:nvPr/>
          </p:nvSpPr>
          <p:spPr>
            <a:xfrm>
              <a:off x="4237616" y="18533"/>
              <a:ext cx="39996" cy="116656"/>
            </a:xfrm>
            <a:custGeom>
              <a:avLst/>
              <a:gdLst/>
              <a:ahLst/>
              <a:cxnLst/>
              <a:rect l="l" t="t" r="r" b="b"/>
              <a:pathLst>
                <a:path w="732" h="2135" extrusionOk="0">
                  <a:moveTo>
                    <a:pt x="1" y="0"/>
                  </a:moveTo>
                  <a:lnTo>
                    <a:pt x="1" y="2134"/>
                  </a:lnTo>
                  <a:lnTo>
                    <a:pt x="731" y="2134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24"/>
            <p:cNvSpPr/>
            <p:nvPr/>
          </p:nvSpPr>
          <p:spPr>
            <a:xfrm>
              <a:off x="2362568" y="-1307210"/>
              <a:ext cx="15408" cy="6174"/>
            </a:xfrm>
            <a:custGeom>
              <a:avLst/>
              <a:gdLst/>
              <a:ahLst/>
              <a:cxnLst/>
              <a:rect l="l" t="t" r="r" b="b"/>
              <a:pathLst>
                <a:path w="282" h="113" extrusionOk="0">
                  <a:moveTo>
                    <a:pt x="0" y="0"/>
                  </a:moveTo>
                  <a:lnTo>
                    <a:pt x="169" y="112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24"/>
            <p:cNvSpPr/>
            <p:nvPr/>
          </p:nvSpPr>
          <p:spPr>
            <a:xfrm>
              <a:off x="2221376" y="-1294971"/>
              <a:ext cx="95183" cy="73709"/>
            </a:xfrm>
            <a:custGeom>
              <a:avLst/>
              <a:gdLst/>
              <a:ahLst/>
              <a:cxnLst/>
              <a:rect l="l" t="t" r="r" b="b"/>
              <a:pathLst>
                <a:path w="1742" h="1349" extrusionOk="0">
                  <a:moveTo>
                    <a:pt x="169" y="1"/>
                  </a:moveTo>
                  <a:cubicBezTo>
                    <a:pt x="113" y="113"/>
                    <a:pt x="57" y="169"/>
                    <a:pt x="1" y="282"/>
                  </a:cubicBezTo>
                  <a:lnTo>
                    <a:pt x="1573" y="1349"/>
                  </a:lnTo>
                  <a:cubicBezTo>
                    <a:pt x="1630" y="1236"/>
                    <a:pt x="1686" y="1124"/>
                    <a:pt x="1742" y="1068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24"/>
            <p:cNvSpPr/>
            <p:nvPr/>
          </p:nvSpPr>
          <p:spPr>
            <a:xfrm>
              <a:off x="2132421" y="-1080124"/>
              <a:ext cx="104362" cy="36882"/>
            </a:xfrm>
            <a:custGeom>
              <a:avLst/>
              <a:gdLst/>
              <a:ahLst/>
              <a:cxnLst/>
              <a:rect l="l" t="t" r="r" b="b"/>
              <a:pathLst>
                <a:path w="1910" h="675" extrusionOk="0">
                  <a:moveTo>
                    <a:pt x="56" y="0"/>
                  </a:moveTo>
                  <a:cubicBezTo>
                    <a:pt x="0" y="113"/>
                    <a:pt x="0" y="169"/>
                    <a:pt x="0" y="281"/>
                  </a:cubicBezTo>
                  <a:lnTo>
                    <a:pt x="1854" y="674"/>
                  </a:lnTo>
                  <a:cubicBezTo>
                    <a:pt x="1854" y="618"/>
                    <a:pt x="1910" y="562"/>
                    <a:pt x="1910" y="506"/>
                  </a:cubicBezTo>
                  <a:lnTo>
                    <a:pt x="1910" y="39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24"/>
            <p:cNvSpPr/>
            <p:nvPr/>
          </p:nvSpPr>
          <p:spPr>
            <a:xfrm>
              <a:off x="2147721" y="-1135366"/>
              <a:ext cx="104417" cy="46062"/>
            </a:xfrm>
            <a:custGeom>
              <a:avLst/>
              <a:gdLst/>
              <a:ahLst/>
              <a:cxnLst/>
              <a:rect l="l" t="t" r="r" b="b"/>
              <a:pathLst>
                <a:path w="1911" h="843" extrusionOk="0">
                  <a:moveTo>
                    <a:pt x="57" y="0"/>
                  </a:moveTo>
                  <a:lnTo>
                    <a:pt x="57" y="56"/>
                  </a:lnTo>
                  <a:cubicBezTo>
                    <a:pt x="57" y="113"/>
                    <a:pt x="57" y="225"/>
                    <a:pt x="1" y="281"/>
                  </a:cubicBezTo>
                  <a:lnTo>
                    <a:pt x="1854" y="843"/>
                  </a:lnTo>
                  <a:cubicBezTo>
                    <a:pt x="1854" y="730"/>
                    <a:pt x="1854" y="618"/>
                    <a:pt x="1910" y="56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24"/>
            <p:cNvSpPr/>
            <p:nvPr/>
          </p:nvSpPr>
          <p:spPr>
            <a:xfrm>
              <a:off x="2282792" y="-1307210"/>
              <a:ext cx="64475" cy="43002"/>
            </a:xfrm>
            <a:custGeom>
              <a:avLst/>
              <a:gdLst/>
              <a:ahLst/>
              <a:cxnLst/>
              <a:rect l="l" t="t" r="r" b="b"/>
              <a:pathLst>
                <a:path w="1180" h="787" extrusionOk="0">
                  <a:moveTo>
                    <a:pt x="0" y="0"/>
                  </a:moveTo>
                  <a:lnTo>
                    <a:pt x="955" y="786"/>
                  </a:lnTo>
                  <a:lnTo>
                    <a:pt x="1180" y="562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24"/>
            <p:cNvSpPr/>
            <p:nvPr/>
          </p:nvSpPr>
          <p:spPr>
            <a:xfrm>
              <a:off x="2126247" y="-1021823"/>
              <a:ext cx="104417" cy="27648"/>
            </a:xfrm>
            <a:custGeom>
              <a:avLst/>
              <a:gdLst/>
              <a:ahLst/>
              <a:cxnLst/>
              <a:rect l="l" t="t" r="r" b="b"/>
              <a:pathLst>
                <a:path w="1911" h="506" extrusionOk="0">
                  <a:moveTo>
                    <a:pt x="1" y="0"/>
                  </a:moveTo>
                  <a:lnTo>
                    <a:pt x="1" y="337"/>
                  </a:lnTo>
                  <a:lnTo>
                    <a:pt x="1910" y="506"/>
                  </a:lnTo>
                  <a:cubicBezTo>
                    <a:pt x="1910" y="394"/>
                    <a:pt x="1910" y="337"/>
                    <a:pt x="1910" y="22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24"/>
            <p:cNvSpPr/>
            <p:nvPr/>
          </p:nvSpPr>
          <p:spPr>
            <a:xfrm>
              <a:off x="2166135" y="-1193667"/>
              <a:ext cx="101357" cy="55296"/>
            </a:xfrm>
            <a:custGeom>
              <a:avLst/>
              <a:gdLst/>
              <a:ahLst/>
              <a:cxnLst/>
              <a:rect l="l" t="t" r="r" b="b"/>
              <a:pathLst>
                <a:path w="1855" h="1012" extrusionOk="0">
                  <a:moveTo>
                    <a:pt x="113" y="0"/>
                  </a:moveTo>
                  <a:cubicBezTo>
                    <a:pt x="57" y="113"/>
                    <a:pt x="57" y="225"/>
                    <a:pt x="1" y="281"/>
                  </a:cubicBezTo>
                  <a:lnTo>
                    <a:pt x="1742" y="1011"/>
                  </a:lnTo>
                  <a:cubicBezTo>
                    <a:pt x="1798" y="955"/>
                    <a:pt x="1854" y="843"/>
                    <a:pt x="1854" y="73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24"/>
            <p:cNvSpPr/>
            <p:nvPr/>
          </p:nvSpPr>
          <p:spPr>
            <a:xfrm>
              <a:off x="2190723" y="-1245849"/>
              <a:ext cx="98243" cy="67535"/>
            </a:xfrm>
            <a:custGeom>
              <a:avLst/>
              <a:gdLst/>
              <a:ahLst/>
              <a:cxnLst/>
              <a:rect l="l" t="t" r="r" b="b"/>
              <a:pathLst>
                <a:path w="1798" h="1236" extrusionOk="0">
                  <a:moveTo>
                    <a:pt x="113" y="0"/>
                  </a:moveTo>
                  <a:lnTo>
                    <a:pt x="0" y="281"/>
                  </a:lnTo>
                  <a:lnTo>
                    <a:pt x="1685" y="1236"/>
                  </a:lnTo>
                  <a:lnTo>
                    <a:pt x="1797" y="89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24"/>
            <p:cNvSpPr/>
            <p:nvPr/>
          </p:nvSpPr>
          <p:spPr>
            <a:xfrm>
              <a:off x="2123187" y="-1307210"/>
              <a:ext cx="1206123" cy="957511"/>
            </a:xfrm>
            <a:custGeom>
              <a:avLst/>
              <a:gdLst/>
              <a:ahLst/>
              <a:cxnLst/>
              <a:rect l="l" t="t" r="r" b="b"/>
              <a:pathLst>
                <a:path w="22074" h="17524" extrusionOk="0">
                  <a:moveTo>
                    <a:pt x="18310" y="0"/>
                  </a:moveTo>
                  <a:cubicBezTo>
                    <a:pt x="18366" y="56"/>
                    <a:pt x="18423" y="112"/>
                    <a:pt x="18479" y="225"/>
                  </a:cubicBezTo>
                  <a:lnTo>
                    <a:pt x="18029" y="618"/>
                  </a:lnTo>
                  <a:cubicBezTo>
                    <a:pt x="18086" y="674"/>
                    <a:pt x="18142" y="786"/>
                    <a:pt x="18198" y="843"/>
                  </a:cubicBezTo>
                  <a:lnTo>
                    <a:pt x="18703" y="449"/>
                  </a:lnTo>
                  <a:cubicBezTo>
                    <a:pt x="18816" y="618"/>
                    <a:pt x="18928" y="843"/>
                    <a:pt x="19097" y="1011"/>
                  </a:cubicBezTo>
                  <a:lnTo>
                    <a:pt x="18591" y="1348"/>
                  </a:lnTo>
                  <a:lnTo>
                    <a:pt x="18760" y="1573"/>
                  </a:lnTo>
                  <a:lnTo>
                    <a:pt x="19265" y="1236"/>
                  </a:lnTo>
                  <a:cubicBezTo>
                    <a:pt x="19377" y="1460"/>
                    <a:pt x="19490" y="1629"/>
                    <a:pt x="19546" y="1797"/>
                  </a:cubicBezTo>
                  <a:lnTo>
                    <a:pt x="19040" y="2078"/>
                  </a:lnTo>
                  <a:lnTo>
                    <a:pt x="19153" y="2359"/>
                  </a:lnTo>
                  <a:lnTo>
                    <a:pt x="19714" y="2078"/>
                  </a:lnTo>
                  <a:cubicBezTo>
                    <a:pt x="19827" y="2247"/>
                    <a:pt x="19939" y="2471"/>
                    <a:pt x="19995" y="2696"/>
                  </a:cubicBezTo>
                  <a:lnTo>
                    <a:pt x="19433" y="2921"/>
                  </a:lnTo>
                  <a:cubicBezTo>
                    <a:pt x="19433" y="2977"/>
                    <a:pt x="19546" y="3089"/>
                    <a:pt x="19546" y="3201"/>
                  </a:cubicBezTo>
                  <a:lnTo>
                    <a:pt x="20107" y="2977"/>
                  </a:lnTo>
                  <a:cubicBezTo>
                    <a:pt x="20164" y="3145"/>
                    <a:pt x="20276" y="3370"/>
                    <a:pt x="20332" y="3538"/>
                  </a:cubicBezTo>
                  <a:lnTo>
                    <a:pt x="19770" y="3707"/>
                  </a:lnTo>
                  <a:lnTo>
                    <a:pt x="19827" y="4044"/>
                  </a:lnTo>
                  <a:lnTo>
                    <a:pt x="20388" y="3819"/>
                  </a:lnTo>
                  <a:cubicBezTo>
                    <a:pt x="20501" y="4044"/>
                    <a:pt x="20557" y="4269"/>
                    <a:pt x="20557" y="4493"/>
                  </a:cubicBezTo>
                  <a:lnTo>
                    <a:pt x="19995" y="4606"/>
                  </a:lnTo>
                  <a:cubicBezTo>
                    <a:pt x="19995" y="4718"/>
                    <a:pt x="20051" y="4830"/>
                    <a:pt x="20051" y="4886"/>
                  </a:cubicBezTo>
                  <a:lnTo>
                    <a:pt x="20613" y="4774"/>
                  </a:lnTo>
                  <a:cubicBezTo>
                    <a:pt x="20613" y="4999"/>
                    <a:pt x="20725" y="5223"/>
                    <a:pt x="20725" y="5392"/>
                  </a:cubicBezTo>
                  <a:lnTo>
                    <a:pt x="20107" y="5448"/>
                  </a:lnTo>
                  <a:lnTo>
                    <a:pt x="20107" y="5785"/>
                  </a:lnTo>
                  <a:lnTo>
                    <a:pt x="20725" y="5729"/>
                  </a:lnTo>
                  <a:lnTo>
                    <a:pt x="20725" y="6403"/>
                  </a:lnTo>
                  <a:lnTo>
                    <a:pt x="20107" y="6403"/>
                  </a:lnTo>
                  <a:lnTo>
                    <a:pt x="20107" y="6684"/>
                  </a:lnTo>
                  <a:lnTo>
                    <a:pt x="20781" y="6684"/>
                  </a:lnTo>
                  <a:lnTo>
                    <a:pt x="20781" y="7301"/>
                  </a:lnTo>
                  <a:lnTo>
                    <a:pt x="20220" y="7245"/>
                  </a:lnTo>
                  <a:lnTo>
                    <a:pt x="20220" y="7582"/>
                  </a:lnTo>
                  <a:lnTo>
                    <a:pt x="20838" y="7638"/>
                  </a:lnTo>
                  <a:cubicBezTo>
                    <a:pt x="20838" y="7863"/>
                    <a:pt x="20725" y="8088"/>
                    <a:pt x="20725" y="8312"/>
                  </a:cubicBezTo>
                  <a:lnTo>
                    <a:pt x="20107" y="8144"/>
                  </a:lnTo>
                  <a:cubicBezTo>
                    <a:pt x="20107" y="8200"/>
                    <a:pt x="20107" y="8256"/>
                    <a:pt x="20107" y="8312"/>
                  </a:cubicBezTo>
                  <a:lnTo>
                    <a:pt x="20107" y="8481"/>
                  </a:lnTo>
                  <a:lnTo>
                    <a:pt x="20725" y="8593"/>
                  </a:lnTo>
                  <a:cubicBezTo>
                    <a:pt x="20669" y="8818"/>
                    <a:pt x="20613" y="8986"/>
                    <a:pt x="20557" y="9211"/>
                  </a:cubicBezTo>
                  <a:lnTo>
                    <a:pt x="19995" y="9043"/>
                  </a:lnTo>
                  <a:cubicBezTo>
                    <a:pt x="19995" y="9099"/>
                    <a:pt x="19939" y="9211"/>
                    <a:pt x="19883" y="9323"/>
                  </a:cubicBezTo>
                  <a:lnTo>
                    <a:pt x="20444" y="9492"/>
                  </a:lnTo>
                  <a:cubicBezTo>
                    <a:pt x="20388" y="9717"/>
                    <a:pt x="20332" y="9941"/>
                    <a:pt x="20220" y="10110"/>
                  </a:cubicBezTo>
                  <a:lnTo>
                    <a:pt x="19658" y="9885"/>
                  </a:lnTo>
                  <a:cubicBezTo>
                    <a:pt x="19658" y="9997"/>
                    <a:pt x="19602" y="10110"/>
                    <a:pt x="19546" y="10166"/>
                  </a:cubicBezTo>
                  <a:lnTo>
                    <a:pt x="20107" y="10391"/>
                  </a:lnTo>
                  <a:cubicBezTo>
                    <a:pt x="20051" y="10615"/>
                    <a:pt x="19939" y="10784"/>
                    <a:pt x="19827" y="10952"/>
                  </a:cubicBezTo>
                  <a:lnTo>
                    <a:pt x="19321" y="10671"/>
                  </a:lnTo>
                  <a:cubicBezTo>
                    <a:pt x="19265" y="10784"/>
                    <a:pt x="19209" y="10896"/>
                    <a:pt x="19153" y="10952"/>
                  </a:cubicBezTo>
                  <a:lnTo>
                    <a:pt x="19714" y="11233"/>
                  </a:lnTo>
                  <a:cubicBezTo>
                    <a:pt x="19602" y="11458"/>
                    <a:pt x="19490" y="11626"/>
                    <a:pt x="19377" y="11795"/>
                  </a:cubicBezTo>
                  <a:lnTo>
                    <a:pt x="18703" y="11458"/>
                  </a:lnTo>
                  <a:cubicBezTo>
                    <a:pt x="18647" y="11570"/>
                    <a:pt x="18591" y="11626"/>
                    <a:pt x="18535" y="11738"/>
                  </a:cubicBezTo>
                  <a:lnTo>
                    <a:pt x="19040" y="12075"/>
                  </a:lnTo>
                  <a:cubicBezTo>
                    <a:pt x="18928" y="12244"/>
                    <a:pt x="18760" y="12412"/>
                    <a:pt x="18647" y="12581"/>
                  </a:cubicBezTo>
                  <a:lnTo>
                    <a:pt x="18198" y="12188"/>
                  </a:lnTo>
                  <a:lnTo>
                    <a:pt x="17973" y="12412"/>
                  </a:lnTo>
                  <a:lnTo>
                    <a:pt x="18479" y="12806"/>
                  </a:lnTo>
                  <a:cubicBezTo>
                    <a:pt x="18310" y="12974"/>
                    <a:pt x="18142" y="13143"/>
                    <a:pt x="18029" y="13311"/>
                  </a:cubicBezTo>
                  <a:lnTo>
                    <a:pt x="17580" y="12862"/>
                  </a:lnTo>
                  <a:lnTo>
                    <a:pt x="17355" y="13086"/>
                  </a:lnTo>
                  <a:lnTo>
                    <a:pt x="17805" y="13480"/>
                  </a:lnTo>
                  <a:cubicBezTo>
                    <a:pt x="17636" y="13648"/>
                    <a:pt x="17468" y="13760"/>
                    <a:pt x="17299" y="13929"/>
                  </a:cubicBezTo>
                  <a:lnTo>
                    <a:pt x="16906" y="13480"/>
                  </a:lnTo>
                  <a:lnTo>
                    <a:pt x="16681" y="13648"/>
                  </a:lnTo>
                  <a:lnTo>
                    <a:pt x="17075" y="14097"/>
                  </a:lnTo>
                  <a:cubicBezTo>
                    <a:pt x="16906" y="14266"/>
                    <a:pt x="16738" y="14378"/>
                    <a:pt x="16569" y="14547"/>
                  </a:cubicBezTo>
                  <a:lnTo>
                    <a:pt x="16232" y="14041"/>
                  </a:lnTo>
                  <a:lnTo>
                    <a:pt x="15951" y="14210"/>
                  </a:lnTo>
                  <a:lnTo>
                    <a:pt x="16288" y="14715"/>
                  </a:lnTo>
                  <a:cubicBezTo>
                    <a:pt x="16120" y="14828"/>
                    <a:pt x="15951" y="14940"/>
                    <a:pt x="15727" y="14996"/>
                  </a:cubicBezTo>
                  <a:lnTo>
                    <a:pt x="15446" y="14491"/>
                  </a:lnTo>
                  <a:lnTo>
                    <a:pt x="15165" y="14603"/>
                  </a:lnTo>
                  <a:lnTo>
                    <a:pt x="15502" y="15165"/>
                  </a:lnTo>
                  <a:cubicBezTo>
                    <a:pt x="15277" y="15277"/>
                    <a:pt x="15109" y="15333"/>
                    <a:pt x="14884" y="15445"/>
                  </a:cubicBezTo>
                  <a:lnTo>
                    <a:pt x="14660" y="14884"/>
                  </a:lnTo>
                  <a:lnTo>
                    <a:pt x="14379" y="14996"/>
                  </a:lnTo>
                  <a:lnTo>
                    <a:pt x="14603" y="15558"/>
                  </a:lnTo>
                  <a:cubicBezTo>
                    <a:pt x="14379" y="15614"/>
                    <a:pt x="14210" y="15726"/>
                    <a:pt x="13986" y="15782"/>
                  </a:cubicBezTo>
                  <a:lnTo>
                    <a:pt x="13817" y="15165"/>
                  </a:lnTo>
                  <a:lnTo>
                    <a:pt x="13536" y="15277"/>
                  </a:lnTo>
                  <a:lnTo>
                    <a:pt x="13705" y="15839"/>
                  </a:lnTo>
                  <a:cubicBezTo>
                    <a:pt x="13480" y="15895"/>
                    <a:pt x="13255" y="15951"/>
                    <a:pt x="13031" y="16007"/>
                  </a:cubicBezTo>
                  <a:lnTo>
                    <a:pt x="12918" y="15445"/>
                  </a:lnTo>
                  <a:lnTo>
                    <a:pt x="12638" y="15502"/>
                  </a:lnTo>
                  <a:lnTo>
                    <a:pt x="12750" y="16063"/>
                  </a:lnTo>
                  <a:cubicBezTo>
                    <a:pt x="12525" y="16063"/>
                    <a:pt x="12357" y="16119"/>
                    <a:pt x="12132" y="16175"/>
                  </a:cubicBezTo>
                  <a:lnTo>
                    <a:pt x="12076" y="15558"/>
                  </a:lnTo>
                  <a:lnTo>
                    <a:pt x="11739" y="15558"/>
                  </a:lnTo>
                  <a:lnTo>
                    <a:pt x="11851" y="16175"/>
                  </a:lnTo>
                  <a:lnTo>
                    <a:pt x="11121" y="16175"/>
                  </a:lnTo>
                  <a:lnTo>
                    <a:pt x="11121" y="15670"/>
                  </a:lnTo>
                  <a:lnTo>
                    <a:pt x="10840" y="15670"/>
                  </a:lnTo>
                  <a:lnTo>
                    <a:pt x="10840" y="16288"/>
                  </a:lnTo>
                  <a:lnTo>
                    <a:pt x="10166" y="16288"/>
                  </a:lnTo>
                  <a:lnTo>
                    <a:pt x="10223" y="15670"/>
                  </a:lnTo>
                  <a:lnTo>
                    <a:pt x="9942" y="15670"/>
                  </a:lnTo>
                  <a:lnTo>
                    <a:pt x="9886" y="16288"/>
                  </a:lnTo>
                  <a:cubicBezTo>
                    <a:pt x="9661" y="16288"/>
                    <a:pt x="9436" y="16232"/>
                    <a:pt x="9155" y="16175"/>
                  </a:cubicBezTo>
                  <a:lnTo>
                    <a:pt x="9324" y="15558"/>
                  </a:lnTo>
                  <a:lnTo>
                    <a:pt x="8987" y="15558"/>
                  </a:lnTo>
                  <a:lnTo>
                    <a:pt x="8875" y="16119"/>
                  </a:lnTo>
                  <a:cubicBezTo>
                    <a:pt x="8650" y="16119"/>
                    <a:pt x="8481" y="16063"/>
                    <a:pt x="8257" y="16007"/>
                  </a:cubicBezTo>
                  <a:lnTo>
                    <a:pt x="8425" y="15389"/>
                  </a:lnTo>
                  <a:cubicBezTo>
                    <a:pt x="8369" y="15389"/>
                    <a:pt x="8257" y="15333"/>
                    <a:pt x="8144" y="15333"/>
                  </a:cubicBezTo>
                  <a:lnTo>
                    <a:pt x="7976" y="15895"/>
                  </a:lnTo>
                  <a:cubicBezTo>
                    <a:pt x="7751" y="15839"/>
                    <a:pt x="7527" y="15726"/>
                    <a:pt x="7358" y="15670"/>
                  </a:cubicBezTo>
                  <a:lnTo>
                    <a:pt x="7583" y="15108"/>
                  </a:lnTo>
                  <a:lnTo>
                    <a:pt x="7302" y="14996"/>
                  </a:lnTo>
                  <a:lnTo>
                    <a:pt x="7077" y="15558"/>
                  </a:lnTo>
                  <a:cubicBezTo>
                    <a:pt x="6853" y="15445"/>
                    <a:pt x="6684" y="15389"/>
                    <a:pt x="6516" y="15277"/>
                  </a:cubicBezTo>
                  <a:lnTo>
                    <a:pt x="6796" y="14715"/>
                  </a:lnTo>
                  <a:lnTo>
                    <a:pt x="6516" y="14603"/>
                  </a:lnTo>
                  <a:lnTo>
                    <a:pt x="6235" y="15108"/>
                  </a:lnTo>
                  <a:cubicBezTo>
                    <a:pt x="6010" y="14996"/>
                    <a:pt x="5842" y="14884"/>
                    <a:pt x="5673" y="14771"/>
                  </a:cubicBezTo>
                  <a:lnTo>
                    <a:pt x="6010" y="14266"/>
                  </a:lnTo>
                  <a:cubicBezTo>
                    <a:pt x="5898" y="14210"/>
                    <a:pt x="5842" y="14154"/>
                    <a:pt x="5729" y="14097"/>
                  </a:cubicBezTo>
                  <a:lnTo>
                    <a:pt x="5392" y="14603"/>
                  </a:lnTo>
                  <a:cubicBezTo>
                    <a:pt x="5224" y="14491"/>
                    <a:pt x="5055" y="14378"/>
                    <a:pt x="4887" y="14210"/>
                  </a:cubicBezTo>
                  <a:lnTo>
                    <a:pt x="5280" y="13760"/>
                  </a:lnTo>
                  <a:lnTo>
                    <a:pt x="5055" y="13592"/>
                  </a:lnTo>
                  <a:lnTo>
                    <a:pt x="4662" y="14041"/>
                  </a:lnTo>
                  <a:cubicBezTo>
                    <a:pt x="4494" y="13873"/>
                    <a:pt x="4325" y="13760"/>
                    <a:pt x="4157" y="13592"/>
                  </a:cubicBezTo>
                  <a:lnTo>
                    <a:pt x="4606" y="13143"/>
                  </a:lnTo>
                  <a:lnTo>
                    <a:pt x="4438" y="12862"/>
                  </a:lnTo>
                  <a:lnTo>
                    <a:pt x="4044" y="13311"/>
                  </a:lnTo>
                  <a:cubicBezTo>
                    <a:pt x="3876" y="13143"/>
                    <a:pt x="3764" y="12974"/>
                    <a:pt x="3595" y="12806"/>
                  </a:cubicBezTo>
                  <a:lnTo>
                    <a:pt x="4044" y="12412"/>
                  </a:lnTo>
                  <a:lnTo>
                    <a:pt x="3876" y="12188"/>
                  </a:lnTo>
                  <a:lnTo>
                    <a:pt x="3427" y="12581"/>
                  </a:lnTo>
                  <a:cubicBezTo>
                    <a:pt x="3258" y="12412"/>
                    <a:pt x="3146" y="12244"/>
                    <a:pt x="3033" y="12019"/>
                  </a:cubicBezTo>
                  <a:lnTo>
                    <a:pt x="3539" y="11682"/>
                  </a:lnTo>
                  <a:lnTo>
                    <a:pt x="3370" y="11458"/>
                  </a:lnTo>
                  <a:lnTo>
                    <a:pt x="2865" y="11795"/>
                  </a:lnTo>
                  <a:cubicBezTo>
                    <a:pt x="2753" y="11626"/>
                    <a:pt x="2640" y="11402"/>
                    <a:pt x="2528" y="11233"/>
                  </a:cubicBezTo>
                  <a:lnTo>
                    <a:pt x="3033" y="10952"/>
                  </a:lnTo>
                  <a:lnTo>
                    <a:pt x="2921" y="10671"/>
                  </a:lnTo>
                  <a:lnTo>
                    <a:pt x="2359" y="10952"/>
                  </a:lnTo>
                  <a:cubicBezTo>
                    <a:pt x="2247" y="10784"/>
                    <a:pt x="2191" y="10559"/>
                    <a:pt x="2079" y="10391"/>
                  </a:cubicBezTo>
                  <a:lnTo>
                    <a:pt x="2640" y="10110"/>
                  </a:lnTo>
                  <a:cubicBezTo>
                    <a:pt x="2584" y="10054"/>
                    <a:pt x="2584" y="9941"/>
                    <a:pt x="2528" y="9829"/>
                  </a:cubicBezTo>
                  <a:lnTo>
                    <a:pt x="1966" y="10054"/>
                  </a:lnTo>
                  <a:cubicBezTo>
                    <a:pt x="1910" y="9885"/>
                    <a:pt x="1798" y="9717"/>
                    <a:pt x="1742" y="9492"/>
                  </a:cubicBezTo>
                  <a:lnTo>
                    <a:pt x="2359" y="9323"/>
                  </a:lnTo>
                  <a:lnTo>
                    <a:pt x="2247" y="9043"/>
                  </a:lnTo>
                  <a:lnTo>
                    <a:pt x="1686" y="9211"/>
                  </a:lnTo>
                  <a:cubicBezTo>
                    <a:pt x="1629" y="8986"/>
                    <a:pt x="1573" y="8762"/>
                    <a:pt x="1517" y="8537"/>
                  </a:cubicBezTo>
                  <a:lnTo>
                    <a:pt x="2079" y="8425"/>
                  </a:lnTo>
                  <a:cubicBezTo>
                    <a:pt x="2079" y="8312"/>
                    <a:pt x="2079" y="8256"/>
                    <a:pt x="2023" y="8144"/>
                  </a:cubicBezTo>
                  <a:lnTo>
                    <a:pt x="1461" y="8256"/>
                  </a:lnTo>
                  <a:cubicBezTo>
                    <a:pt x="1461" y="8032"/>
                    <a:pt x="1405" y="7807"/>
                    <a:pt x="1349" y="7638"/>
                  </a:cubicBezTo>
                  <a:lnTo>
                    <a:pt x="1966" y="7582"/>
                  </a:lnTo>
                  <a:lnTo>
                    <a:pt x="1966" y="7245"/>
                  </a:lnTo>
                  <a:lnTo>
                    <a:pt x="1349" y="7301"/>
                  </a:lnTo>
                  <a:lnTo>
                    <a:pt x="1349" y="6628"/>
                  </a:lnTo>
                  <a:lnTo>
                    <a:pt x="1966" y="6628"/>
                  </a:lnTo>
                  <a:lnTo>
                    <a:pt x="1966" y="6291"/>
                  </a:lnTo>
                  <a:lnTo>
                    <a:pt x="1" y="6291"/>
                  </a:lnTo>
                  <a:lnTo>
                    <a:pt x="1" y="6571"/>
                  </a:lnTo>
                  <a:cubicBezTo>
                    <a:pt x="1" y="6908"/>
                    <a:pt x="1" y="7245"/>
                    <a:pt x="57" y="7582"/>
                  </a:cubicBezTo>
                  <a:cubicBezTo>
                    <a:pt x="57" y="7638"/>
                    <a:pt x="57" y="7695"/>
                    <a:pt x="57" y="7751"/>
                  </a:cubicBezTo>
                  <a:cubicBezTo>
                    <a:pt x="57" y="7975"/>
                    <a:pt x="113" y="8200"/>
                    <a:pt x="169" y="8481"/>
                  </a:cubicBezTo>
                  <a:cubicBezTo>
                    <a:pt x="169" y="8593"/>
                    <a:pt x="169" y="8649"/>
                    <a:pt x="225" y="8762"/>
                  </a:cubicBezTo>
                  <a:cubicBezTo>
                    <a:pt x="281" y="9043"/>
                    <a:pt x="338" y="9267"/>
                    <a:pt x="394" y="9548"/>
                  </a:cubicBezTo>
                  <a:cubicBezTo>
                    <a:pt x="450" y="9604"/>
                    <a:pt x="450" y="9717"/>
                    <a:pt x="450" y="9773"/>
                  </a:cubicBezTo>
                  <a:cubicBezTo>
                    <a:pt x="562" y="10054"/>
                    <a:pt x="675" y="10278"/>
                    <a:pt x="731" y="10559"/>
                  </a:cubicBezTo>
                  <a:cubicBezTo>
                    <a:pt x="731" y="10559"/>
                    <a:pt x="731" y="10615"/>
                    <a:pt x="731" y="10615"/>
                  </a:cubicBezTo>
                  <a:cubicBezTo>
                    <a:pt x="899" y="11008"/>
                    <a:pt x="1068" y="11402"/>
                    <a:pt x="1292" y="11738"/>
                  </a:cubicBezTo>
                  <a:lnTo>
                    <a:pt x="1349" y="11851"/>
                  </a:lnTo>
                  <a:cubicBezTo>
                    <a:pt x="1461" y="12075"/>
                    <a:pt x="1573" y="12300"/>
                    <a:pt x="1686" y="12469"/>
                  </a:cubicBezTo>
                  <a:lnTo>
                    <a:pt x="1854" y="12749"/>
                  </a:lnTo>
                  <a:cubicBezTo>
                    <a:pt x="2023" y="12974"/>
                    <a:pt x="2191" y="13199"/>
                    <a:pt x="2359" y="13367"/>
                  </a:cubicBezTo>
                  <a:lnTo>
                    <a:pt x="2472" y="13536"/>
                  </a:lnTo>
                  <a:cubicBezTo>
                    <a:pt x="2640" y="13760"/>
                    <a:pt x="2865" y="13985"/>
                    <a:pt x="3033" y="14210"/>
                  </a:cubicBezTo>
                  <a:lnTo>
                    <a:pt x="3146" y="14266"/>
                  </a:lnTo>
                  <a:cubicBezTo>
                    <a:pt x="3370" y="14491"/>
                    <a:pt x="3595" y="14771"/>
                    <a:pt x="3876" y="14996"/>
                  </a:cubicBezTo>
                  <a:lnTo>
                    <a:pt x="3932" y="15052"/>
                  </a:lnTo>
                  <a:cubicBezTo>
                    <a:pt x="4213" y="15221"/>
                    <a:pt x="4438" y="15445"/>
                    <a:pt x="4718" y="15614"/>
                  </a:cubicBezTo>
                  <a:lnTo>
                    <a:pt x="4943" y="15726"/>
                  </a:lnTo>
                  <a:cubicBezTo>
                    <a:pt x="5168" y="15895"/>
                    <a:pt x="5392" y="16063"/>
                    <a:pt x="5673" y="16175"/>
                  </a:cubicBezTo>
                  <a:lnTo>
                    <a:pt x="5842" y="16288"/>
                  </a:lnTo>
                  <a:cubicBezTo>
                    <a:pt x="6066" y="16400"/>
                    <a:pt x="6347" y="16512"/>
                    <a:pt x="6628" y="16625"/>
                  </a:cubicBezTo>
                  <a:lnTo>
                    <a:pt x="6740" y="16681"/>
                  </a:lnTo>
                  <a:cubicBezTo>
                    <a:pt x="7077" y="16849"/>
                    <a:pt x="7414" y="16962"/>
                    <a:pt x="7751" y="17074"/>
                  </a:cubicBezTo>
                  <a:lnTo>
                    <a:pt x="7976" y="17130"/>
                  </a:lnTo>
                  <a:cubicBezTo>
                    <a:pt x="8313" y="17243"/>
                    <a:pt x="8650" y="17299"/>
                    <a:pt x="8987" y="17355"/>
                  </a:cubicBezTo>
                  <a:cubicBezTo>
                    <a:pt x="9212" y="17411"/>
                    <a:pt x="9492" y="17467"/>
                    <a:pt x="9773" y="17467"/>
                  </a:cubicBezTo>
                  <a:lnTo>
                    <a:pt x="9942" y="17467"/>
                  </a:lnTo>
                  <a:cubicBezTo>
                    <a:pt x="10279" y="17467"/>
                    <a:pt x="10672" y="17523"/>
                    <a:pt x="11009" y="17523"/>
                  </a:cubicBezTo>
                  <a:cubicBezTo>
                    <a:pt x="12020" y="17523"/>
                    <a:pt x="13087" y="17411"/>
                    <a:pt x="14042" y="17130"/>
                  </a:cubicBezTo>
                  <a:lnTo>
                    <a:pt x="14323" y="17018"/>
                  </a:lnTo>
                  <a:cubicBezTo>
                    <a:pt x="15277" y="16737"/>
                    <a:pt x="16176" y="16344"/>
                    <a:pt x="17018" y="15782"/>
                  </a:cubicBezTo>
                  <a:lnTo>
                    <a:pt x="17131" y="15726"/>
                  </a:lnTo>
                  <a:cubicBezTo>
                    <a:pt x="17412" y="15502"/>
                    <a:pt x="17636" y="15333"/>
                    <a:pt x="17917" y="15165"/>
                  </a:cubicBezTo>
                  <a:lnTo>
                    <a:pt x="18142" y="14940"/>
                  </a:lnTo>
                  <a:cubicBezTo>
                    <a:pt x="18310" y="14771"/>
                    <a:pt x="18535" y="14603"/>
                    <a:pt x="18703" y="14434"/>
                  </a:cubicBezTo>
                  <a:lnTo>
                    <a:pt x="18928" y="14210"/>
                  </a:lnTo>
                  <a:cubicBezTo>
                    <a:pt x="19097" y="14041"/>
                    <a:pt x="19265" y="13817"/>
                    <a:pt x="19490" y="13648"/>
                  </a:cubicBezTo>
                  <a:cubicBezTo>
                    <a:pt x="19490" y="13592"/>
                    <a:pt x="19546" y="13536"/>
                    <a:pt x="19602" y="13480"/>
                  </a:cubicBezTo>
                  <a:lnTo>
                    <a:pt x="19658" y="13423"/>
                  </a:lnTo>
                  <a:cubicBezTo>
                    <a:pt x="20107" y="12862"/>
                    <a:pt x="20444" y="12300"/>
                    <a:pt x="20781" y="11682"/>
                  </a:cubicBezTo>
                  <a:lnTo>
                    <a:pt x="20894" y="11570"/>
                  </a:lnTo>
                  <a:cubicBezTo>
                    <a:pt x="21006" y="11345"/>
                    <a:pt x="21062" y="11121"/>
                    <a:pt x="21175" y="10896"/>
                  </a:cubicBezTo>
                  <a:cubicBezTo>
                    <a:pt x="21343" y="10503"/>
                    <a:pt x="21512" y="10166"/>
                    <a:pt x="21624" y="9773"/>
                  </a:cubicBezTo>
                  <a:cubicBezTo>
                    <a:pt x="21624" y="9717"/>
                    <a:pt x="21624" y="9660"/>
                    <a:pt x="21680" y="9548"/>
                  </a:cubicBezTo>
                  <a:cubicBezTo>
                    <a:pt x="21736" y="9211"/>
                    <a:pt x="21849" y="8874"/>
                    <a:pt x="21905" y="8537"/>
                  </a:cubicBezTo>
                  <a:cubicBezTo>
                    <a:pt x="21961" y="8144"/>
                    <a:pt x="22017" y="7807"/>
                    <a:pt x="22073" y="7414"/>
                  </a:cubicBezTo>
                  <a:lnTo>
                    <a:pt x="22073" y="6684"/>
                  </a:lnTo>
                  <a:cubicBezTo>
                    <a:pt x="22073" y="5954"/>
                    <a:pt x="22017" y="5223"/>
                    <a:pt x="21905" y="4493"/>
                  </a:cubicBezTo>
                  <a:cubicBezTo>
                    <a:pt x="21849" y="4156"/>
                    <a:pt x="21736" y="3819"/>
                    <a:pt x="21624" y="3426"/>
                  </a:cubicBezTo>
                  <a:cubicBezTo>
                    <a:pt x="21512" y="2977"/>
                    <a:pt x="21343" y="2584"/>
                    <a:pt x="21175" y="2134"/>
                  </a:cubicBezTo>
                  <a:cubicBezTo>
                    <a:pt x="20950" y="1573"/>
                    <a:pt x="20669" y="1011"/>
                    <a:pt x="20332" y="506"/>
                  </a:cubicBezTo>
                  <a:cubicBezTo>
                    <a:pt x="20164" y="337"/>
                    <a:pt x="20051" y="169"/>
                    <a:pt x="199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24"/>
            <p:cNvSpPr/>
            <p:nvPr/>
          </p:nvSpPr>
          <p:spPr>
            <a:xfrm>
              <a:off x="3077595" y="-1307210"/>
              <a:ext cx="18468" cy="9234"/>
            </a:xfrm>
            <a:custGeom>
              <a:avLst/>
              <a:gdLst/>
              <a:ahLst/>
              <a:cxnLst/>
              <a:rect l="l" t="t" r="r" b="b"/>
              <a:pathLst>
                <a:path w="338" h="169" extrusionOk="0">
                  <a:moveTo>
                    <a:pt x="1" y="0"/>
                  </a:moveTo>
                  <a:lnTo>
                    <a:pt x="169" y="16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24"/>
            <p:cNvSpPr/>
            <p:nvPr/>
          </p:nvSpPr>
          <p:spPr>
            <a:xfrm>
              <a:off x="2334920" y="-1282677"/>
              <a:ext cx="816376" cy="721357"/>
            </a:xfrm>
            <a:custGeom>
              <a:avLst/>
              <a:gdLst/>
              <a:ahLst/>
              <a:cxnLst/>
              <a:rect l="l" t="t" r="r" b="b"/>
              <a:pathLst>
                <a:path w="14941" h="13202" extrusionOk="0">
                  <a:moveTo>
                    <a:pt x="11009" y="0"/>
                  </a:moveTo>
                  <a:lnTo>
                    <a:pt x="10672" y="618"/>
                  </a:lnTo>
                  <a:cubicBezTo>
                    <a:pt x="13031" y="2135"/>
                    <a:pt x="14154" y="5055"/>
                    <a:pt x="13424" y="7807"/>
                  </a:cubicBezTo>
                  <a:cubicBezTo>
                    <a:pt x="12975" y="9492"/>
                    <a:pt x="11852" y="10896"/>
                    <a:pt x="10335" y="11739"/>
                  </a:cubicBezTo>
                  <a:cubicBezTo>
                    <a:pt x="9313" y="12304"/>
                    <a:pt x="8236" y="12563"/>
                    <a:pt x="7187" y="12563"/>
                  </a:cubicBezTo>
                  <a:cubicBezTo>
                    <a:pt x="3855" y="12563"/>
                    <a:pt x="803" y="9951"/>
                    <a:pt x="675" y="6235"/>
                  </a:cubicBezTo>
                  <a:lnTo>
                    <a:pt x="1" y="6235"/>
                  </a:lnTo>
                  <a:cubicBezTo>
                    <a:pt x="113" y="9773"/>
                    <a:pt x="2753" y="12694"/>
                    <a:pt x="6291" y="13143"/>
                  </a:cubicBezTo>
                  <a:cubicBezTo>
                    <a:pt x="6595" y="13182"/>
                    <a:pt x="6897" y="13201"/>
                    <a:pt x="7196" y="13201"/>
                  </a:cubicBezTo>
                  <a:cubicBezTo>
                    <a:pt x="10333" y="13201"/>
                    <a:pt x="13170" y="11103"/>
                    <a:pt x="14042" y="7976"/>
                  </a:cubicBezTo>
                  <a:cubicBezTo>
                    <a:pt x="14941" y="4943"/>
                    <a:pt x="13705" y="1685"/>
                    <a:pt x="1100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24"/>
            <p:cNvSpPr/>
            <p:nvPr/>
          </p:nvSpPr>
          <p:spPr>
            <a:xfrm>
              <a:off x="2460757" y="-1150720"/>
              <a:ext cx="463456" cy="395921"/>
            </a:xfrm>
            <a:custGeom>
              <a:avLst/>
              <a:gdLst/>
              <a:ahLst/>
              <a:cxnLst/>
              <a:rect l="l" t="t" r="r" b="b"/>
              <a:pathLst>
                <a:path w="8482" h="7246" extrusionOk="0">
                  <a:moveTo>
                    <a:pt x="4944" y="1009"/>
                  </a:moveTo>
                  <a:cubicBezTo>
                    <a:pt x="7058" y="1009"/>
                    <a:pt x="8481" y="3708"/>
                    <a:pt x="6740" y="5448"/>
                  </a:cubicBezTo>
                  <a:lnTo>
                    <a:pt x="6684" y="5448"/>
                  </a:lnTo>
                  <a:cubicBezTo>
                    <a:pt x="6235" y="5954"/>
                    <a:pt x="5561" y="6235"/>
                    <a:pt x="4887" y="6235"/>
                  </a:cubicBezTo>
                  <a:cubicBezTo>
                    <a:pt x="2023" y="6235"/>
                    <a:pt x="1236" y="2303"/>
                    <a:pt x="3876" y="1236"/>
                  </a:cubicBezTo>
                  <a:cubicBezTo>
                    <a:pt x="4243" y="1080"/>
                    <a:pt x="4603" y="1009"/>
                    <a:pt x="4944" y="1009"/>
                  </a:cubicBezTo>
                  <a:close/>
                  <a:moveTo>
                    <a:pt x="4831" y="0"/>
                  </a:moveTo>
                  <a:cubicBezTo>
                    <a:pt x="1" y="0"/>
                    <a:pt x="1" y="7246"/>
                    <a:pt x="4831" y="7246"/>
                  </a:cubicBezTo>
                  <a:cubicBezTo>
                    <a:pt x="6853" y="7246"/>
                    <a:pt x="8482" y="5617"/>
                    <a:pt x="8482" y="3595"/>
                  </a:cubicBezTo>
                  <a:cubicBezTo>
                    <a:pt x="8482" y="1629"/>
                    <a:pt x="6853" y="0"/>
                    <a:pt x="483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24"/>
            <p:cNvSpPr/>
            <p:nvPr/>
          </p:nvSpPr>
          <p:spPr>
            <a:xfrm>
              <a:off x="6312211" y="-1132306"/>
              <a:ext cx="196431" cy="187251"/>
            </a:xfrm>
            <a:custGeom>
              <a:avLst/>
              <a:gdLst/>
              <a:ahLst/>
              <a:cxnLst/>
              <a:rect l="l" t="t" r="r" b="b"/>
              <a:pathLst>
                <a:path w="3595" h="3427" extrusionOk="0">
                  <a:moveTo>
                    <a:pt x="955" y="0"/>
                  </a:moveTo>
                  <a:lnTo>
                    <a:pt x="0" y="2191"/>
                  </a:lnTo>
                  <a:cubicBezTo>
                    <a:pt x="786" y="2528"/>
                    <a:pt x="1517" y="2977"/>
                    <a:pt x="2247" y="3427"/>
                  </a:cubicBezTo>
                  <a:lnTo>
                    <a:pt x="3595" y="1517"/>
                  </a:lnTo>
                  <a:cubicBezTo>
                    <a:pt x="2752" y="955"/>
                    <a:pt x="1854" y="450"/>
                    <a:pt x="95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24"/>
            <p:cNvSpPr/>
            <p:nvPr/>
          </p:nvSpPr>
          <p:spPr>
            <a:xfrm>
              <a:off x="6115778" y="-1209021"/>
              <a:ext cx="184191" cy="168838"/>
            </a:xfrm>
            <a:custGeom>
              <a:avLst/>
              <a:gdLst/>
              <a:ahLst/>
              <a:cxnLst/>
              <a:rect l="l" t="t" r="r" b="b"/>
              <a:pathLst>
                <a:path w="3371" h="3090" extrusionOk="0">
                  <a:moveTo>
                    <a:pt x="506" y="0"/>
                  </a:moveTo>
                  <a:lnTo>
                    <a:pt x="1" y="2303"/>
                  </a:lnTo>
                  <a:cubicBezTo>
                    <a:pt x="843" y="2528"/>
                    <a:pt x="1629" y="2752"/>
                    <a:pt x="2416" y="3089"/>
                  </a:cubicBezTo>
                  <a:lnTo>
                    <a:pt x="3370" y="899"/>
                  </a:lnTo>
                  <a:cubicBezTo>
                    <a:pt x="2472" y="562"/>
                    <a:pt x="1461" y="225"/>
                    <a:pt x="50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24"/>
            <p:cNvSpPr/>
            <p:nvPr/>
          </p:nvSpPr>
          <p:spPr>
            <a:xfrm>
              <a:off x="6766384" y="-665840"/>
              <a:ext cx="187251" cy="196485"/>
            </a:xfrm>
            <a:custGeom>
              <a:avLst/>
              <a:gdLst/>
              <a:ahLst/>
              <a:cxnLst/>
              <a:rect l="l" t="t" r="r" b="b"/>
              <a:pathLst>
                <a:path w="3427" h="3596" extrusionOk="0">
                  <a:moveTo>
                    <a:pt x="2022" y="0"/>
                  </a:moveTo>
                  <a:lnTo>
                    <a:pt x="0" y="1292"/>
                  </a:lnTo>
                  <a:cubicBezTo>
                    <a:pt x="450" y="2022"/>
                    <a:pt x="899" y="2809"/>
                    <a:pt x="1236" y="3595"/>
                  </a:cubicBezTo>
                  <a:lnTo>
                    <a:pt x="3426" y="2696"/>
                  </a:lnTo>
                  <a:cubicBezTo>
                    <a:pt x="3033" y="1798"/>
                    <a:pt x="2584" y="843"/>
                    <a:pt x="202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24"/>
            <p:cNvSpPr/>
            <p:nvPr/>
          </p:nvSpPr>
          <p:spPr>
            <a:xfrm>
              <a:off x="5910165" y="-1242789"/>
              <a:ext cx="165778" cy="144304"/>
            </a:xfrm>
            <a:custGeom>
              <a:avLst/>
              <a:gdLst/>
              <a:ahLst/>
              <a:cxnLst/>
              <a:rect l="l" t="t" r="r" b="b"/>
              <a:pathLst>
                <a:path w="3034" h="2641" extrusionOk="0">
                  <a:moveTo>
                    <a:pt x="57" y="1"/>
                  </a:moveTo>
                  <a:lnTo>
                    <a:pt x="1" y="2359"/>
                  </a:lnTo>
                  <a:cubicBezTo>
                    <a:pt x="843" y="2416"/>
                    <a:pt x="1685" y="2528"/>
                    <a:pt x="2528" y="2640"/>
                  </a:cubicBezTo>
                  <a:lnTo>
                    <a:pt x="3033" y="338"/>
                  </a:lnTo>
                  <a:cubicBezTo>
                    <a:pt x="2022" y="169"/>
                    <a:pt x="1068" y="57"/>
                    <a:pt x="5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24"/>
            <p:cNvSpPr/>
            <p:nvPr/>
          </p:nvSpPr>
          <p:spPr>
            <a:xfrm>
              <a:off x="6643606" y="-853038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742" y="0"/>
                  </a:moveTo>
                  <a:lnTo>
                    <a:pt x="1" y="1629"/>
                  </a:lnTo>
                  <a:cubicBezTo>
                    <a:pt x="619" y="2247"/>
                    <a:pt x="1124" y="2921"/>
                    <a:pt x="1630" y="3651"/>
                  </a:cubicBezTo>
                  <a:lnTo>
                    <a:pt x="3652" y="2359"/>
                  </a:lnTo>
                  <a:cubicBezTo>
                    <a:pt x="3034" y="1517"/>
                    <a:pt x="2416" y="731"/>
                    <a:pt x="174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24"/>
            <p:cNvSpPr/>
            <p:nvPr/>
          </p:nvSpPr>
          <p:spPr>
            <a:xfrm>
              <a:off x="6490175" y="-1012643"/>
              <a:ext cx="199545" cy="199545"/>
            </a:xfrm>
            <a:custGeom>
              <a:avLst/>
              <a:gdLst/>
              <a:ahLst/>
              <a:cxnLst/>
              <a:rect l="l" t="t" r="r" b="b"/>
              <a:pathLst>
                <a:path w="3652" h="3652" extrusionOk="0">
                  <a:moveTo>
                    <a:pt x="1349" y="1"/>
                  </a:moveTo>
                  <a:lnTo>
                    <a:pt x="1" y="1967"/>
                  </a:lnTo>
                  <a:cubicBezTo>
                    <a:pt x="675" y="2472"/>
                    <a:pt x="1349" y="3034"/>
                    <a:pt x="1966" y="3652"/>
                  </a:cubicBezTo>
                  <a:lnTo>
                    <a:pt x="3651" y="2023"/>
                  </a:lnTo>
                  <a:cubicBezTo>
                    <a:pt x="2977" y="1293"/>
                    <a:pt x="2191" y="619"/>
                    <a:pt x="134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24"/>
            <p:cNvSpPr/>
            <p:nvPr/>
          </p:nvSpPr>
          <p:spPr>
            <a:xfrm>
              <a:off x="4783913" y="-705727"/>
              <a:ext cx="184191" cy="196431"/>
            </a:xfrm>
            <a:custGeom>
              <a:avLst/>
              <a:gdLst/>
              <a:ahLst/>
              <a:cxnLst/>
              <a:rect l="l" t="t" r="r" b="b"/>
              <a:pathLst>
                <a:path w="3371" h="3595" extrusionOk="0">
                  <a:moveTo>
                    <a:pt x="1460" y="0"/>
                  </a:moveTo>
                  <a:cubicBezTo>
                    <a:pt x="899" y="843"/>
                    <a:pt x="393" y="1741"/>
                    <a:pt x="0" y="2640"/>
                  </a:cubicBezTo>
                  <a:lnTo>
                    <a:pt x="2191" y="3595"/>
                  </a:lnTo>
                  <a:cubicBezTo>
                    <a:pt x="2528" y="2809"/>
                    <a:pt x="2921" y="2078"/>
                    <a:pt x="3370" y="1404"/>
                  </a:cubicBez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24"/>
            <p:cNvSpPr/>
            <p:nvPr/>
          </p:nvSpPr>
          <p:spPr>
            <a:xfrm>
              <a:off x="5680019" y="-1242789"/>
              <a:ext cx="162663" cy="141244"/>
            </a:xfrm>
            <a:custGeom>
              <a:avLst/>
              <a:gdLst/>
              <a:ahLst/>
              <a:cxnLst/>
              <a:rect l="l" t="t" r="r" b="b"/>
              <a:pathLst>
                <a:path w="2977" h="2585" extrusionOk="0">
                  <a:moveTo>
                    <a:pt x="2977" y="1"/>
                  </a:moveTo>
                  <a:cubicBezTo>
                    <a:pt x="1966" y="1"/>
                    <a:pt x="1011" y="57"/>
                    <a:pt x="0" y="225"/>
                  </a:cubicBezTo>
                  <a:lnTo>
                    <a:pt x="393" y="2584"/>
                  </a:lnTo>
                  <a:cubicBezTo>
                    <a:pt x="1236" y="2416"/>
                    <a:pt x="2078" y="2359"/>
                    <a:pt x="2921" y="2359"/>
                  </a:cubicBezTo>
                  <a:lnTo>
                    <a:pt x="297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24"/>
            <p:cNvSpPr/>
            <p:nvPr/>
          </p:nvSpPr>
          <p:spPr>
            <a:xfrm>
              <a:off x="4903576" y="-886806"/>
              <a:ext cx="193371" cy="199545"/>
            </a:xfrm>
            <a:custGeom>
              <a:avLst/>
              <a:gdLst/>
              <a:ahLst/>
              <a:cxnLst/>
              <a:rect l="l" t="t" r="r" b="b"/>
              <a:pathLst>
                <a:path w="3539" h="3652" extrusionOk="0">
                  <a:moveTo>
                    <a:pt x="1910" y="1"/>
                  </a:moveTo>
                  <a:cubicBezTo>
                    <a:pt x="1236" y="731"/>
                    <a:pt x="562" y="1517"/>
                    <a:pt x="1" y="2303"/>
                  </a:cubicBezTo>
                  <a:lnTo>
                    <a:pt x="1910" y="3651"/>
                  </a:lnTo>
                  <a:cubicBezTo>
                    <a:pt x="2416" y="2977"/>
                    <a:pt x="2977" y="2360"/>
                    <a:pt x="3539" y="1742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24"/>
            <p:cNvSpPr/>
            <p:nvPr/>
          </p:nvSpPr>
          <p:spPr>
            <a:xfrm>
              <a:off x="4707197" y="-500115"/>
              <a:ext cx="168838" cy="184191"/>
            </a:xfrm>
            <a:custGeom>
              <a:avLst/>
              <a:gdLst/>
              <a:ahLst/>
              <a:cxnLst/>
              <a:rect l="l" t="t" r="r" b="b"/>
              <a:pathLst>
                <a:path w="3090" h="3371" extrusionOk="0">
                  <a:moveTo>
                    <a:pt x="899" y="0"/>
                  </a:moveTo>
                  <a:cubicBezTo>
                    <a:pt x="506" y="955"/>
                    <a:pt x="225" y="1910"/>
                    <a:pt x="0" y="2865"/>
                  </a:cubicBezTo>
                  <a:lnTo>
                    <a:pt x="2303" y="3370"/>
                  </a:lnTo>
                  <a:cubicBezTo>
                    <a:pt x="2471" y="2584"/>
                    <a:pt x="2752" y="1741"/>
                    <a:pt x="3089" y="955"/>
                  </a:cubicBezTo>
                  <a:lnTo>
                    <a:pt x="89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24"/>
            <p:cNvSpPr/>
            <p:nvPr/>
          </p:nvSpPr>
          <p:spPr>
            <a:xfrm>
              <a:off x="5452932" y="-1218256"/>
              <a:ext cx="181077" cy="165778"/>
            </a:xfrm>
            <a:custGeom>
              <a:avLst/>
              <a:gdLst/>
              <a:ahLst/>
              <a:cxnLst/>
              <a:rect l="l" t="t" r="r" b="b"/>
              <a:pathLst>
                <a:path w="3314" h="3034" extrusionOk="0">
                  <a:moveTo>
                    <a:pt x="2921" y="1"/>
                  </a:moveTo>
                  <a:cubicBezTo>
                    <a:pt x="1910" y="226"/>
                    <a:pt x="955" y="506"/>
                    <a:pt x="0" y="843"/>
                  </a:cubicBezTo>
                  <a:lnTo>
                    <a:pt x="842" y="3034"/>
                  </a:lnTo>
                  <a:cubicBezTo>
                    <a:pt x="1685" y="2753"/>
                    <a:pt x="2471" y="2528"/>
                    <a:pt x="3314" y="2360"/>
                  </a:cubicBezTo>
                  <a:lnTo>
                    <a:pt x="292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24"/>
            <p:cNvSpPr/>
            <p:nvPr/>
          </p:nvSpPr>
          <p:spPr>
            <a:xfrm>
              <a:off x="5244205" y="-1147660"/>
              <a:ext cx="193426" cy="187251"/>
            </a:xfrm>
            <a:custGeom>
              <a:avLst/>
              <a:gdLst/>
              <a:ahLst/>
              <a:cxnLst/>
              <a:rect l="l" t="t" r="r" b="b"/>
              <a:pathLst>
                <a:path w="3540" h="3427" extrusionOk="0">
                  <a:moveTo>
                    <a:pt x="2641" y="1"/>
                  </a:moveTo>
                  <a:cubicBezTo>
                    <a:pt x="1742" y="394"/>
                    <a:pt x="843" y="899"/>
                    <a:pt x="1" y="1405"/>
                  </a:cubicBezTo>
                  <a:lnTo>
                    <a:pt x="1236" y="3427"/>
                  </a:lnTo>
                  <a:cubicBezTo>
                    <a:pt x="1967" y="2977"/>
                    <a:pt x="2753" y="2584"/>
                    <a:pt x="3539" y="2247"/>
                  </a:cubicBezTo>
                  <a:lnTo>
                    <a:pt x="264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24"/>
            <p:cNvSpPr/>
            <p:nvPr/>
          </p:nvSpPr>
          <p:spPr>
            <a:xfrm>
              <a:off x="5057006" y="-1034117"/>
              <a:ext cx="196485" cy="193426"/>
            </a:xfrm>
            <a:custGeom>
              <a:avLst/>
              <a:gdLst/>
              <a:ahLst/>
              <a:cxnLst/>
              <a:rect l="l" t="t" r="r" b="b"/>
              <a:pathLst>
                <a:path w="3596" h="3540" extrusionOk="0">
                  <a:moveTo>
                    <a:pt x="2360" y="1"/>
                  </a:moveTo>
                  <a:cubicBezTo>
                    <a:pt x="1517" y="562"/>
                    <a:pt x="731" y="1180"/>
                    <a:pt x="1" y="1854"/>
                  </a:cubicBezTo>
                  <a:lnTo>
                    <a:pt x="1630" y="3539"/>
                  </a:lnTo>
                  <a:cubicBezTo>
                    <a:pt x="2247" y="2977"/>
                    <a:pt x="2921" y="2472"/>
                    <a:pt x="3595" y="1967"/>
                  </a:cubicBezTo>
                  <a:lnTo>
                    <a:pt x="236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24"/>
            <p:cNvSpPr/>
            <p:nvPr/>
          </p:nvSpPr>
          <p:spPr>
            <a:xfrm>
              <a:off x="6855393" y="-454108"/>
              <a:ext cx="162663" cy="153538"/>
            </a:xfrm>
            <a:custGeom>
              <a:avLst/>
              <a:gdLst/>
              <a:ahLst/>
              <a:cxnLst/>
              <a:rect l="l" t="t" r="r" b="b"/>
              <a:pathLst>
                <a:path w="2977" h="2810" extrusionOk="0">
                  <a:moveTo>
                    <a:pt x="2247" y="1"/>
                  </a:moveTo>
                  <a:lnTo>
                    <a:pt x="0" y="843"/>
                  </a:lnTo>
                  <a:cubicBezTo>
                    <a:pt x="225" y="1461"/>
                    <a:pt x="393" y="2135"/>
                    <a:pt x="562" y="2809"/>
                  </a:cubicBezTo>
                  <a:lnTo>
                    <a:pt x="2977" y="2809"/>
                  </a:lnTo>
                  <a:cubicBezTo>
                    <a:pt x="2808" y="1854"/>
                    <a:pt x="2584" y="899"/>
                    <a:pt x="2247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24"/>
            <p:cNvSpPr/>
            <p:nvPr/>
          </p:nvSpPr>
          <p:spPr>
            <a:xfrm>
              <a:off x="4903576" y="-1040237"/>
              <a:ext cx="1908848" cy="739662"/>
            </a:xfrm>
            <a:custGeom>
              <a:avLst/>
              <a:gdLst/>
              <a:ahLst/>
              <a:cxnLst/>
              <a:rect l="l" t="t" r="r" b="b"/>
              <a:pathLst>
                <a:path w="34935" h="13537" extrusionOk="0">
                  <a:moveTo>
                    <a:pt x="17468" y="0"/>
                  </a:moveTo>
                  <a:cubicBezTo>
                    <a:pt x="9268" y="0"/>
                    <a:pt x="2079" y="5561"/>
                    <a:pt x="1" y="13536"/>
                  </a:cubicBezTo>
                  <a:lnTo>
                    <a:pt x="338" y="13536"/>
                  </a:lnTo>
                  <a:cubicBezTo>
                    <a:pt x="2375" y="5773"/>
                    <a:pt x="9431" y="331"/>
                    <a:pt x="17433" y="331"/>
                  </a:cubicBezTo>
                  <a:cubicBezTo>
                    <a:pt x="17594" y="331"/>
                    <a:pt x="17755" y="333"/>
                    <a:pt x="17917" y="337"/>
                  </a:cubicBezTo>
                  <a:cubicBezTo>
                    <a:pt x="25780" y="506"/>
                    <a:pt x="32632" y="5898"/>
                    <a:pt x="34598" y="13536"/>
                  </a:cubicBezTo>
                  <a:lnTo>
                    <a:pt x="34935" y="13536"/>
                  </a:lnTo>
                  <a:cubicBezTo>
                    <a:pt x="32857" y="5561"/>
                    <a:pt x="25668" y="0"/>
                    <a:pt x="1746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24"/>
            <p:cNvSpPr/>
            <p:nvPr/>
          </p:nvSpPr>
          <p:spPr>
            <a:xfrm>
              <a:off x="5023293" y="-949424"/>
              <a:ext cx="1694004" cy="648850"/>
            </a:xfrm>
            <a:custGeom>
              <a:avLst/>
              <a:gdLst/>
              <a:ahLst/>
              <a:cxnLst/>
              <a:rect l="l" t="t" r="r" b="b"/>
              <a:pathLst>
                <a:path w="31003" h="11875" extrusionOk="0">
                  <a:moveTo>
                    <a:pt x="15289" y="1"/>
                  </a:moveTo>
                  <a:cubicBezTo>
                    <a:pt x="9303" y="1"/>
                    <a:pt x="3606" y="3317"/>
                    <a:pt x="730" y="8897"/>
                  </a:cubicBezTo>
                  <a:lnTo>
                    <a:pt x="1123" y="9122"/>
                  </a:lnTo>
                  <a:cubicBezTo>
                    <a:pt x="674" y="9964"/>
                    <a:pt x="281" y="10919"/>
                    <a:pt x="0" y="11874"/>
                  </a:cubicBezTo>
                  <a:lnTo>
                    <a:pt x="2640" y="11874"/>
                  </a:lnTo>
                  <a:cubicBezTo>
                    <a:pt x="3033" y="10751"/>
                    <a:pt x="3595" y="9684"/>
                    <a:pt x="4269" y="8729"/>
                  </a:cubicBezTo>
                  <a:cubicBezTo>
                    <a:pt x="4774" y="7943"/>
                    <a:pt x="5336" y="7269"/>
                    <a:pt x="6010" y="6651"/>
                  </a:cubicBezTo>
                  <a:lnTo>
                    <a:pt x="5279" y="5864"/>
                  </a:lnTo>
                  <a:cubicBezTo>
                    <a:pt x="7979" y="3276"/>
                    <a:pt x="11542" y="1875"/>
                    <a:pt x="15228" y="1875"/>
                  </a:cubicBezTo>
                  <a:cubicBezTo>
                    <a:pt x="15300" y="1875"/>
                    <a:pt x="15373" y="1876"/>
                    <a:pt x="15445" y="1877"/>
                  </a:cubicBezTo>
                  <a:lnTo>
                    <a:pt x="15445" y="2944"/>
                  </a:lnTo>
                  <a:cubicBezTo>
                    <a:pt x="19096" y="2944"/>
                    <a:pt x="22522" y="4460"/>
                    <a:pt x="24993" y="7100"/>
                  </a:cubicBezTo>
                  <a:cubicBezTo>
                    <a:pt x="25555" y="7718"/>
                    <a:pt x="26116" y="8336"/>
                    <a:pt x="26566" y="9066"/>
                  </a:cubicBezTo>
                  <a:lnTo>
                    <a:pt x="27464" y="8504"/>
                  </a:lnTo>
                  <a:cubicBezTo>
                    <a:pt x="28138" y="9571"/>
                    <a:pt x="28644" y="10695"/>
                    <a:pt x="29037" y="11874"/>
                  </a:cubicBezTo>
                  <a:lnTo>
                    <a:pt x="31003" y="11874"/>
                  </a:lnTo>
                  <a:cubicBezTo>
                    <a:pt x="30273" y="9291"/>
                    <a:pt x="28981" y="6988"/>
                    <a:pt x="27127" y="5078"/>
                  </a:cubicBezTo>
                  <a:cubicBezTo>
                    <a:pt x="26173" y="4067"/>
                    <a:pt x="25106" y="3169"/>
                    <a:pt x="23926" y="2438"/>
                  </a:cubicBezTo>
                  <a:lnTo>
                    <a:pt x="23701" y="2832"/>
                  </a:lnTo>
                  <a:cubicBezTo>
                    <a:pt x="22747" y="2214"/>
                    <a:pt x="21736" y="1764"/>
                    <a:pt x="20669" y="1371"/>
                  </a:cubicBezTo>
                  <a:lnTo>
                    <a:pt x="20837" y="978"/>
                  </a:lnTo>
                  <a:cubicBezTo>
                    <a:pt x="19010" y="316"/>
                    <a:pt x="17136" y="1"/>
                    <a:pt x="15289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24"/>
            <p:cNvSpPr/>
            <p:nvPr/>
          </p:nvSpPr>
          <p:spPr>
            <a:xfrm>
              <a:off x="5152136" y="-543062"/>
              <a:ext cx="1285898" cy="1122251"/>
            </a:xfrm>
            <a:custGeom>
              <a:avLst/>
              <a:gdLst/>
              <a:ahLst/>
              <a:cxnLst/>
              <a:rect l="l" t="t" r="r" b="b"/>
              <a:pathLst>
                <a:path w="23534" h="20539" extrusionOk="0">
                  <a:moveTo>
                    <a:pt x="13200" y="0"/>
                  </a:moveTo>
                  <a:cubicBezTo>
                    <a:pt x="4831" y="56"/>
                    <a:pt x="1" y="9604"/>
                    <a:pt x="5000" y="16344"/>
                  </a:cubicBezTo>
                  <a:cubicBezTo>
                    <a:pt x="7100" y="19200"/>
                    <a:pt x="10183" y="20538"/>
                    <a:pt x="13234" y="20538"/>
                  </a:cubicBezTo>
                  <a:cubicBezTo>
                    <a:pt x="17444" y="20538"/>
                    <a:pt x="21596" y="17991"/>
                    <a:pt x="23028" y="13367"/>
                  </a:cubicBezTo>
                  <a:lnTo>
                    <a:pt x="23028" y="13311"/>
                  </a:lnTo>
                  <a:cubicBezTo>
                    <a:pt x="23365" y="12300"/>
                    <a:pt x="23534" y="11289"/>
                    <a:pt x="23534" y="10222"/>
                  </a:cubicBezTo>
                  <a:lnTo>
                    <a:pt x="22298" y="10222"/>
                  </a:lnTo>
                  <a:lnTo>
                    <a:pt x="22298" y="10278"/>
                  </a:lnTo>
                  <a:cubicBezTo>
                    <a:pt x="22298" y="15719"/>
                    <a:pt x="17839" y="19330"/>
                    <a:pt x="13182" y="19330"/>
                  </a:cubicBezTo>
                  <a:cubicBezTo>
                    <a:pt x="10964" y="19330"/>
                    <a:pt x="8701" y="18511"/>
                    <a:pt x="6853" y="16681"/>
                  </a:cubicBezTo>
                  <a:cubicBezTo>
                    <a:pt x="1180" y="11008"/>
                    <a:pt x="5168" y="1236"/>
                    <a:pt x="13200" y="1236"/>
                  </a:cubicBezTo>
                  <a:lnTo>
                    <a:pt x="1320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24"/>
            <p:cNvSpPr/>
            <p:nvPr/>
          </p:nvSpPr>
          <p:spPr>
            <a:xfrm>
              <a:off x="5526533" y="-341056"/>
              <a:ext cx="758075" cy="694147"/>
            </a:xfrm>
            <a:custGeom>
              <a:avLst/>
              <a:gdLst/>
              <a:ahLst/>
              <a:cxnLst/>
              <a:rect l="l" t="t" r="r" b="b"/>
              <a:pathLst>
                <a:path w="13874" h="12704" extrusionOk="0">
                  <a:moveTo>
                    <a:pt x="6362" y="1"/>
                  </a:moveTo>
                  <a:cubicBezTo>
                    <a:pt x="6245" y="1"/>
                    <a:pt x="6128" y="4"/>
                    <a:pt x="6011" y="10"/>
                  </a:cubicBezTo>
                  <a:lnTo>
                    <a:pt x="6067" y="10"/>
                  </a:lnTo>
                  <a:cubicBezTo>
                    <a:pt x="3146" y="178"/>
                    <a:pt x="675" y="2200"/>
                    <a:pt x="1" y="5009"/>
                  </a:cubicBezTo>
                  <a:lnTo>
                    <a:pt x="450" y="5121"/>
                  </a:lnTo>
                  <a:cubicBezTo>
                    <a:pt x="1185" y="2220"/>
                    <a:pt x="3767" y="472"/>
                    <a:pt x="6425" y="472"/>
                  </a:cubicBezTo>
                  <a:cubicBezTo>
                    <a:pt x="7833" y="472"/>
                    <a:pt x="9261" y="962"/>
                    <a:pt x="10448" y="2032"/>
                  </a:cubicBezTo>
                  <a:cubicBezTo>
                    <a:pt x="13874" y="5065"/>
                    <a:pt x="12806" y="10681"/>
                    <a:pt x="8482" y="12310"/>
                  </a:cubicBezTo>
                  <a:lnTo>
                    <a:pt x="8650" y="12703"/>
                  </a:lnTo>
                  <a:cubicBezTo>
                    <a:pt x="11739" y="11580"/>
                    <a:pt x="13480" y="8435"/>
                    <a:pt x="12806" y="5233"/>
                  </a:cubicBezTo>
                  <a:cubicBezTo>
                    <a:pt x="12211" y="2147"/>
                    <a:pt x="9476" y="1"/>
                    <a:pt x="636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24"/>
            <p:cNvSpPr/>
            <p:nvPr/>
          </p:nvSpPr>
          <p:spPr>
            <a:xfrm>
              <a:off x="5722966" y="-154295"/>
              <a:ext cx="368328" cy="317076"/>
            </a:xfrm>
            <a:custGeom>
              <a:avLst/>
              <a:gdLst/>
              <a:ahLst/>
              <a:cxnLst/>
              <a:rect l="l" t="t" r="r" b="b"/>
              <a:pathLst>
                <a:path w="6741" h="5803" extrusionOk="0">
                  <a:moveTo>
                    <a:pt x="2918" y="0"/>
                  </a:moveTo>
                  <a:cubicBezTo>
                    <a:pt x="1424" y="0"/>
                    <a:pt x="0" y="1185"/>
                    <a:pt x="0" y="2939"/>
                  </a:cubicBezTo>
                  <a:cubicBezTo>
                    <a:pt x="0" y="4511"/>
                    <a:pt x="1292" y="5803"/>
                    <a:pt x="2921" y="5803"/>
                  </a:cubicBezTo>
                  <a:cubicBezTo>
                    <a:pt x="5505" y="5803"/>
                    <a:pt x="6740" y="2658"/>
                    <a:pt x="4943" y="860"/>
                  </a:cubicBezTo>
                  <a:cubicBezTo>
                    <a:pt x="4348" y="265"/>
                    <a:pt x="3625" y="0"/>
                    <a:pt x="291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24"/>
            <p:cNvSpPr/>
            <p:nvPr/>
          </p:nvSpPr>
          <p:spPr>
            <a:xfrm>
              <a:off x="5600189" y="-138012"/>
              <a:ext cx="633879" cy="427940"/>
            </a:xfrm>
            <a:custGeom>
              <a:avLst/>
              <a:gdLst/>
              <a:ahLst/>
              <a:cxnLst/>
              <a:rect l="l" t="t" r="r" b="b"/>
              <a:pathLst>
                <a:path w="11601" h="7832" extrusionOk="0">
                  <a:moveTo>
                    <a:pt x="9100" y="1"/>
                  </a:moveTo>
                  <a:lnTo>
                    <a:pt x="8763" y="282"/>
                  </a:lnTo>
                  <a:cubicBezTo>
                    <a:pt x="11035" y="3602"/>
                    <a:pt x="8276" y="7365"/>
                    <a:pt x="5009" y="7365"/>
                  </a:cubicBezTo>
                  <a:cubicBezTo>
                    <a:pt x="4076" y="7365"/>
                    <a:pt x="3102" y="7058"/>
                    <a:pt x="2191" y="6347"/>
                  </a:cubicBezTo>
                  <a:cubicBezTo>
                    <a:pt x="619" y="5112"/>
                    <a:pt x="57" y="3034"/>
                    <a:pt x="787" y="1180"/>
                  </a:cubicBezTo>
                  <a:lnTo>
                    <a:pt x="338" y="1012"/>
                  </a:lnTo>
                  <a:cubicBezTo>
                    <a:pt x="113" y="1573"/>
                    <a:pt x="1" y="2191"/>
                    <a:pt x="1" y="2809"/>
                  </a:cubicBezTo>
                  <a:cubicBezTo>
                    <a:pt x="1" y="4325"/>
                    <a:pt x="731" y="5786"/>
                    <a:pt x="1911" y="6741"/>
                  </a:cubicBezTo>
                  <a:cubicBezTo>
                    <a:pt x="2894" y="7503"/>
                    <a:pt x="3945" y="7832"/>
                    <a:pt x="4953" y="7832"/>
                  </a:cubicBezTo>
                  <a:cubicBezTo>
                    <a:pt x="8549" y="7832"/>
                    <a:pt x="11600" y="3642"/>
                    <a:pt x="910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24"/>
            <p:cNvSpPr/>
            <p:nvPr/>
          </p:nvSpPr>
          <p:spPr>
            <a:xfrm>
              <a:off x="1398926" y="-1267323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573" y="0"/>
                  </a:moveTo>
                  <a:lnTo>
                    <a:pt x="1" y="674"/>
                  </a:lnTo>
                  <a:lnTo>
                    <a:pt x="57" y="899"/>
                  </a:lnTo>
                  <a:lnTo>
                    <a:pt x="1686" y="281"/>
                  </a:lnTo>
                  <a:cubicBezTo>
                    <a:pt x="1742" y="225"/>
                    <a:pt x="1742" y="169"/>
                    <a:pt x="1742" y="113"/>
                  </a:cubicBezTo>
                  <a:cubicBezTo>
                    <a:pt x="1686" y="0"/>
                    <a:pt x="1630" y="0"/>
                    <a:pt x="157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24"/>
            <p:cNvSpPr/>
            <p:nvPr/>
          </p:nvSpPr>
          <p:spPr>
            <a:xfrm>
              <a:off x="1478756" y="-923962"/>
              <a:ext cx="101248" cy="24916"/>
            </a:xfrm>
            <a:custGeom>
              <a:avLst/>
              <a:gdLst/>
              <a:ahLst/>
              <a:cxnLst/>
              <a:rect l="l" t="t" r="r" b="b"/>
              <a:pathLst>
                <a:path w="1853" h="456" extrusionOk="0">
                  <a:moveTo>
                    <a:pt x="1721" y="0"/>
                  </a:moveTo>
                  <a:cubicBezTo>
                    <a:pt x="1710" y="0"/>
                    <a:pt x="1698" y="2"/>
                    <a:pt x="1685" y="7"/>
                  </a:cubicBezTo>
                  <a:lnTo>
                    <a:pt x="0" y="175"/>
                  </a:lnTo>
                  <a:lnTo>
                    <a:pt x="0" y="456"/>
                  </a:lnTo>
                  <a:lnTo>
                    <a:pt x="1685" y="287"/>
                  </a:lnTo>
                  <a:cubicBezTo>
                    <a:pt x="1841" y="287"/>
                    <a:pt x="1852" y="0"/>
                    <a:pt x="172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24"/>
            <p:cNvSpPr/>
            <p:nvPr/>
          </p:nvSpPr>
          <p:spPr>
            <a:xfrm>
              <a:off x="1435753" y="-1157277"/>
              <a:ext cx="100483" cy="43439"/>
            </a:xfrm>
            <a:custGeom>
              <a:avLst/>
              <a:gdLst/>
              <a:ahLst/>
              <a:cxnLst/>
              <a:rect l="l" t="t" r="r" b="b"/>
              <a:pathLst>
                <a:path w="1839" h="795" extrusionOk="0">
                  <a:moveTo>
                    <a:pt x="1672" y="1"/>
                  </a:moveTo>
                  <a:cubicBezTo>
                    <a:pt x="1659" y="1"/>
                    <a:pt x="1645" y="3"/>
                    <a:pt x="1630" y="8"/>
                  </a:cubicBezTo>
                  <a:lnTo>
                    <a:pt x="1" y="514"/>
                  </a:lnTo>
                  <a:cubicBezTo>
                    <a:pt x="1" y="626"/>
                    <a:pt x="57" y="682"/>
                    <a:pt x="57" y="794"/>
                  </a:cubicBezTo>
                  <a:lnTo>
                    <a:pt x="1686" y="289"/>
                  </a:lnTo>
                  <a:cubicBezTo>
                    <a:pt x="1839" y="238"/>
                    <a:pt x="1806" y="1"/>
                    <a:pt x="167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24"/>
            <p:cNvSpPr/>
            <p:nvPr/>
          </p:nvSpPr>
          <p:spPr>
            <a:xfrm>
              <a:off x="1463402" y="-1037559"/>
              <a:ext cx="100483" cy="31145"/>
            </a:xfrm>
            <a:custGeom>
              <a:avLst/>
              <a:gdLst/>
              <a:ahLst/>
              <a:cxnLst/>
              <a:rect l="l" t="t" r="r" b="b"/>
              <a:pathLst>
                <a:path w="1839" h="570" extrusionOk="0">
                  <a:moveTo>
                    <a:pt x="1672" y="0"/>
                  </a:moveTo>
                  <a:cubicBezTo>
                    <a:pt x="1659" y="0"/>
                    <a:pt x="1644" y="2"/>
                    <a:pt x="1629" y="8"/>
                  </a:cubicBezTo>
                  <a:lnTo>
                    <a:pt x="0" y="288"/>
                  </a:lnTo>
                  <a:lnTo>
                    <a:pt x="0" y="569"/>
                  </a:lnTo>
                  <a:lnTo>
                    <a:pt x="1685" y="232"/>
                  </a:lnTo>
                  <a:cubicBezTo>
                    <a:pt x="1838" y="232"/>
                    <a:pt x="1806" y="0"/>
                    <a:pt x="1672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24"/>
            <p:cNvSpPr/>
            <p:nvPr/>
          </p:nvSpPr>
          <p:spPr>
            <a:xfrm>
              <a:off x="-212208" y="181144"/>
              <a:ext cx="58356" cy="92123"/>
            </a:xfrm>
            <a:custGeom>
              <a:avLst/>
              <a:gdLst/>
              <a:ahLst/>
              <a:cxnLst/>
              <a:rect l="l" t="t" r="r" b="b"/>
              <a:pathLst>
                <a:path w="1068" h="1686" extrusionOk="0">
                  <a:moveTo>
                    <a:pt x="843" y="1"/>
                  </a:moveTo>
                  <a:lnTo>
                    <a:pt x="0" y="1517"/>
                  </a:lnTo>
                  <a:cubicBezTo>
                    <a:pt x="0" y="1574"/>
                    <a:pt x="0" y="1630"/>
                    <a:pt x="57" y="1686"/>
                  </a:cubicBezTo>
                  <a:lnTo>
                    <a:pt x="113" y="1686"/>
                  </a:lnTo>
                  <a:cubicBezTo>
                    <a:pt x="169" y="1686"/>
                    <a:pt x="225" y="1686"/>
                    <a:pt x="225" y="1630"/>
                  </a:cubicBezTo>
                  <a:lnTo>
                    <a:pt x="1068" y="113"/>
                  </a:lnTo>
                  <a:lnTo>
                    <a:pt x="84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24"/>
            <p:cNvSpPr/>
            <p:nvPr/>
          </p:nvSpPr>
          <p:spPr>
            <a:xfrm>
              <a:off x="978521" y="129016"/>
              <a:ext cx="64475" cy="85949"/>
            </a:xfrm>
            <a:custGeom>
              <a:avLst/>
              <a:gdLst/>
              <a:ahLst/>
              <a:cxnLst/>
              <a:rect l="l" t="t" r="r" b="b"/>
              <a:pathLst>
                <a:path w="1180" h="1573" extrusionOk="0">
                  <a:moveTo>
                    <a:pt x="225" y="0"/>
                  </a:moveTo>
                  <a:lnTo>
                    <a:pt x="0" y="112"/>
                  </a:lnTo>
                  <a:lnTo>
                    <a:pt x="955" y="1517"/>
                  </a:lnTo>
                  <a:cubicBezTo>
                    <a:pt x="955" y="1573"/>
                    <a:pt x="1011" y="1573"/>
                    <a:pt x="1067" y="1573"/>
                  </a:cubicBezTo>
                  <a:lnTo>
                    <a:pt x="1124" y="1573"/>
                  </a:lnTo>
                  <a:cubicBezTo>
                    <a:pt x="1180" y="1517"/>
                    <a:pt x="1180" y="1460"/>
                    <a:pt x="1124" y="1404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24"/>
            <p:cNvSpPr/>
            <p:nvPr/>
          </p:nvSpPr>
          <p:spPr>
            <a:xfrm>
              <a:off x="1067530" y="61481"/>
              <a:ext cx="73655" cy="82889"/>
            </a:xfrm>
            <a:custGeom>
              <a:avLst/>
              <a:gdLst/>
              <a:ahLst/>
              <a:cxnLst/>
              <a:rect l="l" t="t" r="r" b="b"/>
              <a:pathLst>
                <a:path w="1348" h="1517" extrusionOk="0">
                  <a:moveTo>
                    <a:pt x="225" y="0"/>
                  </a:moveTo>
                  <a:lnTo>
                    <a:pt x="0" y="169"/>
                  </a:lnTo>
                  <a:lnTo>
                    <a:pt x="1123" y="1461"/>
                  </a:lnTo>
                  <a:cubicBezTo>
                    <a:pt x="1123" y="1517"/>
                    <a:pt x="1179" y="1517"/>
                    <a:pt x="1236" y="1517"/>
                  </a:cubicBezTo>
                  <a:lnTo>
                    <a:pt x="1292" y="1517"/>
                  </a:lnTo>
                  <a:cubicBezTo>
                    <a:pt x="1348" y="1461"/>
                    <a:pt x="1348" y="1405"/>
                    <a:pt x="1292" y="1348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24"/>
            <p:cNvSpPr/>
            <p:nvPr/>
          </p:nvSpPr>
          <p:spPr>
            <a:xfrm>
              <a:off x="1150365" y="-12175"/>
              <a:ext cx="76769" cy="79829"/>
            </a:xfrm>
            <a:custGeom>
              <a:avLst/>
              <a:gdLst/>
              <a:ahLst/>
              <a:cxnLst/>
              <a:rect l="l" t="t" r="r" b="b"/>
              <a:pathLst>
                <a:path w="1405" h="1461" extrusionOk="0">
                  <a:moveTo>
                    <a:pt x="169" y="1"/>
                  </a:moveTo>
                  <a:lnTo>
                    <a:pt x="0" y="169"/>
                  </a:lnTo>
                  <a:lnTo>
                    <a:pt x="1180" y="1405"/>
                  </a:lnTo>
                  <a:cubicBezTo>
                    <a:pt x="1180" y="1405"/>
                    <a:pt x="1236" y="1461"/>
                    <a:pt x="1292" y="1461"/>
                  </a:cubicBezTo>
                  <a:cubicBezTo>
                    <a:pt x="1292" y="1461"/>
                    <a:pt x="1348" y="1405"/>
                    <a:pt x="1348" y="1405"/>
                  </a:cubicBezTo>
                  <a:cubicBezTo>
                    <a:pt x="1405" y="1348"/>
                    <a:pt x="1405" y="1292"/>
                    <a:pt x="1348" y="1236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24"/>
            <p:cNvSpPr/>
            <p:nvPr/>
          </p:nvSpPr>
          <p:spPr>
            <a:xfrm>
              <a:off x="886451" y="184258"/>
              <a:ext cx="58356" cy="92068"/>
            </a:xfrm>
            <a:custGeom>
              <a:avLst/>
              <a:gdLst/>
              <a:ahLst/>
              <a:cxnLst/>
              <a:rect l="l" t="t" r="r" b="b"/>
              <a:pathLst>
                <a:path w="1068" h="1685" extrusionOk="0">
                  <a:moveTo>
                    <a:pt x="225" y="0"/>
                  </a:moveTo>
                  <a:lnTo>
                    <a:pt x="0" y="112"/>
                  </a:lnTo>
                  <a:lnTo>
                    <a:pt x="787" y="1629"/>
                  </a:lnTo>
                  <a:cubicBezTo>
                    <a:pt x="787" y="1629"/>
                    <a:pt x="843" y="1685"/>
                    <a:pt x="899" y="1685"/>
                  </a:cubicBezTo>
                  <a:lnTo>
                    <a:pt x="955" y="1685"/>
                  </a:lnTo>
                  <a:cubicBezTo>
                    <a:pt x="1011" y="1629"/>
                    <a:pt x="1067" y="1573"/>
                    <a:pt x="1011" y="1517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24"/>
            <p:cNvSpPr/>
            <p:nvPr/>
          </p:nvSpPr>
          <p:spPr>
            <a:xfrm>
              <a:off x="683898" y="270153"/>
              <a:ext cx="39942" cy="95183"/>
            </a:xfrm>
            <a:custGeom>
              <a:avLst/>
              <a:gdLst/>
              <a:ahLst/>
              <a:cxnLst/>
              <a:rect l="l" t="t" r="r" b="b"/>
              <a:pathLst>
                <a:path w="731" h="1742" extrusionOk="0">
                  <a:moveTo>
                    <a:pt x="225" y="1"/>
                  </a:moveTo>
                  <a:lnTo>
                    <a:pt x="0" y="57"/>
                  </a:lnTo>
                  <a:lnTo>
                    <a:pt x="450" y="1686"/>
                  </a:lnTo>
                  <a:cubicBezTo>
                    <a:pt x="506" y="1742"/>
                    <a:pt x="562" y="1742"/>
                    <a:pt x="618" y="1742"/>
                  </a:cubicBezTo>
                  <a:cubicBezTo>
                    <a:pt x="674" y="1742"/>
                    <a:pt x="731" y="1686"/>
                    <a:pt x="731" y="162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24"/>
            <p:cNvSpPr/>
            <p:nvPr/>
          </p:nvSpPr>
          <p:spPr>
            <a:xfrm>
              <a:off x="573415" y="294741"/>
              <a:ext cx="33822" cy="101303"/>
            </a:xfrm>
            <a:custGeom>
              <a:avLst/>
              <a:gdLst/>
              <a:ahLst/>
              <a:cxnLst/>
              <a:rect l="l" t="t" r="r" b="b"/>
              <a:pathLst>
                <a:path w="619" h="1854" extrusionOk="0">
                  <a:moveTo>
                    <a:pt x="281" y="0"/>
                  </a:moveTo>
                  <a:lnTo>
                    <a:pt x="1" y="56"/>
                  </a:lnTo>
                  <a:lnTo>
                    <a:pt x="338" y="1741"/>
                  </a:lnTo>
                  <a:cubicBezTo>
                    <a:pt x="338" y="1797"/>
                    <a:pt x="394" y="1853"/>
                    <a:pt x="506" y="1853"/>
                  </a:cubicBezTo>
                  <a:cubicBezTo>
                    <a:pt x="562" y="1853"/>
                    <a:pt x="618" y="1741"/>
                    <a:pt x="562" y="1685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24"/>
            <p:cNvSpPr/>
            <p:nvPr/>
          </p:nvSpPr>
          <p:spPr>
            <a:xfrm>
              <a:off x="785147" y="233325"/>
              <a:ext cx="49176" cy="95183"/>
            </a:xfrm>
            <a:custGeom>
              <a:avLst/>
              <a:gdLst/>
              <a:ahLst/>
              <a:cxnLst/>
              <a:rect l="l" t="t" r="r" b="b"/>
              <a:pathLst>
                <a:path w="900" h="1742" extrusionOk="0">
                  <a:moveTo>
                    <a:pt x="226" y="1"/>
                  </a:moveTo>
                  <a:lnTo>
                    <a:pt x="1" y="57"/>
                  </a:lnTo>
                  <a:lnTo>
                    <a:pt x="619" y="1629"/>
                  </a:lnTo>
                  <a:cubicBezTo>
                    <a:pt x="675" y="1686"/>
                    <a:pt x="675" y="1742"/>
                    <a:pt x="731" y="1742"/>
                  </a:cubicBezTo>
                  <a:lnTo>
                    <a:pt x="787" y="1742"/>
                  </a:lnTo>
                  <a:cubicBezTo>
                    <a:pt x="843" y="1686"/>
                    <a:pt x="900" y="1629"/>
                    <a:pt x="900" y="1573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24"/>
            <p:cNvSpPr/>
            <p:nvPr/>
          </p:nvSpPr>
          <p:spPr>
            <a:xfrm>
              <a:off x="1224021" y="-95010"/>
              <a:ext cx="85949" cy="70595"/>
            </a:xfrm>
            <a:custGeom>
              <a:avLst/>
              <a:gdLst/>
              <a:ahLst/>
              <a:cxnLst/>
              <a:rect l="l" t="t" r="r" b="b"/>
              <a:pathLst>
                <a:path w="1573" h="1292" extrusionOk="0">
                  <a:moveTo>
                    <a:pt x="169" y="0"/>
                  </a:moveTo>
                  <a:lnTo>
                    <a:pt x="0" y="225"/>
                  </a:lnTo>
                  <a:lnTo>
                    <a:pt x="1348" y="1292"/>
                  </a:lnTo>
                  <a:lnTo>
                    <a:pt x="1405" y="1292"/>
                  </a:lnTo>
                  <a:cubicBezTo>
                    <a:pt x="1461" y="1292"/>
                    <a:pt x="1517" y="1292"/>
                    <a:pt x="1517" y="1236"/>
                  </a:cubicBezTo>
                  <a:cubicBezTo>
                    <a:pt x="1573" y="1180"/>
                    <a:pt x="1573" y="1123"/>
                    <a:pt x="1517" y="106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24"/>
            <p:cNvSpPr/>
            <p:nvPr/>
          </p:nvSpPr>
          <p:spPr>
            <a:xfrm>
              <a:off x="1478756" y="-696548"/>
              <a:ext cx="101303" cy="24643"/>
            </a:xfrm>
            <a:custGeom>
              <a:avLst/>
              <a:gdLst/>
              <a:ahLst/>
              <a:cxnLst/>
              <a:rect l="l" t="t" r="r" b="b"/>
              <a:pathLst>
                <a:path w="1854" h="451" extrusionOk="0">
                  <a:moveTo>
                    <a:pt x="0" y="1"/>
                  </a:moveTo>
                  <a:lnTo>
                    <a:pt x="0" y="282"/>
                  </a:lnTo>
                  <a:lnTo>
                    <a:pt x="1685" y="450"/>
                  </a:lnTo>
                  <a:cubicBezTo>
                    <a:pt x="1741" y="450"/>
                    <a:pt x="1797" y="394"/>
                    <a:pt x="1853" y="338"/>
                  </a:cubicBezTo>
                  <a:cubicBezTo>
                    <a:pt x="1853" y="282"/>
                    <a:pt x="1797" y="169"/>
                    <a:pt x="1685" y="16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24"/>
            <p:cNvSpPr/>
            <p:nvPr/>
          </p:nvSpPr>
          <p:spPr>
            <a:xfrm>
              <a:off x="1288442" y="-180959"/>
              <a:ext cx="92123" cy="61415"/>
            </a:xfrm>
            <a:custGeom>
              <a:avLst/>
              <a:gdLst/>
              <a:ahLst/>
              <a:cxnLst/>
              <a:rect l="l" t="t" r="r" b="b"/>
              <a:pathLst>
                <a:path w="1686" h="1124" extrusionOk="0">
                  <a:moveTo>
                    <a:pt x="169" y="0"/>
                  </a:moveTo>
                  <a:lnTo>
                    <a:pt x="1" y="169"/>
                  </a:lnTo>
                  <a:lnTo>
                    <a:pt x="1405" y="1124"/>
                  </a:lnTo>
                  <a:lnTo>
                    <a:pt x="1517" y="1124"/>
                  </a:lnTo>
                  <a:cubicBezTo>
                    <a:pt x="1573" y="1124"/>
                    <a:pt x="1573" y="1124"/>
                    <a:pt x="1630" y="1068"/>
                  </a:cubicBezTo>
                  <a:cubicBezTo>
                    <a:pt x="1686" y="1011"/>
                    <a:pt x="1686" y="955"/>
                    <a:pt x="1630" y="8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24"/>
            <p:cNvSpPr/>
            <p:nvPr/>
          </p:nvSpPr>
          <p:spPr>
            <a:xfrm>
              <a:off x="1460342" y="-583005"/>
              <a:ext cx="98243" cy="30762"/>
            </a:xfrm>
            <a:custGeom>
              <a:avLst/>
              <a:gdLst/>
              <a:ahLst/>
              <a:cxnLst/>
              <a:rect l="l" t="t" r="r" b="b"/>
              <a:pathLst>
                <a:path w="1798" h="563" extrusionOk="0">
                  <a:moveTo>
                    <a:pt x="56" y="1"/>
                  </a:moveTo>
                  <a:cubicBezTo>
                    <a:pt x="56" y="57"/>
                    <a:pt x="0" y="169"/>
                    <a:pt x="0" y="226"/>
                  </a:cubicBezTo>
                  <a:lnTo>
                    <a:pt x="1685" y="563"/>
                  </a:lnTo>
                  <a:cubicBezTo>
                    <a:pt x="1741" y="563"/>
                    <a:pt x="1797" y="506"/>
                    <a:pt x="1797" y="450"/>
                  </a:cubicBezTo>
                  <a:cubicBezTo>
                    <a:pt x="1797" y="394"/>
                    <a:pt x="1797" y="338"/>
                    <a:pt x="1741" y="338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24"/>
            <p:cNvSpPr/>
            <p:nvPr/>
          </p:nvSpPr>
          <p:spPr>
            <a:xfrm>
              <a:off x="1484875" y="-802059"/>
              <a:ext cx="101303" cy="13496"/>
            </a:xfrm>
            <a:custGeom>
              <a:avLst/>
              <a:gdLst/>
              <a:ahLst/>
              <a:cxnLst/>
              <a:rect l="l" t="t" r="r" b="b"/>
              <a:pathLst>
                <a:path w="1854" h="247" extrusionOk="0">
                  <a:moveTo>
                    <a:pt x="1739" y="0"/>
                  </a:moveTo>
                  <a:cubicBezTo>
                    <a:pt x="1719" y="0"/>
                    <a:pt x="1700" y="7"/>
                    <a:pt x="1685" y="22"/>
                  </a:cubicBezTo>
                  <a:lnTo>
                    <a:pt x="0" y="22"/>
                  </a:lnTo>
                  <a:lnTo>
                    <a:pt x="0" y="78"/>
                  </a:lnTo>
                  <a:lnTo>
                    <a:pt x="0" y="247"/>
                  </a:lnTo>
                  <a:lnTo>
                    <a:pt x="1685" y="247"/>
                  </a:lnTo>
                  <a:cubicBezTo>
                    <a:pt x="1741" y="247"/>
                    <a:pt x="1854" y="191"/>
                    <a:pt x="1854" y="135"/>
                  </a:cubicBezTo>
                  <a:cubicBezTo>
                    <a:pt x="1854" y="52"/>
                    <a:pt x="1794" y="0"/>
                    <a:pt x="173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24"/>
            <p:cNvSpPr/>
            <p:nvPr/>
          </p:nvSpPr>
          <p:spPr>
            <a:xfrm>
              <a:off x="1346744" y="-276089"/>
              <a:ext cx="95238" cy="55296"/>
            </a:xfrm>
            <a:custGeom>
              <a:avLst/>
              <a:gdLst/>
              <a:ahLst/>
              <a:cxnLst/>
              <a:rect l="l" t="t" r="r" b="b"/>
              <a:pathLst>
                <a:path w="1743" h="1012" extrusionOk="0">
                  <a:moveTo>
                    <a:pt x="169" y="0"/>
                  </a:moveTo>
                  <a:lnTo>
                    <a:pt x="1" y="225"/>
                  </a:lnTo>
                  <a:lnTo>
                    <a:pt x="1517" y="1011"/>
                  </a:lnTo>
                  <a:lnTo>
                    <a:pt x="1574" y="1011"/>
                  </a:lnTo>
                  <a:cubicBezTo>
                    <a:pt x="1630" y="1011"/>
                    <a:pt x="1686" y="955"/>
                    <a:pt x="1686" y="955"/>
                  </a:cubicBezTo>
                  <a:cubicBezTo>
                    <a:pt x="1742" y="899"/>
                    <a:pt x="1742" y="787"/>
                    <a:pt x="1630" y="787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24"/>
            <p:cNvSpPr/>
            <p:nvPr/>
          </p:nvSpPr>
          <p:spPr>
            <a:xfrm>
              <a:off x="1432693" y="-481701"/>
              <a:ext cx="101357" cy="43002"/>
            </a:xfrm>
            <a:custGeom>
              <a:avLst/>
              <a:gdLst/>
              <a:ahLst/>
              <a:cxnLst/>
              <a:rect l="l" t="t" r="r" b="b"/>
              <a:pathLst>
                <a:path w="1855" h="787" extrusionOk="0">
                  <a:moveTo>
                    <a:pt x="113" y="0"/>
                  </a:moveTo>
                  <a:cubicBezTo>
                    <a:pt x="113" y="113"/>
                    <a:pt x="57" y="169"/>
                    <a:pt x="1" y="281"/>
                  </a:cubicBezTo>
                  <a:lnTo>
                    <a:pt x="1629" y="787"/>
                  </a:lnTo>
                  <a:lnTo>
                    <a:pt x="1686" y="787"/>
                  </a:lnTo>
                  <a:cubicBezTo>
                    <a:pt x="1742" y="787"/>
                    <a:pt x="1798" y="731"/>
                    <a:pt x="1798" y="674"/>
                  </a:cubicBezTo>
                  <a:cubicBezTo>
                    <a:pt x="1854" y="618"/>
                    <a:pt x="1798" y="562"/>
                    <a:pt x="1742" y="506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24"/>
            <p:cNvSpPr/>
            <p:nvPr/>
          </p:nvSpPr>
          <p:spPr>
            <a:xfrm>
              <a:off x="1395866" y="-374278"/>
              <a:ext cx="95183" cy="49121"/>
            </a:xfrm>
            <a:custGeom>
              <a:avLst/>
              <a:gdLst/>
              <a:ahLst/>
              <a:cxnLst/>
              <a:rect l="l" t="t" r="r" b="b"/>
              <a:pathLst>
                <a:path w="1742" h="899" extrusionOk="0">
                  <a:moveTo>
                    <a:pt x="113" y="0"/>
                  </a:moveTo>
                  <a:cubicBezTo>
                    <a:pt x="57" y="112"/>
                    <a:pt x="1" y="169"/>
                    <a:pt x="1" y="225"/>
                  </a:cubicBezTo>
                  <a:lnTo>
                    <a:pt x="1573" y="899"/>
                  </a:lnTo>
                  <a:lnTo>
                    <a:pt x="1629" y="899"/>
                  </a:lnTo>
                  <a:cubicBezTo>
                    <a:pt x="1686" y="899"/>
                    <a:pt x="1686" y="843"/>
                    <a:pt x="1742" y="843"/>
                  </a:cubicBezTo>
                  <a:cubicBezTo>
                    <a:pt x="1742" y="730"/>
                    <a:pt x="1742" y="674"/>
                    <a:pt x="1686" y="674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24"/>
            <p:cNvSpPr/>
            <p:nvPr/>
          </p:nvSpPr>
          <p:spPr>
            <a:xfrm>
              <a:off x="355508" y="316215"/>
              <a:ext cx="15408" cy="101303"/>
            </a:xfrm>
            <a:custGeom>
              <a:avLst/>
              <a:gdLst/>
              <a:ahLst/>
              <a:cxnLst/>
              <a:rect l="l" t="t" r="r" b="b"/>
              <a:pathLst>
                <a:path w="282" h="1854" extrusionOk="0">
                  <a:moveTo>
                    <a:pt x="1" y="0"/>
                  </a:moveTo>
                  <a:lnTo>
                    <a:pt x="1" y="1685"/>
                  </a:lnTo>
                  <a:cubicBezTo>
                    <a:pt x="1" y="1797"/>
                    <a:pt x="57" y="1854"/>
                    <a:pt x="113" y="1854"/>
                  </a:cubicBezTo>
                  <a:cubicBezTo>
                    <a:pt x="226" y="1854"/>
                    <a:pt x="282" y="1797"/>
                    <a:pt x="282" y="1741"/>
                  </a:cubicBezTo>
                  <a:lnTo>
                    <a:pt x="282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24"/>
            <p:cNvSpPr/>
            <p:nvPr/>
          </p:nvSpPr>
          <p:spPr>
            <a:xfrm>
              <a:off x="238905" y="313101"/>
              <a:ext cx="24588" cy="98297"/>
            </a:xfrm>
            <a:custGeom>
              <a:avLst/>
              <a:gdLst/>
              <a:ahLst/>
              <a:cxnLst/>
              <a:rect l="l" t="t" r="r" b="b"/>
              <a:pathLst>
                <a:path w="450" h="1799" extrusionOk="0">
                  <a:moveTo>
                    <a:pt x="169" y="1"/>
                  </a:moveTo>
                  <a:lnTo>
                    <a:pt x="1" y="1686"/>
                  </a:lnTo>
                  <a:cubicBezTo>
                    <a:pt x="1" y="1742"/>
                    <a:pt x="57" y="1798"/>
                    <a:pt x="113" y="1798"/>
                  </a:cubicBezTo>
                  <a:cubicBezTo>
                    <a:pt x="169" y="1798"/>
                    <a:pt x="225" y="1742"/>
                    <a:pt x="281" y="1686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24"/>
            <p:cNvSpPr/>
            <p:nvPr/>
          </p:nvSpPr>
          <p:spPr>
            <a:xfrm>
              <a:off x="119242" y="294741"/>
              <a:ext cx="30708" cy="98243"/>
            </a:xfrm>
            <a:custGeom>
              <a:avLst/>
              <a:gdLst/>
              <a:ahLst/>
              <a:cxnLst/>
              <a:rect l="l" t="t" r="r" b="b"/>
              <a:pathLst>
                <a:path w="562" h="1798" extrusionOk="0">
                  <a:moveTo>
                    <a:pt x="337" y="0"/>
                  </a:moveTo>
                  <a:lnTo>
                    <a:pt x="0" y="1685"/>
                  </a:lnTo>
                  <a:cubicBezTo>
                    <a:pt x="0" y="1741"/>
                    <a:pt x="56" y="1797"/>
                    <a:pt x="113" y="1797"/>
                  </a:cubicBezTo>
                  <a:cubicBezTo>
                    <a:pt x="169" y="1797"/>
                    <a:pt x="225" y="1741"/>
                    <a:pt x="225" y="1685"/>
                  </a:cubicBezTo>
                  <a:lnTo>
                    <a:pt x="562" y="56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24"/>
            <p:cNvSpPr/>
            <p:nvPr/>
          </p:nvSpPr>
          <p:spPr>
            <a:xfrm>
              <a:off x="-347225" y="58421"/>
              <a:ext cx="12294" cy="21528"/>
            </a:xfrm>
            <a:custGeom>
              <a:avLst/>
              <a:gdLst/>
              <a:ahLst/>
              <a:cxnLst/>
              <a:rect l="l" t="t" r="r" b="b"/>
              <a:pathLst>
                <a:path w="225" h="394" extrusionOk="0">
                  <a:moveTo>
                    <a:pt x="0" y="0"/>
                  </a:moveTo>
                  <a:lnTo>
                    <a:pt x="0" y="393"/>
                  </a:lnTo>
                  <a:lnTo>
                    <a:pt x="225" y="1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24"/>
            <p:cNvSpPr/>
            <p:nvPr/>
          </p:nvSpPr>
          <p:spPr>
            <a:xfrm>
              <a:off x="469051" y="313101"/>
              <a:ext cx="21583" cy="98297"/>
            </a:xfrm>
            <a:custGeom>
              <a:avLst/>
              <a:gdLst/>
              <a:ahLst/>
              <a:cxnLst/>
              <a:rect l="l" t="t" r="r" b="b"/>
              <a:pathLst>
                <a:path w="395" h="1799" extrusionOk="0">
                  <a:moveTo>
                    <a:pt x="1" y="1"/>
                  </a:moveTo>
                  <a:lnTo>
                    <a:pt x="113" y="1686"/>
                  </a:lnTo>
                  <a:cubicBezTo>
                    <a:pt x="169" y="1742"/>
                    <a:pt x="226" y="1798"/>
                    <a:pt x="282" y="1798"/>
                  </a:cubicBezTo>
                  <a:cubicBezTo>
                    <a:pt x="338" y="1798"/>
                    <a:pt x="394" y="1742"/>
                    <a:pt x="394" y="1686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24"/>
            <p:cNvSpPr/>
            <p:nvPr/>
          </p:nvSpPr>
          <p:spPr>
            <a:xfrm>
              <a:off x="-316572" y="125902"/>
              <a:ext cx="64530" cy="86003"/>
            </a:xfrm>
            <a:custGeom>
              <a:avLst/>
              <a:gdLst/>
              <a:ahLst/>
              <a:cxnLst/>
              <a:rect l="l" t="t" r="r" b="b"/>
              <a:pathLst>
                <a:path w="1181" h="1574" extrusionOk="0">
                  <a:moveTo>
                    <a:pt x="956" y="1"/>
                  </a:moveTo>
                  <a:lnTo>
                    <a:pt x="1" y="1405"/>
                  </a:lnTo>
                  <a:cubicBezTo>
                    <a:pt x="1" y="1461"/>
                    <a:pt x="1" y="1517"/>
                    <a:pt x="57" y="1574"/>
                  </a:cubicBezTo>
                  <a:lnTo>
                    <a:pt x="113" y="1574"/>
                  </a:lnTo>
                  <a:cubicBezTo>
                    <a:pt x="169" y="1574"/>
                    <a:pt x="226" y="1517"/>
                    <a:pt x="226" y="1517"/>
                  </a:cubicBezTo>
                  <a:lnTo>
                    <a:pt x="1180" y="113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24"/>
            <p:cNvSpPr/>
            <p:nvPr/>
          </p:nvSpPr>
          <p:spPr>
            <a:xfrm>
              <a:off x="5699" y="264033"/>
              <a:ext cx="43002" cy="98243"/>
            </a:xfrm>
            <a:custGeom>
              <a:avLst/>
              <a:gdLst/>
              <a:ahLst/>
              <a:cxnLst/>
              <a:rect l="l" t="t" r="r" b="b"/>
              <a:pathLst>
                <a:path w="787" h="1798" extrusionOk="0">
                  <a:moveTo>
                    <a:pt x="506" y="0"/>
                  </a:moveTo>
                  <a:lnTo>
                    <a:pt x="0" y="1685"/>
                  </a:lnTo>
                  <a:cubicBezTo>
                    <a:pt x="0" y="1741"/>
                    <a:pt x="56" y="1798"/>
                    <a:pt x="112" y="1798"/>
                  </a:cubicBezTo>
                  <a:lnTo>
                    <a:pt x="169" y="1798"/>
                  </a:lnTo>
                  <a:cubicBezTo>
                    <a:pt x="225" y="1798"/>
                    <a:pt x="281" y="1798"/>
                    <a:pt x="281" y="1741"/>
                  </a:cubicBezTo>
                  <a:lnTo>
                    <a:pt x="786" y="113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24"/>
            <p:cNvSpPr/>
            <p:nvPr/>
          </p:nvSpPr>
          <p:spPr>
            <a:xfrm>
              <a:off x="-107844" y="230265"/>
              <a:ext cx="49121" cy="95183"/>
            </a:xfrm>
            <a:custGeom>
              <a:avLst/>
              <a:gdLst/>
              <a:ahLst/>
              <a:cxnLst/>
              <a:rect l="l" t="t" r="r" b="b"/>
              <a:pathLst>
                <a:path w="899" h="1742" extrusionOk="0">
                  <a:moveTo>
                    <a:pt x="674" y="1"/>
                  </a:moveTo>
                  <a:lnTo>
                    <a:pt x="0" y="1573"/>
                  </a:lnTo>
                  <a:cubicBezTo>
                    <a:pt x="0" y="1629"/>
                    <a:pt x="0" y="1685"/>
                    <a:pt x="112" y="1742"/>
                  </a:cubicBezTo>
                  <a:cubicBezTo>
                    <a:pt x="169" y="1742"/>
                    <a:pt x="225" y="1685"/>
                    <a:pt x="281" y="1685"/>
                  </a:cubicBezTo>
                  <a:lnTo>
                    <a:pt x="899" y="113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24"/>
            <p:cNvSpPr/>
            <p:nvPr/>
          </p:nvSpPr>
          <p:spPr>
            <a:xfrm>
              <a:off x="1337564" y="-1212081"/>
              <a:ext cx="178072" cy="73709"/>
            </a:xfrm>
            <a:custGeom>
              <a:avLst/>
              <a:gdLst/>
              <a:ahLst/>
              <a:cxnLst/>
              <a:rect l="l" t="t" r="r" b="b"/>
              <a:pathLst>
                <a:path w="3259" h="1349" extrusionOk="0">
                  <a:moveTo>
                    <a:pt x="3090" y="0"/>
                  </a:moveTo>
                  <a:lnTo>
                    <a:pt x="0" y="1067"/>
                  </a:lnTo>
                  <a:cubicBezTo>
                    <a:pt x="57" y="1180"/>
                    <a:pt x="113" y="1236"/>
                    <a:pt x="113" y="1348"/>
                  </a:cubicBezTo>
                  <a:lnTo>
                    <a:pt x="3146" y="281"/>
                  </a:lnTo>
                  <a:cubicBezTo>
                    <a:pt x="3202" y="225"/>
                    <a:pt x="3258" y="169"/>
                    <a:pt x="3258" y="113"/>
                  </a:cubicBezTo>
                  <a:cubicBezTo>
                    <a:pt x="3202" y="0"/>
                    <a:pt x="3146" y="0"/>
                    <a:pt x="3090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24"/>
            <p:cNvSpPr/>
            <p:nvPr/>
          </p:nvSpPr>
          <p:spPr>
            <a:xfrm>
              <a:off x="1297676" y="-1307210"/>
              <a:ext cx="159603" cy="70595"/>
            </a:xfrm>
            <a:custGeom>
              <a:avLst/>
              <a:gdLst/>
              <a:ahLst/>
              <a:cxnLst/>
              <a:rect l="l" t="t" r="r" b="b"/>
              <a:pathLst>
                <a:path w="2921" h="1292" extrusionOk="0">
                  <a:moveTo>
                    <a:pt x="2303" y="0"/>
                  </a:moveTo>
                  <a:lnTo>
                    <a:pt x="0" y="1067"/>
                  </a:lnTo>
                  <a:lnTo>
                    <a:pt x="113" y="1292"/>
                  </a:lnTo>
                  <a:lnTo>
                    <a:pt x="292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24"/>
            <p:cNvSpPr/>
            <p:nvPr/>
          </p:nvSpPr>
          <p:spPr>
            <a:xfrm>
              <a:off x="1398926" y="-865332"/>
              <a:ext cx="184191" cy="21528"/>
            </a:xfrm>
            <a:custGeom>
              <a:avLst/>
              <a:gdLst/>
              <a:ahLst/>
              <a:cxnLst/>
              <a:rect l="l" t="t" r="r" b="b"/>
              <a:pathLst>
                <a:path w="3371" h="394" extrusionOk="0">
                  <a:moveTo>
                    <a:pt x="3202" y="1"/>
                  </a:moveTo>
                  <a:cubicBezTo>
                    <a:pt x="3212" y="1"/>
                    <a:pt x="3222" y="1"/>
                    <a:pt x="3232" y="2"/>
                  </a:cubicBezTo>
                  <a:lnTo>
                    <a:pt x="3232" y="2"/>
                  </a:lnTo>
                  <a:lnTo>
                    <a:pt x="3258" y="1"/>
                  </a:lnTo>
                  <a:close/>
                  <a:moveTo>
                    <a:pt x="3232" y="2"/>
                  </a:moveTo>
                  <a:lnTo>
                    <a:pt x="1" y="169"/>
                  </a:lnTo>
                  <a:lnTo>
                    <a:pt x="1" y="394"/>
                  </a:lnTo>
                  <a:lnTo>
                    <a:pt x="3258" y="225"/>
                  </a:lnTo>
                  <a:cubicBezTo>
                    <a:pt x="3314" y="225"/>
                    <a:pt x="3371" y="169"/>
                    <a:pt x="3371" y="113"/>
                  </a:cubicBezTo>
                  <a:cubicBezTo>
                    <a:pt x="3371" y="62"/>
                    <a:pt x="3324" y="11"/>
                    <a:pt x="3232" y="2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24"/>
            <p:cNvSpPr/>
            <p:nvPr/>
          </p:nvSpPr>
          <p:spPr>
            <a:xfrm>
              <a:off x="1368272" y="-1101598"/>
              <a:ext cx="181077" cy="58356"/>
            </a:xfrm>
            <a:custGeom>
              <a:avLst/>
              <a:gdLst/>
              <a:ahLst/>
              <a:cxnLst/>
              <a:rect l="l" t="t" r="r" b="b"/>
              <a:pathLst>
                <a:path w="3314" h="1068" extrusionOk="0">
                  <a:moveTo>
                    <a:pt x="3145" y="0"/>
                  </a:moveTo>
                  <a:lnTo>
                    <a:pt x="0" y="786"/>
                  </a:lnTo>
                  <a:lnTo>
                    <a:pt x="56" y="1067"/>
                  </a:lnTo>
                  <a:lnTo>
                    <a:pt x="3202" y="281"/>
                  </a:lnTo>
                  <a:cubicBezTo>
                    <a:pt x="3258" y="281"/>
                    <a:pt x="3314" y="169"/>
                    <a:pt x="3314" y="112"/>
                  </a:cubicBezTo>
                  <a:cubicBezTo>
                    <a:pt x="3258" y="56"/>
                    <a:pt x="3202" y="0"/>
                    <a:pt x="3145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24"/>
            <p:cNvSpPr/>
            <p:nvPr/>
          </p:nvSpPr>
          <p:spPr>
            <a:xfrm>
              <a:off x="1389746" y="-981935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3202" y="1"/>
                  </a:moveTo>
                  <a:lnTo>
                    <a:pt x="0" y="450"/>
                  </a:lnTo>
                  <a:cubicBezTo>
                    <a:pt x="0" y="618"/>
                    <a:pt x="0" y="618"/>
                    <a:pt x="0" y="731"/>
                  </a:cubicBezTo>
                  <a:lnTo>
                    <a:pt x="3202" y="281"/>
                  </a:lnTo>
                  <a:cubicBezTo>
                    <a:pt x="3314" y="225"/>
                    <a:pt x="3314" y="169"/>
                    <a:pt x="3314" y="113"/>
                  </a:cubicBezTo>
                  <a:cubicBezTo>
                    <a:pt x="3314" y="57"/>
                    <a:pt x="3258" y="1"/>
                    <a:pt x="3202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24"/>
            <p:cNvSpPr/>
            <p:nvPr/>
          </p:nvSpPr>
          <p:spPr>
            <a:xfrm>
              <a:off x="180603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506" y="0"/>
                  </a:moveTo>
                  <a:lnTo>
                    <a:pt x="0" y="3201"/>
                  </a:lnTo>
                  <a:cubicBezTo>
                    <a:pt x="0" y="3314"/>
                    <a:pt x="57" y="3370"/>
                    <a:pt x="113" y="3370"/>
                  </a:cubicBezTo>
                  <a:cubicBezTo>
                    <a:pt x="225" y="3370"/>
                    <a:pt x="225" y="3314"/>
                    <a:pt x="281" y="3258"/>
                  </a:cubicBezTo>
                  <a:lnTo>
                    <a:pt x="731" y="56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24"/>
            <p:cNvSpPr/>
            <p:nvPr/>
          </p:nvSpPr>
          <p:spPr>
            <a:xfrm>
              <a:off x="978521" y="27713"/>
              <a:ext cx="116656" cy="153484"/>
            </a:xfrm>
            <a:custGeom>
              <a:avLst/>
              <a:gdLst/>
              <a:ahLst/>
              <a:cxnLst/>
              <a:rect l="l" t="t" r="r" b="b"/>
              <a:pathLst>
                <a:path w="2135" h="2809" extrusionOk="0">
                  <a:moveTo>
                    <a:pt x="169" y="1"/>
                  </a:moveTo>
                  <a:lnTo>
                    <a:pt x="0" y="169"/>
                  </a:lnTo>
                  <a:lnTo>
                    <a:pt x="1910" y="2753"/>
                  </a:lnTo>
                  <a:cubicBezTo>
                    <a:pt x="1910" y="2753"/>
                    <a:pt x="1966" y="2809"/>
                    <a:pt x="2022" y="2809"/>
                  </a:cubicBezTo>
                  <a:lnTo>
                    <a:pt x="2078" y="2809"/>
                  </a:lnTo>
                  <a:cubicBezTo>
                    <a:pt x="2134" y="2753"/>
                    <a:pt x="2134" y="2640"/>
                    <a:pt x="2078" y="2584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24"/>
            <p:cNvSpPr/>
            <p:nvPr/>
          </p:nvSpPr>
          <p:spPr>
            <a:xfrm>
              <a:off x="889511" y="86014"/>
              <a:ext cx="104417" cy="165013"/>
            </a:xfrm>
            <a:custGeom>
              <a:avLst/>
              <a:gdLst/>
              <a:ahLst/>
              <a:cxnLst/>
              <a:rect l="l" t="t" r="r" b="b"/>
              <a:pathLst>
                <a:path w="1911" h="3020" extrusionOk="0">
                  <a:moveTo>
                    <a:pt x="225" y="1"/>
                  </a:moveTo>
                  <a:lnTo>
                    <a:pt x="0" y="113"/>
                  </a:lnTo>
                  <a:lnTo>
                    <a:pt x="1685" y="2921"/>
                  </a:lnTo>
                  <a:cubicBezTo>
                    <a:pt x="1685" y="2961"/>
                    <a:pt x="1713" y="3001"/>
                    <a:pt x="1750" y="3001"/>
                  </a:cubicBezTo>
                  <a:cubicBezTo>
                    <a:pt x="1765" y="3001"/>
                    <a:pt x="1781" y="2994"/>
                    <a:pt x="1798" y="2978"/>
                  </a:cubicBezTo>
                  <a:cubicBezTo>
                    <a:pt x="1798" y="3006"/>
                    <a:pt x="1812" y="3020"/>
                    <a:pt x="1826" y="3020"/>
                  </a:cubicBezTo>
                  <a:cubicBezTo>
                    <a:pt x="1840" y="3020"/>
                    <a:pt x="1854" y="3006"/>
                    <a:pt x="1854" y="2978"/>
                  </a:cubicBezTo>
                  <a:cubicBezTo>
                    <a:pt x="1910" y="2978"/>
                    <a:pt x="1910" y="2865"/>
                    <a:pt x="1910" y="2809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24"/>
            <p:cNvSpPr/>
            <p:nvPr/>
          </p:nvSpPr>
          <p:spPr>
            <a:xfrm>
              <a:off x="1055236" y="-36708"/>
              <a:ext cx="128950" cy="144250"/>
            </a:xfrm>
            <a:custGeom>
              <a:avLst/>
              <a:gdLst/>
              <a:ahLst/>
              <a:cxnLst/>
              <a:rect l="l" t="t" r="r" b="b"/>
              <a:pathLst>
                <a:path w="2360" h="2640" extrusionOk="0">
                  <a:moveTo>
                    <a:pt x="169" y="0"/>
                  </a:moveTo>
                  <a:lnTo>
                    <a:pt x="0" y="169"/>
                  </a:lnTo>
                  <a:lnTo>
                    <a:pt x="2135" y="2584"/>
                  </a:lnTo>
                  <a:cubicBezTo>
                    <a:pt x="2191" y="2584"/>
                    <a:pt x="2191" y="2640"/>
                    <a:pt x="2247" y="2640"/>
                  </a:cubicBezTo>
                  <a:lnTo>
                    <a:pt x="2359" y="2640"/>
                  </a:lnTo>
                  <a:cubicBezTo>
                    <a:pt x="2359" y="2584"/>
                    <a:pt x="2359" y="2471"/>
                    <a:pt x="2359" y="241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24"/>
            <p:cNvSpPr/>
            <p:nvPr/>
          </p:nvSpPr>
          <p:spPr>
            <a:xfrm>
              <a:off x="803561" y="132076"/>
              <a:ext cx="89063" cy="168838"/>
            </a:xfrm>
            <a:custGeom>
              <a:avLst/>
              <a:gdLst/>
              <a:ahLst/>
              <a:cxnLst/>
              <a:rect l="l" t="t" r="r" b="b"/>
              <a:pathLst>
                <a:path w="1630" h="3090" extrusionOk="0">
                  <a:moveTo>
                    <a:pt x="226" y="0"/>
                  </a:moveTo>
                  <a:lnTo>
                    <a:pt x="1" y="113"/>
                  </a:lnTo>
                  <a:lnTo>
                    <a:pt x="1405" y="3033"/>
                  </a:lnTo>
                  <a:cubicBezTo>
                    <a:pt x="1405" y="3089"/>
                    <a:pt x="1461" y="3089"/>
                    <a:pt x="1517" y="3089"/>
                  </a:cubicBezTo>
                  <a:lnTo>
                    <a:pt x="1573" y="3089"/>
                  </a:lnTo>
                  <a:cubicBezTo>
                    <a:pt x="1630" y="3089"/>
                    <a:pt x="1630" y="2977"/>
                    <a:pt x="1630" y="2921"/>
                  </a:cubicBezTo>
                  <a:lnTo>
                    <a:pt x="22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24"/>
            <p:cNvSpPr/>
            <p:nvPr/>
          </p:nvSpPr>
          <p:spPr>
            <a:xfrm>
              <a:off x="1128892" y="-110364"/>
              <a:ext cx="144304" cy="128950"/>
            </a:xfrm>
            <a:custGeom>
              <a:avLst/>
              <a:gdLst/>
              <a:ahLst/>
              <a:cxnLst/>
              <a:rect l="l" t="t" r="r" b="b"/>
              <a:pathLst>
                <a:path w="2641" h="2360" extrusionOk="0">
                  <a:moveTo>
                    <a:pt x="169" y="0"/>
                  </a:moveTo>
                  <a:lnTo>
                    <a:pt x="0" y="169"/>
                  </a:lnTo>
                  <a:lnTo>
                    <a:pt x="2359" y="2359"/>
                  </a:lnTo>
                  <a:lnTo>
                    <a:pt x="2472" y="2359"/>
                  </a:lnTo>
                  <a:cubicBezTo>
                    <a:pt x="2528" y="2359"/>
                    <a:pt x="2528" y="2359"/>
                    <a:pt x="2584" y="2303"/>
                  </a:cubicBezTo>
                  <a:cubicBezTo>
                    <a:pt x="2640" y="2247"/>
                    <a:pt x="2640" y="2191"/>
                    <a:pt x="2584" y="2135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24"/>
            <p:cNvSpPr/>
            <p:nvPr/>
          </p:nvSpPr>
          <p:spPr>
            <a:xfrm>
              <a:off x="613303" y="202672"/>
              <a:ext cx="55296" cy="178017"/>
            </a:xfrm>
            <a:custGeom>
              <a:avLst/>
              <a:gdLst/>
              <a:ahLst/>
              <a:cxnLst/>
              <a:rect l="l" t="t" r="r" b="b"/>
              <a:pathLst>
                <a:path w="1012" h="3258" extrusionOk="0">
                  <a:moveTo>
                    <a:pt x="225" y="0"/>
                  </a:moveTo>
                  <a:lnTo>
                    <a:pt x="1" y="56"/>
                  </a:lnTo>
                  <a:lnTo>
                    <a:pt x="787" y="3201"/>
                  </a:lnTo>
                  <a:cubicBezTo>
                    <a:pt x="787" y="3258"/>
                    <a:pt x="843" y="3258"/>
                    <a:pt x="899" y="3258"/>
                  </a:cubicBezTo>
                  <a:cubicBezTo>
                    <a:pt x="955" y="3258"/>
                    <a:pt x="1012" y="3201"/>
                    <a:pt x="1012" y="3145"/>
                  </a:cubicBezTo>
                  <a:lnTo>
                    <a:pt x="225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24"/>
            <p:cNvSpPr/>
            <p:nvPr/>
          </p:nvSpPr>
          <p:spPr>
            <a:xfrm>
              <a:off x="705372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281" y="0"/>
                  </a:moveTo>
                  <a:lnTo>
                    <a:pt x="1" y="113"/>
                  </a:lnTo>
                  <a:lnTo>
                    <a:pt x="1124" y="3146"/>
                  </a:lnTo>
                  <a:cubicBezTo>
                    <a:pt x="1124" y="3202"/>
                    <a:pt x="1180" y="3202"/>
                    <a:pt x="1236" y="3202"/>
                  </a:cubicBezTo>
                  <a:lnTo>
                    <a:pt x="1292" y="3202"/>
                  </a:lnTo>
                  <a:cubicBezTo>
                    <a:pt x="1349" y="3202"/>
                    <a:pt x="1405" y="3146"/>
                    <a:pt x="1349" y="3033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24"/>
            <p:cNvSpPr/>
            <p:nvPr/>
          </p:nvSpPr>
          <p:spPr>
            <a:xfrm>
              <a:off x="1193313" y="-187079"/>
              <a:ext cx="153484" cy="116656"/>
            </a:xfrm>
            <a:custGeom>
              <a:avLst/>
              <a:gdLst/>
              <a:ahLst/>
              <a:cxnLst/>
              <a:rect l="l" t="t" r="r" b="b"/>
              <a:pathLst>
                <a:path w="2809" h="2135" extrusionOk="0">
                  <a:moveTo>
                    <a:pt x="113" y="0"/>
                  </a:moveTo>
                  <a:cubicBezTo>
                    <a:pt x="57" y="56"/>
                    <a:pt x="1" y="112"/>
                    <a:pt x="1" y="225"/>
                  </a:cubicBezTo>
                  <a:lnTo>
                    <a:pt x="2584" y="2134"/>
                  </a:lnTo>
                  <a:lnTo>
                    <a:pt x="2640" y="2134"/>
                  </a:lnTo>
                  <a:cubicBezTo>
                    <a:pt x="2697" y="2134"/>
                    <a:pt x="2697" y="2134"/>
                    <a:pt x="2753" y="2078"/>
                  </a:cubicBezTo>
                  <a:cubicBezTo>
                    <a:pt x="2809" y="2022"/>
                    <a:pt x="2809" y="1966"/>
                    <a:pt x="2753" y="1910"/>
                  </a:cubicBezTo>
                  <a:lnTo>
                    <a:pt x="11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24"/>
            <p:cNvSpPr/>
            <p:nvPr/>
          </p:nvSpPr>
          <p:spPr>
            <a:xfrm>
              <a:off x="1368272" y="-552297"/>
              <a:ext cx="178017" cy="55296"/>
            </a:xfrm>
            <a:custGeom>
              <a:avLst/>
              <a:gdLst/>
              <a:ahLst/>
              <a:cxnLst/>
              <a:rect l="l" t="t" r="r" b="b"/>
              <a:pathLst>
                <a:path w="3258" h="1012" extrusionOk="0">
                  <a:moveTo>
                    <a:pt x="56" y="1"/>
                  </a:moveTo>
                  <a:cubicBezTo>
                    <a:pt x="56" y="57"/>
                    <a:pt x="0" y="169"/>
                    <a:pt x="0" y="225"/>
                  </a:cubicBezTo>
                  <a:lnTo>
                    <a:pt x="3145" y="1012"/>
                  </a:lnTo>
                  <a:cubicBezTo>
                    <a:pt x="3258" y="1012"/>
                    <a:pt x="3258" y="787"/>
                    <a:pt x="3145" y="787"/>
                  </a:cubicBezTo>
                  <a:lnTo>
                    <a:pt x="3202" y="787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24"/>
            <p:cNvSpPr/>
            <p:nvPr/>
          </p:nvSpPr>
          <p:spPr>
            <a:xfrm>
              <a:off x="1389746" y="-653546"/>
              <a:ext cx="181077" cy="39942"/>
            </a:xfrm>
            <a:custGeom>
              <a:avLst/>
              <a:gdLst/>
              <a:ahLst/>
              <a:cxnLst/>
              <a:rect l="l" t="t" r="r" b="b"/>
              <a:pathLst>
                <a:path w="3314" h="731" extrusionOk="0">
                  <a:moveTo>
                    <a:pt x="0" y="0"/>
                  </a:moveTo>
                  <a:lnTo>
                    <a:pt x="0" y="225"/>
                  </a:lnTo>
                  <a:lnTo>
                    <a:pt x="3202" y="730"/>
                  </a:lnTo>
                  <a:cubicBezTo>
                    <a:pt x="3258" y="730"/>
                    <a:pt x="3314" y="674"/>
                    <a:pt x="3314" y="618"/>
                  </a:cubicBezTo>
                  <a:cubicBezTo>
                    <a:pt x="3314" y="506"/>
                    <a:pt x="3258" y="449"/>
                    <a:pt x="3202" y="44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24"/>
            <p:cNvSpPr/>
            <p:nvPr/>
          </p:nvSpPr>
          <p:spPr>
            <a:xfrm>
              <a:off x="1398926" y="-754849"/>
              <a:ext cx="184191" cy="24643"/>
            </a:xfrm>
            <a:custGeom>
              <a:avLst/>
              <a:gdLst/>
              <a:ahLst/>
              <a:cxnLst/>
              <a:rect l="l" t="t" r="r" b="b"/>
              <a:pathLst>
                <a:path w="3371" h="451" extrusionOk="0">
                  <a:moveTo>
                    <a:pt x="1" y="1"/>
                  </a:moveTo>
                  <a:lnTo>
                    <a:pt x="1" y="282"/>
                  </a:lnTo>
                  <a:lnTo>
                    <a:pt x="3258" y="450"/>
                  </a:lnTo>
                  <a:cubicBezTo>
                    <a:pt x="3314" y="450"/>
                    <a:pt x="3371" y="394"/>
                    <a:pt x="3371" y="338"/>
                  </a:cubicBezTo>
                  <a:cubicBezTo>
                    <a:pt x="3371" y="225"/>
                    <a:pt x="3314" y="169"/>
                    <a:pt x="3258" y="16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24"/>
            <p:cNvSpPr/>
            <p:nvPr/>
          </p:nvSpPr>
          <p:spPr>
            <a:xfrm>
              <a:off x="1337564" y="-457167"/>
              <a:ext cx="174957" cy="73709"/>
            </a:xfrm>
            <a:custGeom>
              <a:avLst/>
              <a:gdLst/>
              <a:ahLst/>
              <a:cxnLst/>
              <a:rect l="l" t="t" r="r" b="b"/>
              <a:pathLst>
                <a:path w="3202" h="1349" extrusionOk="0">
                  <a:moveTo>
                    <a:pt x="57" y="1"/>
                  </a:moveTo>
                  <a:cubicBezTo>
                    <a:pt x="57" y="57"/>
                    <a:pt x="0" y="169"/>
                    <a:pt x="0" y="225"/>
                  </a:cubicBezTo>
                  <a:lnTo>
                    <a:pt x="3033" y="1349"/>
                  </a:lnTo>
                  <a:lnTo>
                    <a:pt x="3090" y="1349"/>
                  </a:lnTo>
                  <a:cubicBezTo>
                    <a:pt x="3146" y="1292"/>
                    <a:pt x="3202" y="1292"/>
                    <a:pt x="3202" y="1236"/>
                  </a:cubicBezTo>
                  <a:cubicBezTo>
                    <a:pt x="3202" y="1180"/>
                    <a:pt x="3202" y="1124"/>
                    <a:pt x="3146" y="1068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24"/>
            <p:cNvSpPr/>
            <p:nvPr/>
          </p:nvSpPr>
          <p:spPr>
            <a:xfrm>
              <a:off x="1251614" y="-273029"/>
              <a:ext cx="162718" cy="101303"/>
            </a:xfrm>
            <a:custGeom>
              <a:avLst/>
              <a:gdLst/>
              <a:ahLst/>
              <a:cxnLst/>
              <a:rect l="l" t="t" r="r" b="b"/>
              <a:pathLst>
                <a:path w="2978" h="1854" extrusionOk="0">
                  <a:moveTo>
                    <a:pt x="113" y="1"/>
                  </a:moveTo>
                  <a:lnTo>
                    <a:pt x="1" y="225"/>
                  </a:lnTo>
                  <a:lnTo>
                    <a:pt x="2753" y="1854"/>
                  </a:lnTo>
                  <a:lnTo>
                    <a:pt x="2809" y="1854"/>
                  </a:lnTo>
                  <a:cubicBezTo>
                    <a:pt x="2865" y="1854"/>
                    <a:pt x="2921" y="1854"/>
                    <a:pt x="2921" y="1798"/>
                  </a:cubicBezTo>
                  <a:cubicBezTo>
                    <a:pt x="2978" y="1742"/>
                    <a:pt x="2921" y="1685"/>
                    <a:pt x="2865" y="1629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24"/>
            <p:cNvSpPr/>
            <p:nvPr/>
          </p:nvSpPr>
          <p:spPr>
            <a:xfrm>
              <a:off x="508994" y="221086"/>
              <a:ext cx="39942" cy="184137"/>
            </a:xfrm>
            <a:custGeom>
              <a:avLst/>
              <a:gdLst/>
              <a:ahLst/>
              <a:cxnLst/>
              <a:rect l="l" t="t" r="r" b="b"/>
              <a:pathLst>
                <a:path w="731" h="3370" extrusionOk="0">
                  <a:moveTo>
                    <a:pt x="281" y="0"/>
                  </a:moveTo>
                  <a:lnTo>
                    <a:pt x="0" y="56"/>
                  </a:lnTo>
                  <a:lnTo>
                    <a:pt x="449" y="3258"/>
                  </a:lnTo>
                  <a:cubicBezTo>
                    <a:pt x="506" y="3314"/>
                    <a:pt x="562" y="3370"/>
                    <a:pt x="618" y="3370"/>
                  </a:cubicBezTo>
                  <a:cubicBezTo>
                    <a:pt x="674" y="3370"/>
                    <a:pt x="730" y="3314"/>
                    <a:pt x="730" y="3201"/>
                  </a:cubicBez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24"/>
            <p:cNvSpPr/>
            <p:nvPr/>
          </p:nvSpPr>
          <p:spPr>
            <a:xfrm>
              <a:off x="1297676" y="-362038"/>
              <a:ext cx="168838" cy="89063"/>
            </a:xfrm>
            <a:custGeom>
              <a:avLst/>
              <a:gdLst/>
              <a:ahLst/>
              <a:cxnLst/>
              <a:rect l="l" t="t" r="r" b="b"/>
              <a:pathLst>
                <a:path w="3090" h="1630" extrusionOk="0">
                  <a:moveTo>
                    <a:pt x="113" y="1"/>
                  </a:moveTo>
                  <a:lnTo>
                    <a:pt x="0" y="225"/>
                  </a:lnTo>
                  <a:lnTo>
                    <a:pt x="2921" y="1630"/>
                  </a:lnTo>
                  <a:lnTo>
                    <a:pt x="2977" y="1630"/>
                  </a:lnTo>
                  <a:cubicBezTo>
                    <a:pt x="3033" y="1630"/>
                    <a:pt x="3089" y="1630"/>
                    <a:pt x="3089" y="1573"/>
                  </a:cubicBezTo>
                  <a:cubicBezTo>
                    <a:pt x="3089" y="1517"/>
                    <a:pt x="3089" y="1405"/>
                    <a:pt x="3033" y="1405"/>
                  </a:cubicBezTo>
                  <a:lnTo>
                    <a:pt x="113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24"/>
            <p:cNvSpPr/>
            <p:nvPr/>
          </p:nvSpPr>
          <p:spPr>
            <a:xfrm>
              <a:off x="410750" y="233325"/>
              <a:ext cx="21528" cy="184191"/>
            </a:xfrm>
            <a:custGeom>
              <a:avLst/>
              <a:gdLst/>
              <a:ahLst/>
              <a:cxnLst/>
              <a:rect l="l" t="t" r="r" b="b"/>
              <a:pathLst>
                <a:path w="394" h="3371" extrusionOk="0">
                  <a:moveTo>
                    <a:pt x="1" y="1"/>
                  </a:moveTo>
                  <a:lnTo>
                    <a:pt x="169" y="3258"/>
                  </a:lnTo>
                  <a:cubicBezTo>
                    <a:pt x="169" y="3314"/>
                    <a:pt x="225" y="3371"/>
                    <a:pt x="282" y="3371"/>
                  </a:cubicBezTo>
                  <a:cubicBezTo>
                    <a:pt x="338" y="3371"/>
                    <a:pt x="394" y="3314"/>
                    <a:pt x="394" y="3202"/>
                  </a:cubicBezTo>
                  <a:lnTo>
                    <a:pt x="22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24"/>
            <p:cNvSpPr/>
            <p:nvPr/>
          </p:nvSpPr>
          <p:spPr>
            <a:xfrm>
              <a:off x="60940" y="202672"/>
              <a:ext cx="58356" cy="178017"/>
            </a:xfrm>
            <a:custGeom>
              <a:avLst/>
              <a:gdLst/>
              <a:ahLst/>
              <a:cxnLst/>
              <a:rect l="l" t="t" r="r" b="b"/>
              <a:pathLst>
                <a:path w="1068" h="3258" extrusionOk="0">
                  <a:moveTo>
                    <a:pt x="843" y="0"/>
                  </a:moveTo>
                  <a:lnTo>
                    <a:pt x="56" y="3089"/>
                  </a:lnTo>
                  <a:cubicBezTo>
                    <a:pt x="0" y="3145"/>
                    <a:pt x="56" y="3258"/>
                    <a:pt x="112" y="3258"/>
                  </a:cubicBezTo>
                  <a:cubicBezTo>
                    <a:pt x="169" y="3258"/>
                    <a:pt x="225" y="3201"/>
                    <a:pt x="281" y="3145"/>
                  </a:cubicBezTo>
                  <a:lnTo>
                    <a:pt x="1067" y="56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24"/>
            <p:cNvSpPr/>
            <p:nvPr/>
          </p:nvSpPr>
          <p:spPr>
            <a:xfrm>
              <a:off x="-49543" y="171964"/>
              <a:ext cx="76769" cy="174957"/>
            </a:xfrm>
            <a:custGeom>
              <a:avLst/>
              <a:gdLst/>
              <a:ahLst/>
              <a:cxnLst/>
              <a:rect l="l" t="t" r="r" b="b"/>
              <a:pathLst>
                <a:path w="1405" h="3202" extrusionOk="0">
                  <a:moveTo>
                    <a:pt x="1123" y="0"/>
                  </a:moveTo>
                  <a:lnTo>
                    <a:pt x="56" y="3033"/>
                  </a:lnTo>
                  <a:cubicBezTo>
                    <a:pt x="0" y="3089"/>
                    <a:pt x="56" y="3202"/>
                    <a:pt x="112" y="3202"/>
                  </a:cubicBezTo>
                  <a:lnTo>
                    <a:pt x="169" y="3202"/>
                  </a:lnTo>
                  <a:cubicBezTo>
                    <a:pt x="225" y="3202"/>
                    <a:pt x="281" y="3146"/>
                    <a:pt x="337" y="3089"/>
                  </a:cubicBezTo>
                  <a:lnTo>
                    <a:pt x="1404" y="57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24"/>
            <p:cNvSpPr/>
            <p:nvPr/>
          </p:nvSpPr>
          <p:spPr>
            <a:xfrm>
              <a:off x="-347225" y="-39768"/>
              <a:ext cx="24588" cy="39942"/>
            </a:xfrm>
            <a:custGeom>
              <a:avLst/>
              <a:gdLst/>
              <a:ahLst/>
              <a:cxnLst/>
              <a:rect l="l" t="t" r="r" b="b"/>
              <a:pathLst>
                <a:path w="450" h="731" extrusionOk="0">
                  <a:moveTo>
                    <a:pt x="281" y="0"/>
                  </a:moveTo>
                  <a:lnTo>
                    <a:pt x="0" y="337"/>
                  </a:lnTo>
                  <a:lnTo>
                    <a:pt x="0" y="730"/>
                  </a:lnTo>
                  <a:lnTo>
                    <a:pt x="450" y="225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24"/>
            <p:cNvSpPr/>
            <p:nvPr/>
          </p:nvSpPr>
          <p:spPr>
            <a:xfrm>
              <a:off x="297207" y="233325"/>
              <a:ext cx="24643" cy="184191"/>
            </a:xfrm>
            <a:custGeom>
              <a:avLst/>
              <a:gdLst/>
              <a:ahLst/>
              <a:cxnLst/>
              <a:rect l="l" t="t" r="r" b="b"/>
              <a:pathLst>
                <a:path w="451" h="3371" extrusionOk="0">
                  <a:moveTo>
                    <a:pt x="169" y="1"/>
                  </a:moveTo>
                  <a:lnTo>
                    <a:pt x="1" y="3202"/>
                  </a:lnTo>
                  <a:cubicBezTo>
                    <a:pt x="1" y="3314"/>
                    <a:pt x="57" y="3371"/>
                    <a:pt x="113" y="3371"/>
                  </a:cubicBezTo>
                  <a:cubicBezTo>
                    <a:pt x="225" y="3371"/>
                    <a:pt x="282" y="3314"/>
                    <a:pt x="282" y="3202"/>
                  </a:cubicBezTo>
                  <a:lnTo>
                    <a:pt x="45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24"/>
            <p:cNvSpPr/>
            <p:nvPr/>
          </p:nvSpPr>
          <p:spPr>
            <a:xfrm>
              <a:off x="-163086" y="132076"/>
              <a:ext cx="92068" cy="168838"/>
            </a:xfrm>
            <a:custGeom>
              <a:avLst/>
              <a:gdLst/>
              <a:ahLst/>
              <a:cxnLst/>
              <a:rect l="l" t="t" r="r" b="b"/>
              <a:pathLst>
                <a:path w="1685" h="3090" extrusionOk="0">
                  <a:moveTo>
                    <a:pt x="1460" y="0"/>
                  </a:moveTo>
                  <a:lnTo>
                    <a:pt x="56" y="2921"/>
                  </a:lnTo>
                  <a:cubicBezTo>
                    <a:pt x="0" y="2977"/>
                    <a:pt x="56" y="3033"/>
                    <a:pt x="112" y="3089"/>
                  </a:cubicBezTo>
                  <a:lnTo>
                    <a:pt x="169" y="3089"/>
                  </a:lnTo>
                  <a:cubicBezTo>
                    <a:pt x="225" y="3089"/>
                    <a:pt x="281" y="3033"/>
                    <a:pt x="281" y="2977"/>
                  </a:cubicBezTo>
                  <a:lnTo>
                    <a:pt x="1685" y="113"/>
                  </a:lnTo>
                  <a:lnTo>
                    <a:pt x="146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24"/>
            <p:cNvSpPr/>
            <p:nvPr/>
          </p:nvSpPr>
          <p:spPr>
            <a:xfrm>
              <a:off x="-347225" y="24653"/>
              <a:ext cx="104362" cy="147364"/>
            </a:xfrm>
            <a:custGeom>
              <a:avLst/>
              <a:gdLst/>
              <a:ahLst/>
              <a:cxnLst/>
              <a:rect l="l" t="t" r="r" b="b"/>
              <a:pathLst>
                <a:path w="1910" h="2697" extrusionOk="0">
                  <a:moveTo>
                    <a:pt x="1685" y="1"/>
                  </a:moveTo>
                  <a:lnTo>
                    <a:pt x="0" y="2247"/>
                  </a:lnTo>
                  <a:lnTo>
                    <a:pt x="0" y="2696"/>
                  </a:lnTo>
                  <a:lnTo>
                    <a:pt x="1910" y="169"/>
                  </a:lnTo>
                  <a:lnTo>
                    <a:pt x="1685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24"/>
            <p:cNvSpPr/>
            <p:nvPr/>
          </p:nvSpPr>
          <p:spPr>
            <a:xfrm>
              <a:off x="-264390" y="82954"/>
              <a:ext cx="104417" cy="162718"/>
            </a:xfrm>
            <a:custGeom>
              <a:avLst/>
              <a:gdLst/>
              <a:ahLst/>
              <a:cxnLst/>
              <a:rect l="l" t="t" r="r" b="b"/>
              <a:pathLst>
                <a:path w="1911" h="2978" extrusionOk="0">
                  <a:moveTo>
                    <a:pt x="1686" y="1"/>
                  </a:moveTo>
                  <a:lnTo>
                    <a:pt x="57" y="2809"/>
                  </a:lnTo>
                  <a:cubicBezTo>
                    <a:pt x="1" y="2865"/>
                    <a:pt x="1" y="2921"/>
                    <a:pt x="113" y="2977"/>
                  </a:cubicBezTo>
                  <a:lnTo>
                    <a:pt x="169" y="2977"/>
                  </a:lnTo>
                  <a:cubicBezTo>
                    <a:pt x="225" y="2977"/>
                    <a:pt x="225" y="2921"/>
                    <a:pt x="281" y="2921"/>
                  </a:cubicBezTo>
                  <a:lnTo>
                    <a:pt x="1910" y="113"/>
                  </a:lnTo>
                  <a:lnTo>
                    <a:pt x="168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24"/>
            <p:cNvSpPr/>
            <p:nvPr/>
          </p:nvSpPr>
          <p:spPr>
            <a:xfrm>
              <a:off x="-347225" y="-1307210"/>
              <a:ext cx="1896554" cy="1436267"/>
            </a:xfrm>
            <a:custGeom>
              <a:avLst/>
              <a:gdLst/>
              <a:ahLst/>
              <a:cxnLst/>
              <a:rect l="l" t="t" r="r" b="b"/>
              <a:pathLst>
                <a:path w="34710" h="26286" extrusionOk="0">
                  <a:moveTo>
                    <a:pt x="26791" y="0"/>
                  </a:moveTo>
                  <a:cubicBezTo>
                    <a:pt x="31677" y="7358"/>
                    <a:pt x="29936" y="17355"/>
                    <a:pt x="22747" y="22578"/>
                  </a:cubicBezTo>
                  <a:cubicBezTo>
                    <a:pt x="19818" y="24706"/>
                    <a:pt x="16413" y="25734"/>
                    <a:pt x="13035" y="25734"/>
                  </a:cubicBezTo>
                  <a:cubicBezTo>
                    <a:pt x="8121" y="25734"/>
                    <a:pt x="3262" y="23560"/>
                    <a:pt x="0" y="19433"/>
                  </a:cubicBezTo>
                  <a:lnTo>
                    <a:pt x="0" y="20163"/>
                  </a:lnTo>
                  <a:cubicBezTo>
                    <a:pt x="3258" y="24039"/>
                    <a:pt x="8032" y="26285"/>
                    <a:pt x="13087" y="26285"/>
                  </a:cubicBezTo>
                  <a:cubicBezTo>
                    <a:pt x="26566" y="26285"/>
                    <a:pt x="34710" y="11289"/>
                    <a:pt x="2729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24"/>
            <p:cNvSpPr/>
            <p:nvPr/>
          </p:nvSpPr>
          <p:spPr>
            <a:xfrm>
              <a:off x="67060" y="-1097773"/>
              <a:ext cx="107477" cy="106712"/>
            </a:xfrm>
            <a:custGeom>
              <a:avLst/>
              <a:gdLst/>
              <a:ahLst/>
              <a:cxnLst/>
              <a:rect l="l" t="t" r="r" b="b"/>
              <a:pathLst>
                <a:path w="1967" h="1953" extrusionOk="0">
                  <a:moveTo>
                    <a:pt x="169" y="0"/>
                  </a:moveTo>
                  <a:cubicBezTo>
                    <a:pt x="127" y="0"/>
                    <a:pt x="85" y="14"/>
                    <a:pt x="57" y="42"/>
                  </a:cubicBezTo>
                  <a:cubicBezTo>
                    <a:pt x="0" y="99"/>
                    <a:pt x="0" y="155"/>
                    <a:pt x="57" y="211"/>
                  </a:cubicBezTo>
                  <a:lnTo>
                    <a:pt x="1798" y="1952"/>
                  </a:lnTo>
                  <a:lnTo>
                    <a:pt x="1966" y="1727"/>
                  </a:lnTo>
                  <a:lnTo>
                    <a:pt x="281" y="42"/>
                  </a:lnTo>
                  <a:cubicBezTo>
                    <a:pt x="253" y="14"/>
                    <a:pt x="211" y="0"/>
                    <a:pt x="16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24"/>
            <p:cNvSpPr/>
            <p:nvPr/>
          </p:nvSpPr>
          <p:spPr>
            <a:xfrm>
              <a:off x="-187674" y="-810091"/>
              <a:ext cx="276260" cy="12349"/>
            </a:xfrm>
            <a:custGeom>
              <a:avLst/>
              <a:gdLst/>
              <a:ahLst/>
              <a:cxnLst/>
              <a:rect l="l" t="t" r="r" b="b"/>
              <a:pathLst>
                <a:path w="5056" h="226" extrusionOk="0">
                  <a:moveTo>
                    <a:pt x="113" y="1"/>
                  </a:moveTo>
                  <a:cubicBezTo>
                    <a:pt x="57" y="1"/>
                    <a:pt x="1" y="57"/>
                    <a:pt x="1" y="113"/>
                  </a:cubicBezTo>
                  <a:cubicBezTo>
                    <a:pt x="1" y="169"/>
                    <a:pt x="57" y="225"/>
                    <a:pt x="113" y="225"/>
                  </a:cubicBezTo>
                  <a:lnTo>
                    <a:pt x="5056" y="225"/>
                  </a:lnTo>
                  <a:lnTo>
                    <a:pt x="5056" y="169"/>
                  </a:lnTo>
                  <a:lnTo>
                    <a:pt x="5056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24"/>
            <p:cNvSpPr/>
            <p:nvPr/>
          </p:nvSpPr>
          <p:spPr>
            <a:xfrm>
              <a:off x="355508" y="-1310325"/>
              <a:ext cx="15408" cy="230253"/>
            </a:xfrm>
            <a:custGeom>
              <a:avLst/>
              <a:gdLst/>
              <a:ahLst/>
              <a:cxnLst/>
              <a:rect l="l" t="t" r="r" b="b"/>
              <a:pathLst>
                <a:path w="282" h="4214" extrusionOk="0">
                  <a:moveTo>
                    <a:pt x="1" y="1"/>
                  </a:moveTo>
                  <a:lnTo>
                    <a:pt x="1" y="4213"/>
                  </a:lnTo>
                  <a:lnTo>
                    <a:pt x="282" y="4213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24"/>
            <p:cNvSpPr/>
            <p:nvPr/>
          </p:nvSpPr>
          <p:spPr>
            <a:xfrm>
              <a:off x="-34243" y="-1196727"/>
              <a:ext cx="948277" cy="943414"/>
            </a:xfrm>
            <a:custGeom>
              <a:avLst/>
              <a:gdLst/>
              <a:ahLst/>
              <a:cxnLst/>
              <a:rect l="l" t="t" r="r" b="b"/>
              <a:pathLst>
                <a:path w="17355" h="17266" extrusionOk="0">
                  <a:moveTo>
                    <a:pt x="9493" y="0"/>
                  </a:moveTo>
                  <a:lnTo>
                    <a:pt x="9212" y="899"/>
                  </a:lnTo>
                  <a:cubicBezTo>
                    <a:pt x="10167" y="1179"/>
                    <a:pt x="11065" y="1685"/>
                    <a:pt x="11852" y="2415"/>
                  </a:cubicBezTo>
                  <a:lnTo>
                    <a:pt x="10785" y="3482"/>
                  </a:lnTo>
                  <a:lnTo>
                    <a:pt x="11009" y="3651"/>
                  </a:lnTo>
                  <a:lnTo>
                    <a:pt x="12020" y="2584"/>
                  </a:lnTo>
                  <a:cubicBezTo>
                    <a:pt x="13200" y="3819"/>
                    <a:pt x="13874" y="5392"/>
                    <a:pt x="13930" y="7021"/>
                  </a:cubicBezTo>
                  <a:lnTo>
                    <a:pt x="12469" y="7021"/>
                  </a:lnTo>
                  <a:lnTo>
                    <a:pt x="12469" y="7245"/>
                  </a:lnTo>
                  <a:lnTo>
                    <a:pt x="12469" y="7358"/>
                  </a:lnTo>
                  <a:lnTo>
                    <a:pt x="13874" y="7358"/>
                  </a:lnTo>
                  <a:cubicBezTo>
                    <a:pt x="13817" y="8986"/>
                    <a:pt x="13200" y="10615"/>
                    <a:pt x="12020" y="11795"/>
                  </a:cubicBezTo>
                  <a:lnTo>
                    <a:pt x="11009" y="10784"/>
                  </a:lnTo>
                  <a:lnTo>
                    <a:pt x="10841" y="11008"/>
                  </a:lnTo>
                  <a:lnTo>
                    <a:pt x="11852" y="12019"/>
                  </a:lnTo>
                  <a:cubicBezTo>
                    <a:pt x="10616" y="13199"/>
                    <a:pt x="9043" y="13873"/>
                    <a:pt x="7359" y="13873"/>
                  </a:cubicBezTo>
                  <a:lnTo>
                    <a:pt x="7359" y="12412"/>
                  </a:lnTo>
                  <a:lnTo>
                    <a:pt x="7078" y="12412"/>
                  </a:lnTo>
                  <a:lnTo>
                    <a:pt x="7078" y="13873"/>
                  </a:lnTo>
                  <a:cubicBezTo>
                    <a:pt x="5393" y="13873"/>
                    <a:pt x="3820" y="13199"/>
                    <a:pt x="2585" y="12019"/>
                  </a:cubicBezTo>
                  <a:lnTo>
                    <a:pt x="3708" y="10896"/>
                  </a:lnTo>
                  <a:lnTo>
                    <a:pt x="3539" y="10727"/>
                  </a:lnTo>
                  <a:lnTo>
                    <a:pt x="2416" y="11851"/>
                  </a:lnTo>
                  <a:cubicBezTo>
                    <a:pt x="1686" y="11121"/>
                    <a:pt x="1180" y="10222"/>
                    <a:pt x="900" y="9211"/>
                  </a:cubicBezTo>
                  <a:lnTo>
                    <a:pt x="1" y="9492"/>
                  </a:lnTo>
                  <a:cubicBezTo>
                    <a:pt x="956" y="12637"/>
                    <a:pt x="3820" y="14771"/>
                    <a:pt x="7078" y="14827"/>
                  </a:cubicBezTo>
                  <a:lnTo>
                    <a:pt x="7078" y="17186"/>
                  </a:lnTo>
                  <a:cubicBezTo>
                    <a:pt x="7117" y="17226"/>
                    <a:pt x="7157" y="17266"/>
                    <a:pt x="7197" y="17266"/>
                  </a:cubicBezTo>
                  <a:cubicBezTo>
                    <a:pt x="7213" y="17266"/>
                    <a:pt x="7230" y="17259"/>
                    <a:pt x="7246" y="17243"/>
                  </a:cubicBezTo>
                  <a:cubicBezTo>
                    <a:pt x="7359" y="17243"/>
                    <a:pt x="7415" y="17186"/>
                    <a:pt x="7415" y="17130"/>
                  </a:cubicBezTo>
                  <a:lnTo>
                    <a:pt x="7415" y="14827"/>
                  </a:lnTo>
                  <a:cubicBezTo>
                    <a:pt x="11459" y="14715"/>
                    <a:pt x="14772" y="11401"/>
                    <a:pt x="14828" y="7358"/>
                  </a:cubicBezTo>
                  <a:lnTo>
                    <a:pt x="17187" y="7358"/>
                  </a:lnTo>
                  <a:cubicBezTo>
                    <a:pt x="17343" y="7358"/>
                    <a:pt x="17355" y="7070"/>
                    <a:pt x="17223" y="7070"/>
                  </a:cubicBezTo>
                  <a:cubicBezTo>
                    <a:pt x="17212" y="7070"/>
                    <a:pt x="17200" y="7072"/>
                    <a:pt x="17187" y="7077"/>
                  </a:cubicBezTo>
                  <a:lnTo>
                    <a:pt x="14828" y="7077"/>
                  </a:lnTo>
                  <a:cubicBezTo>
                    <a:pt x="14772" y="5111"/>
                    <a:pt x="13986" y="3258"/>
                    <a:pt x="12638" y="1910"/>
                  </a:cubicBezTo>
                  <a:lnTo>
                    <a:pt x="12638" y="1853"/>
                  </a:lnTo>
                  <a:cubicBezTo>
                    <a:pt x="12638" y="1835"/>
                    <a:pt x="12638" y="1828"/>
                    <a:pt x="12636" y="1828"/>
                  </a:cubicBezTo>
                  <a:cubicBezTo>
                    <a:pt x="12632" y="1828"/>
                    <a:pt x="12619" y="1853"/>
                    <a:pt x="12582" y="1853"/>
                  </a:cubicBezTo>
                  <a:cubicBezTo>
                    <a:pt x="11683" y="1011"/>
                    <a:pt x="10616" y="337"/>
                    <a:pt x="9493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24"/>
            <p:cNvSpPr/>
            <p:nvPr/>
          </p:nvSpPr>
          <p:spPr>
            <a:xfrm>
              <a:off x="-175380" y="-1307210"/>
              <a:ext cx="1402500" cy="1288466"/>
            </a:xfrm>
            <a:custGeom>
              <a:avLst/>
              <a:gdLst/>
              <a:ahLst/>
              <a:cxnLst/>
              <a:rect l="l" t="t" r="r" b="b"/>
              <a:pathLst>
                <a:path w="25668" h="23581" extrusionOk="0">
                  <a:moveTo>
                    <a:pt x="18647" y="0"/>
                  </a:moveTo>
                  <a:cubicBezTo>
                    <a:pt x="21231" y="2415"/>
                    <a:pt x="22691" y="5785"/>
                    <a:pt x="22635" y="9267"/>
                  </a:cubicBezTo>
                  <a:cubicBezTo>
                    <a:pt x="22673" y="16981"/>
                    <a:pt x="16387" y="22072"/>
                    <a:pt x="9830" y="22072"/>
                  </a:cubicBezTo>
                  <a:cubicBezTo>
                    <a:pt x="6695" y="22072"/>
                    <a:pt x="3497" y="20908"/>
                    <a:pt x="899" y="18310"/>
                  </a:cubicBezTo>
                  <a:lnTo>
                    <a:pt x="0" y="19208"/>
                  </a:lnTo>
                  <a:cubicBezTo>
                    <a:pt x="2764" y="22118"/>
                    <a:pt x="6463" y="23580"/>
                    <a:pt x="10175" y="23580"/>
                  </a:cubicBezTo>
                  <a:cubicBezTo>
                    <a:pt x="13628" y="23580"/>
                    <a:pt x="17092" y="22315"/>
                    <a:pt x="19826" y="19770"/>
                  </a:cubicBezTo>
                  <a:cubicBezTo>
                    <a:pt x="25443" y="14434"/>
                    <a:pt x="25668" y="5617"/>
                    <a:pt x="20388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24"/>
            <p:cNvSpPr/>
            <p:nvPr/>
          </p:nvSpPr>
          <p:spPr>
            <a:xfrm>
              <a:off x="622537" y="-1307210"/>
              <a:ext cx="494110" cy="807142"/>
            </a:xfrm>
            <a:custGeom>
              <a:avLst/>
              <a:gdLst/>
              <a:ahLst/>
              <a:cxnLst/>
              <a:rect l="l" t="t" r="r" b="b"/>
              <a:pathLst>
                <a:path w="9043" h="14772" extrusionOk="0">
                  <a:moveTo>
                    <a:pt x="0" y="0"/>
                  </a:moveTo>
                  <a:cubicBezTo>
                    <a:pt x="730" y="393"/>
                    <a:pt x="1460" y="843"/>
                    <a:pt x="2134" y="1404"/>
                  </a:cubicBezTo>
                  <a:lnTo>
                    <a:pt x="2640" y="786"/>
                  </a:lnTo>
                  <a:cubicBezTo>
                    <a:pt x="6403" y="4156"/>
                    <a:pt x="7582" y="9548"/>
                    <a:pt x="5448" y="14154"/>
                  </a:cubicBezTo>
                  <a:lnTo>
                    <a:pt x="6740" y="14771"/>
                  </a:lnTo>
                  <a:cubicBezTo>
                    <a:pt x="9043" y="9717"/>
                    <a:pt x="7863" y="3763"/>
                    <a:pt x="3819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24"/>
            <p:cNvSpPr/>
            <p:nvPr/>
          </p:nvSpPr>
          <p:spPr>
            <a:xfrm>
              <a:off x="-347225" y="-1304151"/>
              <a:ext cx="702780" cy="1190770"/>
            </a:xfrm>
            <a:custGeom>
              <a:avLst/>
              <a:gdLst/>
              <a:ahLst/>
              <a:cxnLst/>
              <a:rect l="l" t="t" r="r" b="b"/>
              <a:pathLst>
                <a:path w="12862" h="21793" extrusionOk="0">
                  <a:moveTo>
                    <a:pt x="4100" y="0"/>
                  </a:moveTo>
                  <a:cubicBezTo>
                    <a:pt x="1517" y="2415"/>
                    <a:pt x="56" y="5785"/>
                    <a:pt x="0" y="9324"/>
                  </a:cubicBezTo>
                  <a:cubicBezTo>
                    <a:pt x="0" y="10728"/>
                    <a:pt x="281" y="12132"/>
                    <a:pt x="730" y="13536"/>
                  </a:cubicBezTo>
                  <a:lnTo>
                    <a:pt x="1067" y="13424"/>
                  </a:lnTo>
                  <a:cubicBezTo>
                    <a:pt x="2808" y="18422"/>
                    <a:pt x="7526" y="21792"/>
                    <a:pt x="12862" y="21792"/>
                  </a:cubicBezTo>
                  <a:lnTo>
                    <a:pt x="12862" y="19883"/>
                  </a:lnTo>
                  <a:cubicBezTo>
                    <a:pt x="7863" y="19883"/>
                    <a:pt x="3482" y="16400"/>
                    <a:pt x="2471" y="11458"/>
                  </a:cubicBezTo>
                  <a:cubicBezTo>
                    <a:pt x="2359" y="10784"/>
                    <a:pt x="2303" y="10054"/>
                    <a:pt x="2303" y="9380"/>
                  </a:cubicBezTo>
                  <a:lnTo>
                    <a:pt x="1460" y="9380"/>
                  </a:lnTo>
                  <a:cubicBezTo>
                    <a:pt x="1460" y="6403"/>
                    <a:pt x="2640" y="3482"/>
                    <a:pt x="4718" y="1404"/>
                  </a:cubicBezTo>
                  <a:lnTo>
                    <a:pt x="5336" y="1966"/>
                  </a:lnTo>
                  <a:cubicBezTo>
                    <a:pt x="6066" y="1180"/>
                    <a:pt x="7021" y="506"/>
                    <a:pt x="7976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24"/>
            <p:cNvSpPr/>
            <p:nvPr/>
          </p:nvSpPr>
          <p:spPr>
            <a:xfrm>
              <a:off x="407690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1236" y="0"/>
                  </a:moveTo>
                  <a:lnTo>
                    <a:pt x="1" y="1236"/>
                  </a:lnTo>
                  <a:cubicBezTo>
                    <a:pt x="113" y="1348"/>
                    <a:pt x="225" y="1460"/>
                    <a:pt x="338" y="1573"/>
                  </a:cubicBezTo>
                  <a:lnTo>
                    <a:pt x="1573" y="337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24"/>
            <p:cNvSpPr/>
            <p:nvPr/>
          </p:nvSpPr>
          <p:spPr>
            <a:xfrm>
              <a:off x="226611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1180" y="1"/>
                  </a:moveTo>
                  <a:lnTo>
                    <a:pt x="1" y="1237"/>
                  </a:lnTo>
                  <a:lnTo>
                    <a:pt x="338" y="1573"/>
                  </a:lnTo>
                  <a:lnTo>
                    <a:pt x="1517" y="338"/>
                  </a:lnTo>
                  <a:cubicBezTo>
                    <a:pt x="1405" y="226"/>
                    <a:pt x="1293" y="113"/>
                    <a:pt x="1180" y="1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24"/>
            <p:cNvSpPr/>
            <p:nvPr/>
          </p:nvSpPr>
          <p:spPr>
            <a:xfrm>
              <a:off x="410750" y="-751789"/>
              <a:ext cx="82944" cy="86003"/>
            </a:xfrm>
            <a:custGeom>
              <a:avLst/>
              <a:gdLst/>
              <a:ahLst/>
              <a:cxnLst/>
              <a:rect l="l" t="t" r="r" b="b"/>
              <a:pathLst>
                <a:path w="1518" h="1574" extrusionOk="0">
                  <a:moveTo>
                    <a:pt x="282" y="1"/>
                  </a:moveTo>
                  <a:cubicBezTo>
                    <a:pt x="225" y="113"/>
                    <a:pt x="113" y="226"/>
                    <a:pt x="1" y="338"/>
                  </a:cubicBezTo>
                  <a:lnTo>
                    <a:pt x="1180" y="1573"/>
                  </a:lnTo>
                  <a:lnTo>
                    <a:pt x="1517" y="1237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24"/>
            <p:cNvSpPr/>
            <p:nvPr/>
          </p:nvSpPr>
          <p:spPr>
            <a:xfrm>
              <a:off x="226611" y="-935873"/>
              <a:ext cx="86003" cy="85949"/>
            </a:xfrm>
            <a:custGeom>
              <a:avLst/>
              <a:gdLst/>
              <a:ahLst/>
              <a:cxnLst/>
              <a:rect l="l" t="t" r="r" b="b"/>
              <a:pathLst>
                <a:path w="1574" h="1573" extrusionOk="0">
                  <a:moveTo>
                    <a:pt x="338" y="0"/>
                  </a:moveTo>
                  <a:lnTo>
                    <a:pt x="1" y="337"/>
                  </a:lnTo>
                  <a:lnTo>
                    <a:pt x="1237" y="1573"/>
                  </a:lnTo>
                  <a:cubicBezTo>
                    <a:pt x="1293" y="1460"/>
                    <a:pt x="1405" y="1348"/>
                    <a:pt x="1574" y="1236"/>
                  </a:cubicBezTo>
                  <a:lnTo>
                    <a:pt x="338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24"/>
            <p:cNvSpPr/>
            <p:nvPr/>
          </p:nvSpPr>
          <p:spPr>
            <a:xfrm>
              <a:off x="303381" y="-856098"/>
              <a:ext cx="132010" cy="113760"/>
            </a:xfrm>
            <a:custGeom>
              <a:avLst/>
              <a:gdLst/>
              <a:ahLst/>
              <a:cxnLst/>
              <a:rect l="l" t="t" r="r" b="b"/>
              <a:pathLst>
                <a:path w="2416" h="2082" extrusionOk="0">
                  <a:moveTo>
                    <a:pt x="1011" y="0"/>
                  </a:moveTo>
                  <a:cubicBezTo>
                    <a:pt x="449" y="0"/>
                    <a:pt x="0" y="450"/>
                    <a:pt x="0" y="1011"/>
                  </a:cubicBezTo>
                  <a:cubicBezTo>
                    <a:pt x="0" y="1665"/>
                    <a:pt x="526" y="2081"/>
                    <a:pt x="1074" y="2081"/>
                  </a:cubicBezTo>
                  <a:cubicBezTo>
                    <a:pt x="1327" y="2081"/>
                    <a:pt x="1585" y="1993"/>
                    <a:pt x="1797" y="1798"/>
                  </a:cubicBezTo>
                  <a:cubicBezTo>
                    <a:pt x="2415" y="1124"/>
                    <a:pt x="1966" y="0"/>
                    <a:pt x="1011" y="0"/>
                  </a:cubicBez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24"/>
            <p:cNvSpPr/>
            <p:nvPr/>
          </p:nvSpPr>
          <p:spPr>
            <a:xfrm>
              <a:off x="3439753" y="-1034117"/>
              <a:ext cx="1157002" cy="616886"/>
            </a:xfrm>
            <a:custGeom>
              <a:avLst/>
              <a:gdLst/>
              <a:ahLst/>
              <a:cxnLst/>
              <a:rect l="l" t="t" r="r" b="b"/>
              <a:pathLst>
                <a:path w="21175" h="11290" extrusionOk="0">
                  <a:moveTo>
                    <a:pt x="0" y="1"/>
                  </a:moveTo>
                  <a:lnTo>
                    <a:pt x="0" y="169"/>
                  </a:lnTo>
                  <a:lnTo>
                    <a:pt x="5504" y="169"/>
                  </a:lnTo>
                  <a:lnTo>
                    <a:pt x="7751" y="11290"/>
                  </a:lnTo>
                  <a:lnTo>
                    <a:pt x="21174" y="11290"/>
                  </a:lnTo>
                  <a:lnTo>
                    <a:pt x="21174" y="11121"/>
                  </a:lnTo>
                  <a:lnTo>
                    <a:pt x="7919" y="11121"/>
                  </a:lnTo>
                  <a:lnTo>
                    <a:pt x="5617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24"/>
            <p:cNvSpPr/>
            <p:nvPr/>
          </p:nvSpPr>
          <p:spPr>
            <a:xfrm>
              <a:off x="3412105" y="-1061710"/>
              <a:ext cx="64530" cy="64475"/>
            </a:xfrm>
            <a:custGeom>
              <a:avLst/>
              <a:gdLst/>
              <a:ahLst/>
              <a:cxnLst/>
              <a:rect l="l" t="t" r="r" b="b"/>
              <a:pathLst>
                <a:path w="1181" h="1180" extrusionOk="0">
                  <a:moveTo>
                    <a:pt x="1" y="0"/>
                  </a:moveTo>
                  <a:lnTo>
                    <a:pt x="1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24"/>
            <p:cNvSpPr/>
            <p:nvPr/>
          </p:nvSpPr>
          <p:spPr>
            <a:xfrm>
              <a:off x="4566006" y="-454108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24"/>
            <p:cNvSpPr/>
            <p:nvPr/>
          </p:nvSpPr>
          <p:spPr>
            <a:xfrm>
              <a:off x="1641366" y="-1202902"/>
              <a:ext cx="472691" cy="583118"/>
            </a:xfrm>
            <a:custGeom>
              <a:avLst/>
              <a:gdLst/>
              <a:ahLst/>
              <a:cxnLst/>
              <a:rect l="l" t="t" r="r" b="b"/>
              <a:pathLst>
                <a:path w="8651" h="10672" extrusionOk="0">
                  <a:moveTo>
                    <a:pt x="1" y="1"/>
                  </a:moveTo>
                  <a:lnTo>
                    <a:pt x="1" y="169"/>
                  </a:lnTo>
                  <a:lnTo>
                    <a:pt x="4943" y="169"/>
                  </a:lnTo>
                  <a:lnTo>
                    <a:pt x="4943" y="10672"/>
                  </a:lnTo>
                  <a:lnTo>
                    <a:pt x="8650" y="10672"/>
                  </a:lnTo>
                  <a:lnTo>
                    <a:pt x="8650" y="10503"/>
                  </a:lnTo>
                  <a:lnTo>
                    <a:pt x="5112" y="10503"/>
                  </a:lnTo>
                  <a:lnTo>
                    <a:pt x="5112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24"/>
            <p:cNvSpPr/>
            <p:nvPr/>
          </p:nvSpPr>
          <p:spPr>
            <a:xfrm>
              <a:off x="2083299" y="-65666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24"/>
            <p:cNvSpPr/>
            <p:nvPr/>
          </p:nvSpPr>
          <p:spPr>
            <a:xfrm>
              <a:off x="6787858" y="-1187548"/>
              <a:ext cx="537111" cy="273200"/>
            </a:xfrm>
            <a:custGeom>
              <a:avLst/>
              <a:gdLst/>
              <a:ahLst/>
              <a:cxnLst/>
              <a:rect l="l" t="t" r="r" b="b"/>
              <a:pathLst>
                <a:path w="9830" h="5000" extrusionOk="0">
                  <a:moveTo>
                    <a:pt x="3876" y="1"/>
                  </a:moveTo>
                  <a:lnTo>
                    <a:pt x="3876" y="4831"/>
                  </a:lnTo>
                  <a:lnTo>
                    <a:pt x="1" y="4831"/>
                  </a:lnTo>
                  <a:lnTo>
                    <a:pt x="1" y="4999"/>
                  </a:lnTo>
                  <a:lnTo>
                    <a:pt x="4044" y="4999"/>
                  </a:lnTo>
                  <a:lnTo>
                    <a:pt x="4044" y="169"/>
                  </a:lnTo>
                  <a:lnTo>
                    <a:pt x="9829" y="169"/>
                  </a:lnTo>
                  <a:lnTo>
                    <a:pt x="9829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24"/>
            <p:cNvSpPr/>
            <p:nvPr/>
          </p:nvSpPr>
          <p:spPr>
            <a:xfrm>
              <a:off x="6766384" y="-951227"/>
              <a:ext cx="64475" cy="64475"/>
            </a:xfrm>
            <a:custGeom>
              <a:avLst/>
              <a:gdLst/>
              <a:ahLst/>
              <a:cxnLst/>
              <a:rect l="l" t="t" r="r" b="b"/>
              <a:pathLst>
                <a:path w="1180" h="1180" extrusionOk="0">
                  <a:moveTo>
                    <a:pt x="0" y="0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24"/>
            <p:cNvSpPr/>
            <p:nvPr/>
          </p:nvSpPr>
          <p:spPr>
            <a:xfrm>
              <a:off x="3596244" y="-426459"/>
              <a:ext cx="270086" cy="383627"/>
            </a:xfrm>
            <a:custGeom>
              <a:avLst/>
              <a:gdLst/>
              <a:ahLst/>
              <a:cxnLst/>
              <a:rect l="l" t="t" r="r" b="b"/>
              <a:pathLst>
                <a:path w="4943" h="7021" extrusionOk="0">
                  <a:moveTo>
                    <a:pt x="1" y="0"/>
                  </a:moveTo>
                  <a:lnTo>
                    <a:pt x="1" y="7021"/>
                  </a:lnTo>
                  <a:lnTo>
                    <a:pt x="169" y="7021"/>
                  </a:lnTo>
                  <a:lnTo>
                    <a:pt x="169" y="169"/>
                  </a:lnTo>
                  <a:lnTo>
                    <a:pt x="4943" y="169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24"/>
            <p:cNvSpPr/>
            <p:nvPr/>
          </p:nvSpPr>
          <p:spPr>
            <a:xfrm>
              <a:off x="3568650" y="-79710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24"/>
            <p:cNvSpPr/>
            <p:nvPr/>
          </p:nvSpPr>
          <p:spPr>
            <a:xfrm>
              <a:off x="3835624" y="-457167"/>
              <a:ext cx="64475" cy="64530"/>
            </a:xfrm>
            <a:custGeom>
              <a:avLst/>
              <a:gdLst/>
              <a:ahLst/>
              <a:cxnLst/>
              <a:rect l="l" t="t" r="r" b="b"/>
              <a:pathLst>
                <a:path w="1180" h="1181" extrusionOk="0">
                  <a:moveTo>
                    <a:pt x="0" y="1"/>
                  </a:moveTo>
                  <a:lnTo>
                    <a:pt x="0" y="1180"/>
                  </a:lnTo>
                  <a:lnTo>
                    <a:pt x="1180" y="1180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24"/>
            <p:cNvSpPr/>
            <p:nvPr/>
          </p:nvSpPr>
          <p:spPr>
            <a:xfrm>
              <a:off x="2295032" y="-128778"/>
              <a:ext cx="24643" cy="39942"/>
            </a:xfrm>
            <a:custGeom>
              <a:avLst/>
              <a:gdLst/>
              <a:ahLst/>
              <a:cxnLst/>
              <a:rect l="l" t="t" r="r" b="b"/>
              <a:pathLst>
                <a:path w="451" h="731" extrusionOk="0">
                  <a:moveTo>
                    <a:pt x="1" y="0"/>
                  </a:moveTo>
                  <a:lnTo>
                    <a:pt x="1" y="730"/>
                  </a:lnTo>
                  <a:lnTo>
                    <a:pt x="450" y="73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rgbClr val="EFF0F1">
                <a:alpha val="4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24"/>
          <p:cNvGrpSpPr/>
          <p:nvPr/>
        </p:nvGrpSpPr>
        <p:grpSpPr>
          <a:xfrm>
            <a:off x="-31476" y="4719701"/>
            <a:ext cx="9206952" cy="461886"/>
            <a:chOff x="12" y="4706850"/>
            <a:chExt cx="9519181" cy="461886"/>
          </a:xfrm>
        </p:grpSpPr>
        <p:sp>
          <p:nvSpPr>
            <p:cNvPr id="11455" name="Google Shape;11455;p24"/>
            <p:cNvSpPr/>
            <p:nvPr/>
          </p:nvSpPr>
          <p:spPr>
            <a:xfrm>
              <a:off x="12" y="4900567"/>
              <a:ext cx="9493606" cy="235503"/>
            </a:xfrm>
            <a:custGeom>
              <a:avLst/>
              <a:gdLst/>
              <a:ahLst/>
              <a:cxnLst/>
              <a:rect l="l" t="t" r="r" b="b"/>
              <a:pathLst>
                <a:path w="140412" h="3483" extrusionOk="0">
                  <a:moveTo>
                    <a:pt x="0" y="0"/>
                  </a:moveTo>
                  <a:lnTo>
                    <a:pt x="0" y="3482"/>
                  </a:lnTo>
                  <a:lnTo>
                    <a:pt x="140411" y="3482"/>
                  </a:lnTo>
                  <a:lnTo>
                    <a:pt x="1404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56" name="Google Shape;11456;p24"/>
            <p:cNvGrpSpPr/>
            <p:nvPr/>
          </p:nvGrpSpPr>
          <p:grpSpPr>
            <a:xfrm>
              <a:off x="1209078" y="4884373"/>
              <a:ext cx="258320" cy="284364"/>
              <a:chOff x="-95938" y="5196046"/>
              <a:chExt cx="289499" cy="318687"/>
            </a:xfrm>
          </p:grpSpPr>
          <p:sp>
            <p:nvSpPr>
              <p:cNvPr id="11457" name="Google Shape;11457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0" name="Google Shape;11460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1" name="Google Shape;11461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62" name="Google Shape;11462;p24"/>
            <p:cNvGrpSpPr/>
            <p:nvPr/>
          </p:nvGrpSpPr>
          <p:grpSpPr>
            <a:xfrm>
              <a:off x="500999" y="4884373"/>
              <a:ext cx="258320" cy="284364"/>
              <a:chOff x="-95938" y="5196046"/>
              <a:chExt cx="289499" cy="318687"/>
            </a:xfrm>
          </p:grpSpPr>
          <p:sp>
            <p:nvSpPr>
              <p:cNvPr id="11463" name="Google Shape;11463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6" name="Google Shape;11466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7" name="Google Shape;11467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68" name="Google Shape;11468;p24"/>
            <p:cNvSpPr/>
            <p:nvPr/>
          </p:nvSpPr>
          <p:spPr>
            <a:xfrm>
              <a:off x="12" y="4706850"/>
              <a:ext cx="9493606" cy="193785"/>
            </a:xfrm>
            <a:custGeom>
              <a:avLst/>
              <a:gdLst/>
              <a:ahLst/>
              <a:cxnLst/>
              <a:rect l="l" t="t" r="r" b="b"/>
              <a:pathLst>
                <a:path w="140412" h="2866" extrusionOk="0">
                  <a:moveTo>
                    <a:pt x="140411" y="2191"/>
                  </a:moveTo>
                  <a:lnTo>
                    <a:pt x="136648" y="1"/>
                  </a:lnTo>
                  <a:lnTo>
                    <a:pt x="3089" y="1"/>
                  </a:lnTo>
                  <a:lnTo>
                    <a:pt x="0" y="2247"/>
                  </a:lnTo>
                  <a:lnTo>
                    <a:pt x="0" y="2865"/>
                  </a:lnTo>
                  <a:lnTo>
                    <a:pt x="140411" y="28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69" name="Google Shape;11469;p24"/>
            <p:cNvGrpSpPr/>
            <p:nvPr/>
          </p:nvGrpSpPr>
          <p:grpSpPr>
            <a:xfrm>
              <a:off x="1917157" y="4884373"/>
              <a:ext cx="258320" cy="284364"/>
              <a:chOff x="-95938" y="5196046"/>
              <a:chExt cx="289499" cy="318687"/>
            </a:xfrm>
          </p:grpSpPr>
          <p:sp>
            <p:nvSpPr>
              <p:cNvPr id="11470" name="Google Shape;11470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1" name="Google Shape;11471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2" name="Google Shape;11472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3" name="Google Shape;11473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4" name="Google Shape;11474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5" name="Google Shape;11475;p24"/>
            <p:cNvGrpSpPr/>
            <p:nvPr/>
          </p:nvGrpSpPr>
          <p:grpSpPr>
            <a:xfrm>
              <a:off x="2625237" y="4884373"/>
              <a:ext cx="258320" cy="284364"/>
              <a:chOff x="-95938" y="5196046"/>
              <a:chExt cx="289499" cy="318687"/>
            </a:xfrm>
          </p:grpSpPr>
          <p:sp>
            <p:nvSpPr>
              <p:cNvPr id="11476" name="Google Shape;11476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11477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11478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11479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11480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81" name="Google Shape;11481;p24"/>
            <p:cNvGrpSpPr/>
            <p:nvPr/>
          </p:nvGrpSpPr>
          <p:grpSpPr>
            <a:xfrm>
              <a:off x="3333316" y="4884373"/>
              <a:ext cx="258320" cy="284364"/>
              <a:chOff x="-95938" y="5196046"/>
              <a:chExt cx="289499" cy="318687"/>
            </a:xfrm>
          </p:grpSpPr>
          <p:sp>
            <p:nvSpPr>
              <p:cNvPr id="11482" name="Google Shape;11482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11483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4" name="Google Shape;11484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5" name="Google Shape;11485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6" name="Google Shape;11486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87" name="Google Shape;11487;p24"/>
            <p:cNvGrpSpPr/>
            <p:nvPr/>
          </p:nvGrpSpPr>
          <p:grpSpPr>
            <a:xfrm>
              <a:off x="4041396" y="4884373"/>
              <a:ext cx="258320" cy="284364"/>
              <a:chOff x="-95938" y="5196046"/>
              <a:chExt cx="289499" cy="318687"/>
            </a:xfrm>
          </p:grpSpPr>
          <p:sp>
            <p:nvSpPr>
              <p:cNvPr id="11488" name="Google Shape;11488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9" name="Google Shape;11489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0" name="Google Shape;11490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1" name="Google Shape;11491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2" name="Google Shape;11492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93" name="Google Shape;11493;p24"/>
            <p:cNvGrpSpPr/>
            <p:nvPr/>
          </p:nvGrpSpPr>
          <p:grpSpPr>
            <a:xfrm>
              <a:off x="4749475" y="4884373"/>
              <a:ext cx="258320" cy="284364"/>
              <a:chOff x="-95938" y="5196046"/>
              <a:chExt cx="289499" cy="318687"/>
            </a:xfrm>
          </p:grpSpPr>
          <p:sp>
            <p:nvSpPr>
              <p:cNvPr id="11494" name="Google Shape;11494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5" name="Google Shape;11495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6" name="Google Shape;11496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7" name="Google Shape;11497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8" name="Google Shape;11498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99" name="Google Shape;11499;p24"/>
            <p:cNvGrpSpPr/>
            <p:nvPr/>
          </p:nvGrpSpPr>
          <p:grpSpPr>
            <a:xfrm>
              <a:off x="5457554" y="4884373"/>
              <a:ext cx="258320" cy="284364"/>
              <a:chOff x="-95938" y="5196046"/>
              <a:chExt cx="289499" cy="318687"/>
            </a:xfrm>
          </p:grpSpPr>
          <p:sp>
            <p:nvSpPr>
              <p:cNvPr id="11500" name="Google Shape;11500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1" name="Google Shape;11501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2" name="Google Shape;11502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3" name="Google Shape;11503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4" name="Google Shape;11504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05" name="Google Shape;11505;p24"/>
            <p:cNvGrpSpPr/>
            <p:nvPr/>
          </p:nvGrpSpPr>
          <p:grpSpPr>
            <a:xfrm>
              <a:off x="6165634" y="4884373"/>
              <a:ext cx="258320" cy="284364"/>
              <a:chOff x="-95938" y="5196046"/>
              <a:chExt cx="289499" cy="318687"/>
            </a:xfrm>
          </p:grpSpPr>
          <p:sp>
            <p:nvSpPr>
              <p:cNvPr id="11506" name="Google Shape;11506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7" name="Google Shape;11507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8" name="Google Shape;11508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9" name="Google Shape;11509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0" name="Google Shape;11510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11" name="Google Shape;11511;p24"/>
            <p:cNvGrpSpPr/>
            <p:nvPr/>
          </p:nvGrpSpPr>
          <p:grpSpPr>
            <a:xfrm>
              <a:off x="6873713" y="4884373"/>
              <a:ext cx="258320" cy="284364"/>
              <a:chOff x="-95938" y="5196046"/>
              <a:chExt cx="289499" cy="318687"/>
            </a:xfrm>
          </p:grpSpPr>
          <p:sp>
            <p:nvSpPr>
              <p:cNvPr id="11512" name="Google Shape;11512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3" name="Google Shape;11513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4" name="Google Shape;11514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5" name="Google Shape;11515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6" name="Google Shape;11516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17" name="Google Shape;11517;p24"/>
            <p:cNvGrpSpPr/>
            <p:nvPr/>
          </p:nvGrpSpPr>
          <p:grpSpPr>
            <a:xfrm>
              <a:off x="7581793" y="4884373"/>
              <a:ext cx="258320" cy="284364"/>
              <a:chOff x="-95938" y="5196046"/>
              <a:chExt cx="289499" cy="318687"/>
            </a:xfrm>
          </p:grpSpPr>
          <p:sp>
            <p:nvSpPr>
              <p:cNvPr id="11518" name="Google Shape;11518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11519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0" name="Google Shape;11520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1" name="Google Shape;11521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2" name="Google Shape;11522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23" name="Google Shape;11523;p24"/>
            <p:cNvGrpSpPr/>
            <p:nvPr/>
          </p:nvGrpSpPr>
          <p:grpSpPr>
            <a:xfrm>
              <a:off x="8289872" y="4884373"/>
              <a:ext cx="258320" cy="284364"/>
              <a:chOff x="-95938" y="5196046"/>
              <a:chExt cx="289499" cy="318687"/>
            </a:xfrm>
          </p:grpSpPr>
          <p:sp>
            <p:nvSpPr>
              <p:cNvPr id="11524" name="Google Shape;11524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5" name="Google Shape;11525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6" name="Google Shape;11526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7" name="Google Shape;11527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8" name="Google Shape;11528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29" name="Google Shape;11529;p24"/>
            <p:cNvGrpSpPr/>
            <p:nvPr/>
          </p:nvGrpSpPr>
          <p:grpSpPr>
            <a:xfrm>
              <a:off x="8997951" y="4884373"/>
              <a:ext cx="258320" cy="284364"/>
              <a:chOff x="-95938" y="5196046"/>
              <a:chExt cx="289499" cy="318687"/>
            </a:xfrm>
          </p:grpSpPr>
          <p:sp>
            <p:nvSpPr>
              <p:cNvPr id="11530" name="Google Shape;11530;p24"/>
              <p:cNvSpPr/>
              <p:nvPr/>
            </p:nvSpPr>
            <p:spPr>
              <a:xfrm>
                <a:off x="-95938" y="5225234"/>
                <a:ext cx="289499" cy="28949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1629" y="1"/>
                    </a:moveTo>
                    <a:cubicBezTo>
                      <a:pt x="3089" y="1"/>
                      <a:pt x="3819" y="1798"/>
                      <a:pt x="2752" y="2809"/>
                    </a:cubicBezTo>
                    <a:cubicBezTo>
                      <a:pt x="1741" y="3820"/>
                      <a:pt x="0" y="3090"/>
                      <a:pt x="0" y="1629"/>
                    </a:cubicBezTo>
                    <a:cubicBezTo>
                      <a:pt x="0" y="731"/>
                      <a:pt x="730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1" name="Google Shape;11531;p24"/>
              <p:cNvSpPr/>
              <p:nvPr/>
            </p:nvSpPr>
            <p:spPr>
              <a:xfrm>
                <a:off x="-82611" y="5196046"/>
                <a:ext cx="234176" cy="276767"/>
              </a:xfrm>
              <a:custGeom>
                <a:avLst/>
                <a:gdLst/>
                <a:ahLst/>
                <a:cxnLst/>
                <a:rect l="l" t="t" r="r" b="b"/>
                <a:pathLst>
                  <a:path w="3090" h="3652" extrusionOk="0">
                    <a:moveTo>
                      <a:pt x="2865" y="1236"/>
                    </a:moveTo>
                    <a:cubicBezTo>
                      <a:pt x="3033" y="1461"/>
                      <a:pt x="3090" y="1741"/>
                      <a:pt x="3090" y="2022"/>
                    </a:cubicBezTo>
                    <a:cubicBezTo>
                      <a:pt x="3090" y="2921"/>
                      <a:pt x="2359" y="3651"/>
                      <a:pt x="1461" y="3651"/>
                    </a:cubicBezTo>
                    <a:cubicBezTo>
                      <a:pt x="955" y="3651"/>
                      <a:pt x="506" y="3426"/>
                      <a:pt x="169" y="3033"/>
                    </a:cubicBezTo>
                    <a:cubicBezTo>
                      <a:pt x="57" y="2809"/>
                      <a:pt x="0" y="2528"/>
                      <a:pt x="0" y="2247"/>
                    </a:cubicBezTo>
                    <a:cubicBezTo>
                      <a:pt x="0" y="674"/>
                      <a:pt x="1910" y="0"/>
                      <a:pt x="2865" y="123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2" name="Google Shape;11532;p24"/>
              <p:cNvSpPr/>
              <p:nvPr/>
            </p:nvSpPr>
            <p:spPr>
              <a:xfrm>
                <a:off x="-44935" y="5276313"/>
                <a:ext cx="170365" cy="170365"/>
              </a:xfrm>
              <a:custGeom>
                <a:avLst/>
                <a:gdLst/>
                <a:ahLst/>
                <a:cxnLst/>
                <a:rect l="l" t="t" r="r" b="b"/>
                <a:pathLst>
                  <a:path w="2248" h="2248" extrusionOk="0">
                    <a:moveTo>
                      <a:pt x="956" y="0"/>
                    </a:moveTo>
                    <a:cubicBezTo>
                      <a:pt x="1798" y="0"/>
                      <a:pt x="2248" y="1011"/>
                      <a:pt x="1630" y="1629"/>
                    </a:cubicBezTo>
                    <a:cubicBezTo>
                      <a:pt x="1012" y="2247"/>
                      <a:pt x="1" y="1798"/>
                      <a:pt x="1" y="955"/>
                    </a:cubicBezTo>
                    <a:cubicBezTo>
                      <a:pt x="1" y="450"/>
                      <a:pt x="450" y="0"/>
                      <a:pt x="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3" name="Google Shape;11533;p24"/>
              <p:cNvSpPr/>
              <p:nvPr/>
            </p:nvSpPr>
            <p:spPr>
              <a:xfrm>
                <a:off x="-30937" y="5294555"/>
                <a:ext cx="132017" cy="12777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86" extrusionOk="0">
                    <a:moveTo>
                      <a:pt x="1573" y="169"/>
                    </a:moveTo>
                    <a:cubicBezTo>
                      <a:pt x="1685" y="337"/>
                      <a:pt x="1742" y="506"/>
                      <a:pt x="1742" y="730"/>
                    </a:cubicBezTo>
                    <a:cubicBezTo>
                      <a:pt x="1742" y="1236"/>
                      <a:pt x="1292" y="1685"/>
                      <a:pt x="787" y="1685"/>
                    </a:cubicBezTo>
                    <a:cubicBezTo>
                      <a:pt x="337" y="1685"/>
                      <a:pt x="0" y="1348"/>
                      <a:pt x="57" y="899"/>
                    </a:cubicBezTo>
                    <a:cubicBezTo>
                      <a:pt x="57" y="393"/>
                      <a:pt x="450" y="0"/>
                      <a:pt x="1011" y="0"/>
                    </a:cubicBezTo>
                    <a:cubicBezTo>
                      <a:pt x="1180" y="0"/>
                      <a:pt x="1405" y="56"/>
                      <a:pt x="1573" y="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4" name="Google Shape;11534;p24"/>
              <p:cNvSpPr/>
              <p:nvPr/>
            </p:nvSpPr>
            <p:spPr>
              <a:xfrm>
                <a:off x="-27884" y="5272069"/>
                <a:ext cx="119286" cy="157557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2079" extrusionOk="0">
                    <a:moveTo>
                      <a:pt x="113" y="1685"/>
                    </a:moveTo>
                    <a:cubicBezTo>
                      <a:pt x="1" y="1517"/>
                      <a:pt x="1" y="1348"/>
                      <a:pt x="1" y="1180"/>
                    </a:cubicBezTo>
                    <a:cubicBezTo>
                      <a:pt x="1" y="450"/>
                      <a:pt x="843" y="0"/>
                      <a:pt x="1461" y="450"/>
                    </a:cubicBezTo>
                    <a:cubicBezTo>
                      <a:pt x="1517" y="562"/>
                      <a:pt x="1573" y="730"/>
                      <a:pt x="1573" y="899"/>
                    </a:cubicBezTo>
                    <a:cubicBezTo>
                      <a:pt x="1573" y="1629"/>
                      <a:pt x="731" y="2078"/>
                      <a:pt x="113" y="1685"/>
                    </a:cubicBezTo>
                    <a:close/>
                  </a:path>
                </a:pathLst>
              </a:custGeom>
              <a:solidFill>
                <a:srgbClr val="EFF0F1">
                  <a:alpha val="660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35" name="Google Shape;11535;p24"/>
            <p:cNvSpPr/>
            <p:nvPr/>
          </p:nvSpPr>
          <p:spPr>
            <a:xfrm>
              <a:off x="12" y="4896780"/>
              <a:ext cx="9519181" cy="79786"/>
            </a:xfrm>
            <a:custGeom>
              <a:avLst/>
              <a:gdLst/>
              <a:ahLst/>
              <a:cxnLst/>
              <a:rect l="l" t="t" r="r" b="b"/>
              <a:pathLst>
                <a:path w="122327" h="1180" extrusionOk="0">
                  <a:moveTo>
                    <a:pt x="122045" y="0"/>
                  </a:moveTo>
                  <a:lnTo>
                    <a:pt x="0" y="56"/>
                  </a:lnTo>
                  <a:lnTo>
                    <a:pt x="0" y="1179"/>
                  </a:lnTo>
                  <a:lnTo>
                    <a:pt x="122326" y="117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36" name="Google Shape;11536;p24"/>
          <p:cNvSpPr txBox="1">
            <a:spLocks noGrp="1"/>
          </p:cNvSpPr>
          <p:nvPr>
            <p:ph type="title"/>
          </p:nvPr>
        </p:nvSpPr>
        <p:spPr>
          <a:xfrm>
            <a:off x="714675" y="4450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537" name="Google Shape;11537;p24"/>
          <p:cNvGrpSpPr/>
          <p:nvPr/>
        </p:nvGrpSpPr>
        <p:grpSpPr>
          <a:xfrm>
            <a:off x="1511250" y="4550353"/>
            <a:ext cx="5397758" cy="274805"/>
            <a:chOff x="1511250" y="4550353"/>
            <a:chExt cx="5397758" cy="274805"/>
          </a:xfrm>
        </p:grpSpPr>
        <p:grpSp>
          <p:nvGrpSpPr>
            <p:cNvPr id="11538" name="Google Shape;11538;p24"/>
            <p:cNvGrpSpPr/>
            <p:nvPr/>
          </p:nvGrpSpPr>
          <p:grpSpPr>
            <a:xfrm>
              <a:off x="6192950" y="4703803"/>
              <a:ext cx="431170" cy="98900"/>
              <a:chOff x="4059350" y="4661075"/>
              <a:chExt cx="431170" cy="98900"/>
            </a:xfrm>
          </p:grpSpPr>
          <p:sp>
            <p:nvSpPr>
              <p:cNvPr id="11539" name="Google Shape;11539;p24"/>
              <p:cNvSpPr/>
              <p:nvPr/>
            </p:nvSpPr>
            <p:spPr>
              <a:xfrm>
                <a:off x="4090850" y="4661075"/>
                <a:ext cx="80909" cy="98898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237" extrusionOk="0">
                    <a:moveTo>
                      <a:pt x="0" y="1236"/>
                    </a:moveTo>
                    <a:lnTo>
                      <a:pt x="0" y="1"/>
                    </a:lnTo>
                    <a:lnTo>
                      <a:pt x="1011" y="1"/>
                    </a:lnTo>
                    <a:lnTo>
                      <a:pt x="1011" y="123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40" name="Google Shape;11540;p24"/>
              <p:cNvGrpSpPr/>
              <p:nvPr/>
            </p:nvGrpSpPr>
            <p:grpSpPr>
              <a:xfrm>
                <a:off x="4059350" y="4661075"/>
                <a:ext cx="431170" cy="98900"/>
                <a:chOff x="4059350" y="4661075"/>
                <a:chExt cx="431170" cy="98900"/>
              </a:xfrm>
            </p:grpSpPr>
            <p:sp>
              <p:nvSpPr>
                <p:cNvPr id="11541" name="Google Shape;11541;p24"/>
                <p:cNvSpPr/>
                <p:nvPr/>
              </p:nvSpPr>
              <p:spPr>
                <a:xfrm>
                  <a:off x="4171680" y="4661075"/>
                  <a:ext cx="318841" cy="98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8" h="1237" extrusionOk="0">
                      <a:moveTo>
                        <a:pt x="0" y="1236"/>
                      </a:moveTo>
                      <a:lnTo>
                        <a:pt x="0" y="1"/>
                      </a:lnTo>
                      <a:lnTo>
                        <a:pt x="3988" y="1"/>
                      </a:lnTo>
                      <a:lnTo>
                        <a:pt x="3988" y="118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2" name="Google Shape;11542;p24"/>
                <p:cNvSpPr/>
                <p:nvPr/>
              </p:nvSpPr>
              <p:spPr>
                <a:xfrm>
                  <a:off x="4059350" y="4661075"/>
                  <a:ext cx="31580" cy="98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" h="1237" extrusionOk="0">
                      <a:moveTo>
                        <a:pt x="1" y="1236"/>
                      </a:moveTo>
                      <a:lnTo>
                        <a:pt x="1" y="1"/>
                      </a:lnTo>
                      <a:lnTo>
                        <a:pt x="394" y="1"/>
                      </a:lnTo>
                      <a:lnTo>
                        <a:pt x="394" y="123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3" name="Google Shape;11543;p24"/>
                <p:cNvSpPr/>
                <p:nvPr/>
              </p:nvSpPr>
              <p:spPr>
                <a:xfrm>
                  <a:off x="4176157" y="4737429"/>
                  <a:ext cx="314363" cy="22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2" h="282" extrusionOk="0">
                      <a:moveTo>
                        <a:pt x="3932" y="0"/>
                      </a:moveTo>
                      <a:lnTo>
                        <a:pt x="3932" y="225"/>
                      </a:lnTo>
                      <a:lnTo>
                        <a:pt x="0" y="28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FF0F1">
                    <a:alpha val="21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4" name="Google Shape;11544;p24"/>
                <p:cNvSpPr/>
                <p:nvPr/>
              </p:nvSpPr>
              <p:spPr>
                <a:xfrm>
                  <a:off x="4063907" y="4737429"/>
                  <a:ext cx="27023" cy="22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" h="282" extrusionOk="0">
                      <a:moveTo>
                        <a:pt x="337" y="0"/>
                      </a:moveTo>
                      <a:lnTo>
                        <a:pt x="337" y="281"/>
                      </a:lnTo>
                      <a:lnTo>
                        <a:pt x="0" y="28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FF0F1">
                    <a:alpha val="21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545" name="Google Shape;11545;p24"/>
            <p:cNvGrpSpPr/>
            <p:nvPr/>
          </p:nvGrpSpPr>
          <p:grpSpPr>
            <a:xfrm>
              <a:off x="1870293" y="4721052"/>
              <a:ext cx="356261" cy="81650"/>
              <a:chOff x="1962943" y="5517637"/>
              <a:chExt cx="356261" cy="81650"/>
            </a:xfrm>
          </p:grpSpPr>
          <p:sp>
            <p:nvSpPr>
              <p:cNvPr id="11546" name="Google Shape;11546;p24"/>
              <p:cNvSpPr/>
              <p:nvPr/>
            </p:nvSpPr>
            <p:spPr>
              <a:xfrm>
                <a:off x="1985205" y="5517637"/>
                <a:ext cx="70552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1236" extrusionOk="0">
                    <a:moveTo>
                      <a:pt x="57" y="1236"/>
                    </a:moveTo>
                    <a:lnTo>
                      <a:pt x="0" y="0"/>
                    </a:lnTo>
                    <a:lnTo>
                      <a:pt x="1068" y="0"/>
                    </a:lnTo>
                    <a:lnTo>
                      <a:pt x="1068" y="123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7" name="Google Shape;11547;p24"/>
              <p:cNvSpPr/>
              <p:nvPr/>
            </p:nvSpPr>
            <p:spPr>
              <a:xfrm>
                <a:off x="2055690" y="5517637"/>
                <a:ext cx="263513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1236" extrusionOk="0">
                    <a:moveTo>
                      <a:pt x="1" y="1236"/>
                    </a:moveTo>
                    <a:lnTo>
                      <a:pt x="1" y="0"/>
                    </a:lnTo>
                    <a:lnTo>
                      <a:pt x="3988" y="0"/>
                    </a:lnTo>
                    <a:lnTo>
                      <a:pt x="3988" y="1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8" name="Google Shape;11548;p24"/>
              <p:cNvSpPr/>
              <p:nvPr/>
            </p:nvSpPr>
            <p:spPr>
              <a:xfrm>
                <a:off x="1962943" y="5517637"/>
                <a:ext cx="26028" cy="8165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236" extrusionOk="0">
                    <a:moveTo>
                      <a:pt x="0" y="1236"/>
                    </a:moveTo>
                    <a:lnTo>
                      <a:pt x="0" y="0"/>
                    </a:lnTo>
                    <a:lnTo>
                      <a:pt x="337" y="0"/>
                    </a:lnTo>
                    <a:lnTo>
                      <a:pt x="394" y="1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9" name="Google Shape;11549;p24"/>
              <p:cNvSpPr/>
              <p:nvPr/>
            </p:nvSpPr>
            <p:spPr>
              <a:xfrm>
                <a:off x="2055690" y="5580723"/>
                <a:ext cx="263513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281" extrusionOk="0">
                    <a:moveTo>
                      <a:pt x="3988" y="0"/>
                    </a:moveTo>
                    <a:lnTo>
                      <a:pt x="3988" y="281"/>
                    </a:lnTo>
                    <a:lnTo>
                      <a:pt x="1" y="2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0" name="Google Shape;11550;p24"/>
              <p:cNvSpPr/>
              <p:nvPr/>
            </p:nvSpPr>
            <p:spPr>
              <a:xfrm>
                <a:off x="1962943" y="5580723"/>
                <a:ext cx="26028" cy="1856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281" extrusionOk="0">
                    <a:moveTo>
                      <a:pt x="394" y="0"/>
                    </a:moveTo>
                    <a:lnTo>
                      <a:pt x="394" y="281"/>
                    </a:lnTo>
                    <a:lnTo>
                      <a:pt x="0" y="2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51" name="Google Shape;11551;p24"/>
            <p:cNvGrpSpPr/>
            <p:nvPr/>
          </p:nvGrpSpPr>
          <p:grpSpPr>
            <a:xfrm>
              <a:off x="1511250" y="4550353"/>
              <a:ext cx="252349" cy="252349"/>
              <a:chOff x="1647575" y="5358103"/>
              <a:chExt cx="252349" cy="252349"/>
            </a:xfrm>
          </p:grpSpPr>
          <p:sp>
            <p:nvSpPr>
              <p:cNvPr id="11552" name="Google Shape;11552;p24"/>
              <p:cNvSpPr/>
              <p:nvPr/>
            </p:nvSpPr>
            <p:spPr>
              <a:xfrm>
                <a:off x="1647575" y="5358103"/>
                <a:ext cx="252349" cy="252349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0" extrusionOk="0">
                    <a:moveTo>
                      <a:pt x="3707" y="2303"/>
                    </a:moveTo>
                    <a:cubicBezTo>
                      <a:pt x="3820" y="899"/>
                      <a:pt x="2247" y="0"/>
                      <a:pt x="1124" y="899"/>
                    </a:cubicBezTo>
                    <a:cubicBezTo>
                      <a:pt x="0" y="1741"/>
                      <a:pt x="506" y="3539"/>
                      <a:pt x="1910" y="3707"/>
                    </a:cubicBezTo>
                    <a:cubicBezTo>
                      <a:pt x="2809" y="3819"/>
                      <a:pt x="3595" y="3145"/>
                      <a:pt x="3707" y="230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3" name="Google Shape;11553;p24"/>
              <p:cNvSpPr/>
              <p:nvPr/>
            </p:nvSpPr>
            <p:spPr>
              <a:xfrm>
                <a:off x="1695798" y="5428588"/>
                <a:ext cx="163300" cy="141038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135" extrusionOk="0">
                    <a:moveTo>
                      <a:pt x="2416" y="1180"/>
                    </a:moveTo>
                    <a:cubicBezTo>
                      <a:pt x="2472" y="562"/>
                      <a:pt x="2079" y="57"/>
                      <a:pt x="1461" y="0"/>
                    </a:cubicBezTo>
                    <a:lnTo>
                      <a:pt x="1405" y="0"/>
                    </a:lnTo>
                    <a:cubicBezTo>
                      <a:pt x="1" y="0"/>
                      <a:pt x="1" y="2135"/>
                      <a:pt x="1405" y="2135"/>
                    </a:cubicBezTo>
                    <a:lnTo>
                      <a:pt x="1461" y="2135"/>
                    </a:lnTo>
                    <a:cubicBezTo>
                      <a:pt x="1966" y="2022"/>
                      <a:pt x="2360" y="1685"/>
                      <a:pt x="2416" y="1180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11554;p24"/>
              <p:cNvSpPr/>
              <p:nvPr/>
            </p:nvSpPr>
            <p:spPr>
              <a:xfrm>
                <a:off x="1740322" y="5450850"/>
                <a:ext cx="85416" cy="85416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93" extrusionOk="0">
                    <a:moveTo>
                      <a:pt x="1236" y="787"/>
                    </a:moveTo>
                    <a:cubicBezTo>
                      <a:pt x="1292" y="281"/>
                      <a:pt x="731" y="0"/>
                      <a:pt x="394" y="281"/>
                    </a:cubicBezTo>
                    <a:cubicBezTo>
                      <a:pt x="1" y="618"/>
                      <a:pt x="169" y="1180"/>
                      <a:pt x="675" y="1236"/>
                    </a:cubicBezTo>
                    <a:cubicBezTo>
                      <a:pt x="955" y="1292"/>
                      <a:pt x="1180" y="1068"/>
                      <a:pt x="1236" y="78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11555;p24"/>
              <p:cNvSpPr/>
              <p:nvPr/>
            </p:nvSpPr>
            <p:spPr>
              <a:xfrm>
                <a:off x="1758885" y="5495374"/>
                <a:ext cx="22328" cy="22328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38" extrusionOk="0">
                    <a:moveTo>
                      <a:pt x="337" y="169"/>
                    </a:moveTo>
                    <a:cubicBezTo>
                      <a:pt x="337" y="113"/>
                      <a:pt x="281" y="0"/>
                      <a:pt x="225" y="0"/>
                    </a:cubicBezTo>
                    <a:cubicBezTo>
                      <a:pt x="113" y="0"/>
                      <a:pt x="57" y="57"/>
                      <a:pt x="57" y="169"/>
                    </a:cubicBezTo>
                    <a:cubicBezTo>
                      <a:pt x="0" y="225"/>
                      <a:pt x="57" y="337"/>
                      <a:pt x="169" y="337"/>
                    </a:cubicBezTo>
                    <a:cubicBezTo>
                      <a:pt x="281" y="337"/>
                      <a:pt x="337" y="281"/>
                      <a:pt x="337" y="16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56" name="Google Shape;11556;p24"/>
            <p:cNvGrpSpPr/>
            <p:nvPr/>
          </p:nvGrpSpPr>
          <p:grpSpPr>
            <a:xfrm>
              <a:off x="6693383" y="4614090"/>
              <a:ext cx="215625" cy="211068"/>
              <a:chOff x="4517383" y="4566812"/>
              <a:chExt cx="215625" cy="211068"/>
            </a:xfrm>
          </p:grpSpPr>
          <p:sp>
            <p:nvSpPr>
              <p:cNvPr id="11557" name="Google Shape;11557;p24"/>
              <p:cNvSpPr/>
              <p:nvPr/>
            </p:nvSpPr>
            <p:spPr>
              <a:xfrm>
                <a:off x="4517383" y="4566812"/>
                <a:ext cx="215625" cy="211068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2640" extrusionOk="0">
                    <a:moveTo>
                      <a:pt x="282" y="1797"/>
                    </a:moveTo>
                    <a:cubicBezTo>
                      <a:pt x="1" y="1180"/>
                      <a:pt x="282" y="506"/>
                      <a:pt x="899" y="225"/>
                    </a:cubicBezTo>
                    <a:cubicBezTo>
                      <a:pt x="1461" y="0"/>
                      <a:pt x="2135" y="225"/>
                      <a:pt x="2416" y="843"/>
                    </a:cubicBezTo>
                    <a:cubicBezTo>
                      <a:pt x="2697" y="1404"/>
                      <a:pt x="2416" y="2134"/>
                      <a:pt x="1798" y="2359"/>
                    </a:cubicBezTo>
                    <a:cubicBezTo>
                      <a:pt x="1236" y="2640"/>
                      <a:pt x="562" y="2359"/>
                      <a:pt x="282" y="179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11558;p24"/>
              <p:cNvSpPr/>
              <p:nvPr/>
            </p:nvSpPr>
            <p:spPr>
              <a:xfrm>
                <a:off x="4548803" y="4593756"/>
                <a:ext cx="152784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1910" extrusionOk="0">
                    <a:moveTo>
                      <a:pt x="169" y="1292"/>
                    </a:moveTo>
                    <a:cubicBezTo>
                      <a:pt x="1" y="899"/>
                      <a:pt x="169" y="393"/>
                      <a:pt x="619" y="225"/>
                    </a:cubicBezTo>
                    <a:cubicBezTo>
                      <a:pt x="1012" y="0"/>
                      <a:pt x="1517" y="225"/>
                      <a:pt x="1742" y="618"/>
                    </a:cubicBezTo>
                    <a:cubicBezTo>
                      <a:pt x="1910" y="1067"/>
                      <a:pt x="1742" y="1573"/>
                      <a:pt x="1293" y="1741"/>
                    </a:cubicBezTo>
                    <a:cubicBezTo>
                      <a:pt x="900" y="1910"/>
                      <a:pt x="394" y="1741"/>
                      <a:pt x="169" y="129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11559;p24"/>
              <p:cNvSpPr/>
              <p:nvPr/>
            </p:nvSpPr>
            <p:spPr>
              <a:xfrm>
                <a:off x="4553360" y="4607188"/>
                <a:ext cx="134716" cy="139273"/>
              </a:xfrm>
              <a:custGeom>
                <a:avLst/>
                <a:gdLst/>
                <a:ahLst/>
                <a:cxnLst/>
                <a:rect l="l" t="t" r="r" b="b"/>
                <a:pathLst>
                  <a:path w="1685" h="1742" extrusionOk="0">
                    <a:moveTo>
                      <a:pt x="112" y="1124"/>
                    </a:moveTo>
                    <a:cubicBezTo>
                      <a:pt x="0" y="899"/>
                      <a:pt x="56" y="562"/>
                      <a:pt x="225" y="338"/>
                    </a:cubicBezTo>
                    <a:cubicBezTo>
                      <a:pt x="281" y="281"/>
                      <a:pt x="337" y="225"/>
                      <a:pt x="449" y="169"/>
                    </a:cubicBezTo>
                    <a:cubicBezTo>
                      <a:pt x="843" y="1"/>
                      <a:pt x="1348" y="169"/>
                      <a:pt x="1573" y="618"/>
                    </a:cubicBezTo>
                    <a:cubicBezTo>
                      <a:pt x="1685" y="843"/>
                      <a:pt x="1629" y="1180"/>
                      <a:pt x="1460" y="1405"/>
                    </a:cubicBezTo>
                    <a:cubicBezTo>
                      <a:pt x="1404" y="1461"/>
                      <a:pt x="1348" y="1517"/>
                      <a:pt x="1236" y="1573"/>
                    </a:cubicBezTo>
                    <a:cubicBezTo>
                      <a:pt x="843" y="1742"/>
                      <a:pt x="337" y="1573"/>
                      <a:pt x="112" y="1124"/>
                    </a:cubicBezTo>
                    <a:close/>
                  </a:path>
                </a:pathLst>
              </a:custGeom>
              <a:solidFill>
                <a:srgbClr val="EFF0F1">
                  <a:alpha val="415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11560;p24"/>
              <p:cNvSpPr/>
              <p:nvPr/>
            </p:nvSpPr>
            <p:spPr>
              <a:xfrm>
                <a:off x="4575746" y="4629654"/>
                <a:ext cx="94421" cy="85387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1068" extrusionOk="0">
                    <a:moveTo>
                      <a:pt x="563" y="1068"/>
                    </a:moveTo>
                    <a:cubicBezTo>
                      <a:pt x="226" y="1011"/>
                      <a:pt x="1" y="731"/>
                      <a:pt x="57" y="394"/>
                    </a:cubicBezTo>
                    <a:cubicBezTo>
                      <a:pt x="57" y="225"/>
                      <a:pt x="113" y="113"/>
                      <a:pt x="226" y="0"/>
                    </a:cubicBezTo>
                    <a:cubicBezTo>
                      <a:pt x="169" y="113"/>
                      <a:pt x="169" y="169"/>
                      <a:pt x="169" y="225"/>
                    </a:cubicBezTo>
                    <a:cubicBezTo>
                      <a:pt x="113" y="562"/>
                      <a:pt x="338" y="899"/>
                      <a:pt x="675" y="899"/>
                    </a:cubicBezTo>
                    <a:cubicBezTo>
                      <a:pt x="843" y="955"/>
                      <a:pt x="1012" y="899"/>
                      <a:pt x="1180" y="731"/>
                    </a:cubicBezTo>
                    <a:cubicBezTo>
                      <a:pt x="1012" y="955"/>
                      <a:pt x="787" y="1068"/>
                      <a:pt x="563" y="10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675" y="445025"/>
            <a:ext cx="77148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hroma"/>
              <a:buNone/>
              <a:defRPr sz="2800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hroma"/>
              <a:buNone/>
              <a:defRPr sz="2800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hroma"/>
              <a:buNone/>
              <a:defRPr sz="2800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hroma"/>
              <a:buNone/>
              <a:defRPr sz="2800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hroma"/>
              <a:buNone/>
              <a:defRPr sz="2800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hroma"/>
              <a:buNone/>
              <a:defRPr sz="2800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hroma"/>
              <a:buNone/>
              <a:defRPr sz="2800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hroma"/>
              <a:buNone/>
              <a:defRPr sz="2800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ichroma"/>
              <a:buNone/>
              <a:defRPr sz="2800">
                <a:solidFill>
                  <a:schemeClr val="lt1"/>
                </a:solidFill>
                <a:latin typeface="Michroma"/>
                <a:ea typeface="Michroma"/>
                <a:cs typeface="Michroma"/>
                <a:sym typeface="Michrom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675" y="1159054"/>
            <a:ext cx="7714800" cy="3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●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○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■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●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○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■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●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○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■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6" r:id="rId4"/>
    <p:sldLayoutId id="2147483657" r:id="rId5"/>
    <p:sldLayoutId id="2147483660" r:id="rId6"/>
    <p:sldLayoutId id="2147483661" r:id="rId7"/>
    <p:sldLayoutId id="2147483663" r:id="rId8"/>
    <p:sldLayoutId id="2147483670" r:id="rId9"/>
    <p:sldLayoutId id="2147483672" r:id="rId10"/>
    <p:sldLayoutId id="2147483673" r:id="rId11"/>
    <p:sldLayoutId id="2147483678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6" name="Google Shape;13096;p31"/>
          <p:cNvSpPr txBox="1">
            <a:spLocks noGrp="1"/>
          </p:cNvSpPr>
          <p:nvPr>
            <p:ph type="ctrTitle"/>
          </p:nvPr>
        </p:nvSpPr>
        <p:spPr>
          <a:xfrm>
            <a:off x="445019" y="2502177"/>
            <a:ext cx="6977149" cy="1486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/>
              <a:t>4WD Robotic Arm-Based Dustbin Pickup and Garbage Disposal</a:t>
            </a:r>
            <a:endParaRPr lang="en-IN" sz="2800" dirty="0"/>
          </a:p>
        </p:txBody>
      </p:sp>
      <p:grpSp>
        <p:nvGrpSpPr>
          <p:cNvPr id="13097" name="Google Shape;13097;p31"/>
          <p:cNvGrpSpPr/>
          <p:nvPr/>
        </p:nvGrpSpPr>
        <p:grpSpPr>
          <a:xfrm>
            <a:off x="6045826" y="843792"/>
            <a:ext cx="3431442" cy="4129357"/>
            <a:chOff x="9304175" y="2551300"/>
            <a:chExt cx="1871321" cy="2251926"/>
          </a:xfrm>
        </p:grpSpPr>
        <p:sp>
          <p:nvSpPr>
            <p:cNvPr id="13098" name="Google Shape;13098;p31"/>
            <p:cNvSpPr/>
            <p:nvPr/>
          </p:nvSpPr>
          <p:spPr>
            <a:xfrm flipH="1">
              <a:off x="9304175" y="2551300"/>
              <a:ext cx="125590" cy="415957"/>
            </a:xfrm>
            <a:custGeom>
              <a:avLst/>
              <a:gdLst/>
              <a:ahLst/>
              <a:cxnLst/>
              <a:rect l="l" t="t" r="r" b="b"/>
              <a:pathLst>
                <a:path w="1798" h="5955" extrusionOk="0">
                  <a:moveTo>
                    <a:pt x="1797" y="1"/>
                  </a:moveTo>
                  <a:lnTo>
                    <a:pt x="1797" y="5954"/>
                  </a:lnTo>
                  <a:lnTo>
                    <a:pt x="0" y="59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31"/>
            <p:cNvSpPr/>
            <p:nvPr/>
          </p:nvSpPr>
          <p:spPr>
            <a:xfrm flipH="1">
              <a:off x="9304176" y="2551300"/>
              <a:ext cx="43237" cy="415957"/>
            </a:xfrm>
            <a:custGeom>
              <a:avLst/>
              <a:gdLst/>
              <a:ahLst/>
              <a:cxnLst/>
              <a:rect l="l" t="t" r="r" b="b"/>
              <a:pathLst>
                <a:path w="619" h="5955" extrusionOk="0">
                  <a:moveTo>
                    <a:pt x="618" y="1"/>
                  </a:moveTo>
                  <a:lnTo>
                    <a:pt x="618" y="5954"/>
                  </a:lnTo>
                  <a:lnTo>
                    <a:pt x="1" y="59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31"/>
            <p:cNvSpPr/>
            <p:nvPr/>
          </p:nvSpPr>
          <p:spPr>
            <a:xfrm flipH="1">
              <a:off x="9378705" y="2551300"/>
              <a:ext cx="27521" cy="415957"/>
            </a:xfrm>
            <a:custGeom>
              <a:avLst/>
              <a:gdLst/>
              <a:ahLst/>
              <a:cxnLst/>
              <a:rect l="l" t="t" r="r" b="b"/>
              <a:pathLst>
                <a:path w="394" h="5955" extrusionOk="0">
                  <a:moveTo>
                    <a:pt x="393" y="1"/>
                  </a:moveTo>
                  <a:lnTo>
                    <a:pt x="393" y="5954"/>
                  </a:lnTo>
                  <a:lnTo>
                    <a:pt x="0" y="59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31"/>
            <p:cNvSpPr/>
            <p:nvPr/>
          </p:nvSpPr>
          <p:spPr>
            <a:xfrm flipH="1">
              <a:off x="9304175" y="2967180"/>
              <a:ext cx="125590" cy="215837"/>
            </a:xfrm>
            <a:custGeom>
              <a:avLst/>
              <a:gdLst/>
              <a:ahLst/>
              <a:cxnLst/>
              <a:rect l="l" t="t" r="r" b="b"/>
              <a:pathLst>
                <a:path w="1798" h="3090" extrusionOk="0">
                  <a:moveTo>
                    <a:pt x="899" y="3089"/>
                  </a:moveTo>
                  <a:lnTo>
                    <a:pt x="1348" y="1573"/>
                  </a:lnTo>
                  <a:lnTo>
                    <a:pt x="1797" y="0"/>
                  </a:lnTo>
                  <a:lnTo>
                    <a:pt x="899" y="0"/>
                  </a:lnTo>
                  <a:lnTo>
                    <a:pt x="0" y="0"/>
                  </a:lnTo>
                  <a:lnTo>
                    <a:pt x="450" y="1573"/>
                  </a:ln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31"/>
            <p:cNvSpPr/>
            <p:nvPr/>
          </p:nvSpPr>
          <p:spPr>
            <a:xfrm flipH="1">
              <a:off x="9429693" y="2676818"/>
              <a:ext cx="125660" cy="153111"/>
            </a:xfrm>
            <a:custGeom>
              <a:avLst/>
              <a:gdLst/>
              <a:ahLst/>
              <a:cxnLst/>
              <a:rect l="l" t="t" r="r" b="b"/>
              <a:pathLst>
                <a:path w="1799" h="2192" extrusionOk="0">
                  <a:moveTo>
                    <a:pt x="1798" y="1"/>
                  </a:moveTo>
                  <a:lnTo>
                    <a:pt x="1798" y="2191"/>
                  </a:lnTo>
                  <a:lnTo>
                    <a:pt x="1" y="21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31"/>
            <p:cNvSpPr/>
            <p:nvPr/>
          </p:nvSpPr>
          <p:spPr>
            <a:xfrm flipH="1">
              <a:off x="9716065" y="3143688"/>
              <a:ext cx="588556" cy="521849"/>
            </a:xfrm>
            <a:custGeom>
              <a:avLst/>
              <a:gdLst/>
              <a:ahLst/>
              <a:cxnLst/>
              <a:rect l="l" t="t" r="r" b="b"/>
              <a:pathLst>
                <a:path w="8426" h="7471" extrusionOk="0">
                  <a:moveTo>
                    <a:pt x="1" y="6740"/>
                  </a:moveTo>
                  <a:lnTo>
                    <a:pt x="7807" y="0"/>
                  </a:lnTo>
                  <a:lnTo>
                    <a:pt x="8425" y="731"/>
                  </a:lnTo>
                  <a:lnTo>
                    <a:pt x="562" y="7470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31"/>
            <p:cNvSpPr/>
            <p:nvPr/>
          </p:nvSpPr>
          <p:spPr>
            <a:xfrm flipH="1">
              <a:off x="9716075" y="3143688"/>
              <a:ext cx="55042" cy="58884"/>
            </a:xfrm>
            <a:custGeom>
              <a:avLst/>
              <a:gdLst/>
              <a:ahLst/>
              <a:cxnLst/>
              <a:rect l="l" t="t" r="r" b="b"/>
              <a:pathLst>
                <a:path w="788" h="843" extrusionOk="0">
                  <a:moveTo>
                    <a:pt x="1" y="169"/>
                  </a:moveTo>
                  <a:lnTo>
                    <a:pt x="169" y="0"/>
                  </a:lnTo>
                  <a:lnTo>
                    <a:pt x="787" y="731"/>
                  </a:lnTo>
                  <a:lnTo>
                    <a:pt x="619" y="843"/>
                  </a:ln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31"/>
            <p:cNvSpPr/>
            <p:nvPr/>
          </p:nvSpPr>
          <p:spPr>
            <a:xfrm flipH="1">
              <a:off x="10179031" y="3508508"/>
              <a:ext cx="125590" cy="157023"/>
            </a:xfrm>
            <a:custGeom>
              <a:avLst/>
              <a:gdLst/>
              <a:ahLst/>
              <a:cxnLst/>
              <a:rect l="l" t="t" r="r" b="b"/>
              <a:pathLst>
                <a:path w="1798" h="2248" extrusionOk="0">
                  <a:moveTo>
                    <a:pt x="1" y="1517"/>
                  </a:moveTo>
                  <a:lnTo>
                    <a:pt x="1798" y="1"/>
                  </a:lnTo>
                  <a:lnTo>
                    <a:pt x="1798" y="57"/>
                  </a:lnTo>
                  <a:cubicBezTo>
                    <a:pt x="1742" y="506"/>
                    <a:pt x="1685" y="956"/>
                    <a:pt x="1573" y="1349"/>
                  </a:cubicBezTo>
                  <a:lnTo>
                    <a:pt x="562" y="2247"/>
                  </a:lnTo>
                  <a:lnTo>
                    <a:pt x="1" y="1517"/>
                  </a:ln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31"/>
            <p:cNvSpPr/>
            <p:nvPr/>
          </p:nvSpPr>
          <p:spPr>
            <a:xfrm flipH="1">
              <a:off x="9543474" y="2971091"/>
              <a:ext cx="278632" cy="286455"/>
            </a:xfrm>
            <a:custGeom>
              <a:avLst/>
              <a:gdLst/>
              <a:ahLst/>
              <a:cxnLst/>
              <a:rect l="l" t="t" r="r" b="b"/>
              <a:pathLst>
                <a:path w="3989" h="4101" extrusionOk="0">
                  <a:moveTo>
                    <a:pt x="1" y="1460"/>
                  </a:moveTo>
                  <a:lnTo>
                    <a:pt x="1686" y="0"/>
                  </a:lnTo>
                  <a:lnTo>
                    <a:pt x="3258" y="1854"/>
                  </a:lnTo>
                  <a:cubicBezTo>
                    <a:pt x="3988" y="2696"/>
                    <a:pt x="2303" y="4100"/>
                    <a:pt x="1630" y="3258"/>
                  </a:cubicBezTo>
                  <a:lnTo>
                    <a:pt x="1" y="1404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31"/>
            <p:cNvSpPr/>
            <p:nvPr/>
          </p:nvSpPr>
          <p:spPr>
            <a:xfrm flipH="1">
              <a:off x="9665083" y="2971091"/>
              <a:ext cx="157023" cy="145218"/>
            </a:xfrm>
            <a:custGeom>
              <a:avLst/>
              <a:gdLst/>
              <a:ahLst/>
              <a:cxnLst/>
              <a:rect l="l" t="t" r="r" b="b"/>
              <a:pathLst>
                <a:path w="2248" h="2079" extrusionOk="0">
                  <a:moveTo>
                    <a:pt x="1" y="1460"/>
                  </a:moveTo>
                  <a:lnTo>
                    <a:pt x="1686" y="0"/>
                  </a:lnTo>
                  <a:lnTo>
                    <a:pt x="2247" y="674"/>
                  </a:lnTo>
                  <a:lnTo>
                    <a:pt x="562" y="2078"/>
                  </a:ln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31"/>
            <p:cNvSpPr/>
            <p:nvPr/>
          </p:nvSpPr>
          <p:spPr>
            <a:xfrm flipH="1">
              <a:off x="10253553" y="3477146"/>
              <a:ext cx="525761" cy="1153433"/>
            </a:xfrm>
            <a:custGeom>
              <a:avLst/>
              <a:gdLst/>
              <a:ahLst/>
              <a:cxnLst/>
              <a:rect l="l" t="t" r="r" b="b"/>
              <a:pathLst>
                <a:path w="7527" h="16513" extrusionOk="0">
                  <a:moveTo>
                    <a:pt x="1" y="0"/>
                  </a:moveTo>
                  <a:lnTo>
                    <a:pt x="7527" y="0"/>
                  </a:lnTo>
                  <a:lnTo>
                    <a:pt x="7527" y="16513"/>
                  </a:lnTo>
                  <a:lnTo>
                    <a:pt x="1" y="16513"/>
                  </a:lnTo>
                  <a:close/>
                </a:path>
              </a:pathLst>
            </a:custGeom>
            <a:solidFill>
              <a:srgbClr val="5EC1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31"/>
            <p:cNvSpPr/>
            <p:nvPr/>
          </p:nvSpPr>
          <p:spPr>
            <a:xfrm flipH="1">
              <a:off x="10253554" y="3532047"/>
              <a:ext cx="466877" cy="1098531"/>
            </a:xfrm>
            <a:custGeom>
              <a:avLst/>
              <a:gdLst/>
              <a:ahLst/>
              <a:cxnLst/>
              <a:rect l="l" t="t" r="r" b="b"/>
              <a:pathLst>
                <a:path w="6684" h="15727" extrusionOk="0">
                  <a:moveTo>
                    <a:pt x="6684" y="1"/>
                  </a:moveTo>
                  <a:lnTo>
                    <a:pt x="6684" y="15727"/>
                  </a:lnTo>
                  <a:lnTo>
                    <a:pt x="0" y="157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31"/>
            <p:cNvSpPr/>
            <p:nvPr/>
          </p:nvSpPr>
          <p:spPr>
            <a:xfrm flipH="1">
              <a:off x="10308456" y="3532047"/>
              <a:ext cx="411975" cy="1098531"/>
            </a:xfrm>
            <a:custGeom>
              <a:avLst/>
              <a:gdLst/>
              <a:ahLst/>
              <a:cxnLst/>
              <a:rect l="l" t="t" r="r" b="b"/>
              <a:pathLst>
                <a:path w="5898" h="15727" extrusionOk="0">
                  <a:moveTo>
                    <a:pt x="5897" y="15727"/>
                  </a:moveTo>
                  <a:lnTo>
                    <a:pt x="0" y="15727"/>
                  </a:lnTo>
                  <a:lnTo>
                    <a:pt x="0" y="1"/>
                  </a:lnTo>
                  <a:lnTo>
                    <a:pt x="5897" y="1"/>
                  </a:lnTo>
                  <a:close/>
                </a:path>
              </a:pathLst>
            </a:custGeom>
            <a:solidFill>
              <a:srgbClr val="0086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31"/>
            <p:cNvSpPr/>
            <p:nvPr/>
          </p:nvSpPr>
          <p:spPr>
            <a:xfrm flipH="1">
              <a:off x="10084862" y="4579499"/>
              <a:ext cx="863136" cy="153111"/>
            </a:xfrm>
            <a:custGeom>
              <a:avLst/>
              <a:gdLst/>
              <a:ahLst/>
              <a:cxnLst/>
              <a:rect l="l" t="t" r="r" b="b"/>
              <a:pathLst>
                <a:path w="12357" h="2192" extrusionOk="0">
                  <a:moveTo>
                    <a:pt x="6179" y="1"/>
                  </a:moveTo>
                  <a:cubicBezTo>
                    <a:pt x="9268" y="1"/>
                    <a:pt x="11795" y="955"/>
                    <a:pt x="12357" y="2191"/>
                  </a:cubicBezTo>
                  <a:lnTo>
                    <a:pt x="1" y="2191"/>
                  </a:lnTo>
                  <a:cubicBezTo>
                    <a:pt x="562" y="955"/>
                    <a:pt x="3090" y="1"/>
                    <a:pt x="6179" y="1"/>
                  </a:cubicBezTo>
                  <a:close/>
                </a:path>
              </a:pathLst>
            </a:custGeom>
            <a:solidFill>
              <a:srgbClr val="FCB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31"/>
            <p:cNvSpPr/>
            <p:nvPr/>
          </p:nvSpPr>
          <p:spPr>
            <a:xfrm flipH="1">
              <a:off x="10084864" y="4618754"/>
              <a:ext cx="761155" cy="113856"/>
            </a:xfrm>
            <a:custGeom>
              <a:avLst/>
              <a:gdLst/>
              <a:ahLst/>
              <a:cxnLst/>
              <a:rect l="l" t="t" r="r" b="b"/>
              <a:pathLst>
                <a:path w="10897" h="1630" extrusionOk="0">
                  <a:moveTo>
                    <a:pt x="10279" y="843"/>
                  </a:moveTo>
                  <a:cubicBezTo>
                    <a:pt x="10560" y="1067"/>
                    <a:pt x="10728" y="1348"/>
                    <a:pt x="10897" y="1629"/>
                  </a:cubicBezTo>
                  <a:lnTo>
                    <a:pt x="1" y="1629"/>
                  </a:lnTo>
                  <a:cubicBezTo>
                    <a:pt x="956" y="674"/>
                    <a:pt x="3146" y="56"/>
                    <a:pt x="5730" y="56"/>
                  </a:cubicBezTo>
                  <a:cubicBezTo>
                    <a:pt x="7302" y="0"/>
                    <a:pt x="8819" y="281"/>
                    <a:pt x="10279" y="843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31"/>
            <p:cNvSpPr/>
            <p:nvPr/>
          </p:nvSpPr>
          <p:spPr>
            <a:xfrm flipH="1">
              <a:off x="10084862" y="4732538"/>
              <a:ext cx="863136" cy="70688"/>
            </a:xfrm>
            <a:custGeom>
              <a:avLst/>
              <a:gdLst/>
              <a:ahLst/>
              <a:cxnLst/>
              <a:rect l="l" t="t" r="r" b="b"/>
              <a:pathLst>
                <a:path w="12357" h="1012" extrusionOk="0">
                  <a:moveTo>
                    <a:pt x="1" y="1011"/>
                  </a:moveTo>
                  <a:lnTo>
                    <a:pt x="12357" y="1011"/>
                  </a:lnTo>
                  <a:lnTo>
                    <a:pt x="1235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31"/>
            <p:cNvSpPr/>
            <p:nvPr/>
          </p:nvSpPr>
          <p:spPr>
            <a:xfrm flipH="1">
              <a:off x="10155483" y="2982826"/>
              <a:ext cx="643458" cy="404152"/>
            </a:xfrm>
            <a:custGeom>
              <a:avLst/>
              <a:gdLst/>
              <a:ahLst/>
              <a:cxnLst/>
              <a:rect l="l" t="t" r="r" b="b"/>
              <a:pathLst>
                <a:path w="9212" h="5786" extrusionOk="0">
                  <a:moveTo>
                    <a:pt x="9043" y="1"/>
                  </a:moveTo>
                  <a:cubicBezTo>
                    <a:pt x="7583" y="675"/>
                    <a:pt x="6010" y="1012"/>
                    <a:pt x="4382" y="1012"/>
                  </a:cubicBezTo>
                  <a:cubicBezTo>
                    <a:pt x="2865" y="1068"/>
                    <a:pt x="1573" y="1124"/>
                    <a:pt x="843" y="2023"/>
                  </a:cubicBezTo>
                  <a:cubicBezTo>
                    <a:pt x="225" y="2753"/>
                    <a:pt x="1" y="3932"/>
                    <a:pt x="225" y="5786"/>
                  </a:cubicBezTo>
                  <a:lnTo>
                    <a:pt x="619" y="5729"/>
                  </a:lnTo>
                  <a:cubicBezTo>
                    <a:pt x="450" y="4045"/>
                    <a:pt x="562" y="2921"/>
                    <a:pt x="1124" y="2303"/>
                  </a:cubicBezTo>
                  <a:cubicBezTo>
                    <a:pt x="1798" y="1517"/>
                    <a:pt x="3034" y="1461"/>
                    <a:pt x="4438" y="1405"/>
                  </a:cubicBezTo>
                  <a:cubicBezTo>
                    <a:pt x="6067" y="1405"/>
                    <a:pt x="7695" y="1068"/>
                    <a:pt x="9212" y="394"/>
                  </a:cubicBezTo>
                  <a:lnTo>
                    <a:pt x="9043" y="1"/>
                  </a:lnTo>
                  <a:close/>
                </a:path>
              </a:pathLst>
            </a:custGeom>
            <a:solidFill>
              <a:srgbClr val="2E66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31"/>
            <p:cNvSpPr/>
            <p:nvPr/>
          </p:nvSpPr>
          <p:spPr>
            <a:xfrm flipH="1">
              <a:off x="9578797" y="2618006"/>
              <a:ext cx="1498632" cy="1353553"/>
            </a:xfrm>
            <a:custGeom>
              <a:avLst/>
              <a:gdLst/>
              <a:ahLst/>
              <a:cxnLst/>
              <a:rect l="l" t="t" r="r" b="b"/>
              <a:pathLst>
                <a:path w="21455" h="19378" extrusionOk="0">
                  <a:moveTo>
                    <a:pt x="21455" y="3707"/>
                  </a:moveTo>
                  <a:lnTo>
                    <a:pt x="18310" y="0"/>
                  </a:lnTo>
                  <a:lnTo>
                    <a:pt x="0" y="15670"/>
                  </a:lnTo>
                  <a:lnTo>
                    <a:pt x="3201" y="19377"/>
                  </a:lnTo>
                  <a:close/>
                </a:path>
              </a:pathLst>
            </a:custGeom>
            <a:solidFill>
              <a:srgbClr val="5EC1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31"/>
            <p:cNvSpPr/>
            <p:nvPr/>
          </p:nvSpPr>
          <p:spPr>
            <a:xfrm flipH="1">
              <a:off x="9586620" y="2665084"/>
              <a:ext cx="1459446" cy="1306474"/>
            </a:xfrm>
            <a:custGeom>
              <a:avLst/>
              <a:gdLst/>
              <a:ahLst/>
              <a:cxnLst/>
              <a:rect l="l" t="t" r="r" b="b"/>
              <a:pathLst>
                <a:path w="20894" h="18704" extrusionOk="0">
                  <a:moveTo>
                    <a:pt x="0" y="15558"/>
                  </a:moveTo>
                  <a:lnTo>
                    <a:pt x="2752" y="18703"/>
                  </a:lnTo>
                  <a:lnTo>
                    <a:pt x="20894" y="3146"/>
                  </a:lnTo>
                  <a:lnTo>
                    <a:pt x="18198" y="0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31"/>
            <p:cNvSpPr/>
            <p:nvPr/>
          </p:nvSpPr>
          <p:spPr>
            <a:xfrm flipH="1">
              <a:off x="9617983" y="2665084"/>
              <a:ext cx="1424172" cy="1271130"/>
            </a:xfrm>
            <a:custGeom>
              <a:avLst/>
              <a:gdLst/>
              <a:ahLst/>
              <a:cxnLst/>
              <a:rect l="l" t="t" r="r" b="b"/>
              <a:pathLst>
                <a:path w="20389" h="18198" extrusionOk="0">
                  <a:moveTo>
                    <a:pt x="20388" y="2640"/>
                  </a:moveTo>
                  <a:lnTo>
                    <a:pt x="18142" y="0"/>
                  </a:lnTo>
                  <a:lnTo>
                    <a:pt x="1" y="15558"/>
                  </a:lnTo>
                  <a:lnTo>
                    <a:pt x="2247" y="18198"/>
                  </a:lnTo>
                  <a:close/>
                </a:path>
              </a:pathLst>
            </a:custGeom>
            <a:solidFill>
              <a:srgbClr val="0086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31"/>
            <p:cNvSpPr/>
            <p:nvPr/>
          </p:nvSpPr>
          <p:spPr>
            <a:xfrm flipH="1">
              <a:off x="10253554" y="3473234"/>
              <a:ext cx="466877" cy="329622"/>
            </a:xfrm>
            <a:custGeom>
              <a:avLst/>
              <a:gdLst/>
              <a:ahLst/>
              <a:cxnLst/>
              <a:rect l="l" t="t" r="r" b="b"/>
              <a:pathLst>
                <a:path w="6684" h="4719" extrusionOk="0">
                  <a:moveTo>
                    <a:pt x="6684" y="56"/>
                  </a:moveTo>
                  <a:lnTo>
                    <a:pt x="6684" y="3258"/>
                  </a:lnTo>
                  <a:cubicBezTo>
                    <a:pt x="5897" y="4156"/>
                    <a:pt x="4718" y="4718"/>
                    <a:pt x="3538" y="4718"/>
                  </a:cubicBezTo>
                  <a:cubicBezTo>
                    <a:pt x="2078" y="4718"/>
                    <a:pt x="786" y="3988"/>
                    <a:pt x="0" y="28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31"/>
            <p:cNvSpPr/>
            <p:nvPr/>
          </p:nvSpPr>
          <p:spPr>
            <a:xfrm flipH="1">
              <a:off x="10222190" y="3151511"/>
              <a:ext cx="588486" cy="588556"/>
            </a:xfrm>
            <a:custGeom>
              <a:avLst/>
              <a:gdLst/>
              <a:ahLst/>
              <a:cxnLst/>
              <a:rect l="l" t="t" r="r" b="b"/>
              <a:pathLst>
                <a:path w="8425" h="8426" extrusionOk="0">
                  <a:moveTo>
                    <a:pt x="4213" y="1"/>
                  </a:moveTo>
                  <a:cubicBezTo>
                    <a:pt x="6572" y="1"/>
                    <a:pt x="8425" y="1854"/>
                    <a:pt x="8425" y="4213"/>
                  </a:cubicBezTo>
                  <a:cubicBezTo>
                    <a:pt x="8425" y="6516"/>
                    <a:pt x="6572" y="8425"/>
                    <a:pt x="4213" y="8425"/>
                  </a:cubicBezTo>
                  <a:cubicBezTo>
                    <a:pt x="1910" y="8425"/>
                    <a:pt x="0" y="6516"/>
                    <a:pt x="0" y="4213"/>
                  </a:cubicBezTo>
                  <a:cubicBezTo>
                    <a:pt x="0" y="1854"/>
                    <a:pt x="1910" y="1"/>
                    <a:pt x="4213" y="1"/>
                  </a:cubicBezTo>
                  <a:close/>
                </a:path>
              </a:pathLst>
            </a:custGeom>
            <a:solidFill>
              <a:srgbClr val="FCB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31"/>
            <p:cNvSpPr/>
            <p:nvPr/>
          </p:nvSpPr>
          <p:spPr>
            <a:xfrm flipH="1">
              <a:off x="10226102" y="3186854"/>
              <a:ext cx="561035" cy="553212"/>
            </a:xfrm>
            <a:custGeom>
              <a:avLst/>
              <a:gdLst/>
              <a:ahLst/>
              <a:cxnLst/>
              <a:rect l="l" t="t" r="r" b="b"/>
              <a:pathLst>
                <a:path w="8032" h="7920" extrusionOk="0">
                  <a:moveTo>
                    <a:pt x="7526" y="1629"/>
                  </a:moveTo>
                  <a:cubicBezTo>
                    <a:pt x="7863" y="2247"/>
                    <a:pt x="8032" y="2977"/>
                    <a:pt x="8032" y="3707"/>
                  </a:cubicBezTo>
                  <a:cubicBezTo>
                    <a:pt x="8032" y="6010"/>
                    <a:pt x="6178" y="7919"/>
                    <a:pt x="3819" y="7919"/>
                  </a:cubicBezTo>
                  <a:cubicBezTo>
                    <a:pt x="2584" y="7863"/>
                    <a:pt x="1348" y="7302"/>
                    <a:pt x="562" y="6291"/>
                  </a:cubicBezTo>
                  <a:cubicBezTo>
                    <a:pt x="169" y="5673"/>
                    <a:pt x="0" y="4943"/>
                    <a:pt x="0" y="4213"/>
                  </a:cubicBezTo>
                  <a:cubicBezTo>
                    <a:pt x="0" y="1910"/>
                    <a:pt x="1910" y="0"/>
                    <a:pt x="4213" y="0"/>
                  </a:cubicBezTo>
                  <a:cubicBezTo>
                    <a:pt x="5504" y="0"/>
                    <a:pt x="6740" y="618"/>
                    <a:pt x="7526" y="1629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31"/>
            <p:cNvSpPr/>
            <p:nvPr/>
          </p:nvSpPr>
          <p:spPr>
            <a:xfrm flipH="1">
              <a:off x="10316280" y="3300638"/>
              <a:ext cx="341427" cy="341357"/>
            </a:xfrm>
            <a:custGeom>
              <a:avLst/>
              <a:gdLst/>
              <a:ahLst/>
              <a:cxnLst/>
              <a:rect l="l" t="t" r="r" b="b"/>
              <a:pathLst>
                <a:path w="4888" h="4887" extrusionOk="0">
                  <a:moveTo>
                    <a:pt x="2472" y="0"/>
                  </a:moveTo>
                  <a:cubicBezTo>
                    <a:pt x="3820" y="0"/>
                    <a:pt x="4887" y="1123"/>
                    <a:pt x="4887" y="2471"/>
                  </a:cubicBezTo>
                  <a:cubicBezTo>
                    <a:pt x="4887" y="3763"/>
                    <a:pt x="3820" y="4886"/>
                    <a:pt x="2472" y="4886"/>
                  </a:cubicBezTo>
                  <a:cubicBezTo>
                    <a:pt x="1124" y="4886"/>
                    <a:pt x="57" y="3763"/>
                    <a:pt x="1" y="2471"/>
                  </a:cubicBezTo>
                  <a:cubicBezTo>
                    <a:pt x="1" y="1123"/>
                    <a:pt x="1124" y="0"/>
                    <a:pt x="2472" y="0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31"/>
            <p:cNvSpPr/>
            <p:nvPr/>
          </p:nvSpPr>
          <p:spPr>
            <a:xfrm flipH="1">
              <a:off x="10343801" y="3273117"/>
              <a:ext cx="341357" cy="341427"/>
            </a:xfrm>
            <a:custGeom>
              <a:avLst/>
              <a:gdLst/>
              <a:ahLst/>
              <a:cxnLst/>
              <a:rect l="l" t="t" r="r" b="b"/>
              <a:pathLst>
                <a:path w="4887" h="4888" extrusionOk="0">
                  <a:moveTo>
                    <a:pt x="2416" y="57"/>
                  </a:moveTo>
                  <a:cubicBezTo>
                    <a:pt x="3764" y="1"/>
                    <a:pt x="4887" y="1124"/>
                    <a:pt x="4887" y="2472"/>
                  </a:cubicBezTo>
                  <a:cubicBezTo>
                    <a:pt x="4887" y="3764"/>
                    <a:pt x="3764" y="4887"/>
                    <a:pt x="2416" y="4887"/>
                  </a:cubicBezTo>
                  <a:cubicBezTo>
                    <a:pt x="1124" y="4887"/>
                    <a:pt x="1" y="3764"/>
                    <a:pt x="1" y="2472"/>
                  </a:cubicBezTo>
                  <a:cubicBezTo>
                    <a:pt x="1" y="1124"/>
                    <a:pt x="1124" y="1"/>
                    <a:pt x="2416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31"/>
            <p:cNvSpPr/>
            <p:nvPr/>
          </p:nvSpPr>
          <p:spPr>
            <a:xfrm flipH="1">
              <a:off x="10347713" y="3308461"/>
              <a:ext cx="302101" cy="306083"/>
            </a:xfrm>
            <a:custGeom>
              <a:avLst/>
              <a:gdLst/>
              <a:ahLst/>
              <a:cxnLst/>
              <a:rect l="l" t="t" r="r" b="b"/>
              <a:pathLst>
                <a:path w="4325" h="4382" extrusionOk="0">
                  <a:moveTo>
                    <a:pt x="3819" y="450"/>
                  </a:moveTo>
                  <a:cubicBezTo>
                    <a:pt x="4156" y="899"/>
                    <a:pt x="4325" y="1404"/>
                    <a:pt x="4325" y="1966"/>
                  </a:cubicBezTo>
                  <a:cubicBezTo>
                    <a:pt x="4325" y="3258"/>
                    <a:pt x="3258" y="4325"/>
                    <a:pt x="1910" y="4381"/>
                  </a:cubicBezTo>
                  <a:cubicBezTo>
                    <a:pt x="1404" y="4381"/>
                    <a:pt x="899" y="4213"/>
                    <a:pt x="506" y="3876"/>
                  </a:cubicBezTo>
                  <a:cubicBezTo>
                    <a:pt x="169" y="3483"/>
                    <a:pt x="0" y="2921"/>
                    <a:pt x="0" y="2415"/>
                  </a:cubicBezTo>
                  <a:cubicBezTo>
                    <a:pt x="0" y="1067"/>
                    <a:pt x="1067" y="0"/>
                    <a:pt x="2415" y="0"/>
                  </a:cubicBezTo>
                  <a:cubicBezTo>
                    <a:pt x="2921" y="0"/>
                    <a:pt x="3426" y="169"/>
                    <a:pt x="3875" y="450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31"/>
            <p:cNvSpPr/>
            <p:nvPr/>
          </p:nvSpPr>
          <p:spPr>
            <a:xfrm flipH="1">
              <a:off x="10367341" y="3308461"/>
              <a:ext cx="286455" cy="282543"/>
            </a:xfrm>
            <a:custGeom>
              <a:avLst/>
              <a:gdLst/>
              <a:ahLst/>
              <a:cxnLst/>
              <a:rect l="l" t="t" r="r" b="b"/>
              <a:pathLst>
                <a:path w="4101" h="4045" extrusionOk="0">
                  <a:moveTo>
                    <a:pt x="338" y="3595"/>
                  </a:moveTo>
                  <a:cubicBezTo>
                    <a:pt x="113" y="3258"/>
                    <a:pt x="1" y="2809"/>
                    <a:pt x="1" y="2415"/>
                  </a:cubicBezTo>
                  <a:cubicBezTo>
                    <a:pt x="1" y="1067"/>
                    <a:pt x="1068" y="0"/>
                    <a:pt x="2416" y="0"/>
                  </a:cubicBezTo>
                  <a:cubicBezTo>
                    <a:pt x="2921" y="0"/>
                    <a:pt x="3371" y="113"/>
                    <a:pt x="3764" y="394"/>
                  </a:cubicBezTo>
                  <a:cubicBezTo>
                    <a:pt x="3989" y="730"/>
                    <a:pt x="4101" y="1180"/>
                    <a:pt x="4101" y="1573"/>
                  </a:cubicBezTo>
                  <a:cubicBezTo>
                    <a:pt x="4101" y="2921"/>
                    <a:pt x="2978" y="4044"/>
                    <a:pt x="1686" y="4044"/>
                  </a:cubicBezTo>
                  <a:cubicBezTo>
                    <a:pt x="1180" y="4044"/>
                    <a:pt x="731" y="3876"/>
                    <a:pt x="338" y="3595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31"/>
            <p:cNvSpPr/>
            <p:nvPr/>
          </p:nvSpPr>
          <p:spPr>
            <a:xfrm flipH="1">
              <a:off x="9496395" y="2563104"/>
              <a:ext cx="372789" cy="372720"/>
            </a:xfrm>
            <a:custGeom>
              <a:avLst/>
              <a:gdLst/>
              <a:ahLst/>
              <a:cxnLst/>
              <a:rect l="l" t="t" r="r" b="b"/>
              <a:pathLst>
                <a:path w="5337" h="5336" extrusionOk="0">
                  <a:moveTo>
                    <a:pt x="2697" y="0"/>
                  </a:moveTo>
                  <a:cubicBezTo>
                    <a:pt x="4157" y="0"/>
                    <a:pt x="5336" y="1180"/>
                    <a:pt x="5336" y="2696"/>
                  </a:cubicBezTo>
                  <a:cubicBezTo>
                    <a:pt x="5336" y="4156"/>
                    <a:pt x="4157" y="5336"/>
                    <a:pt x="2697" y="5336"/>
                  </a:cubicBezTo>
                  <a:cubicBezTo>
                    <a:pt x="1236" y="5336"/>
                    <a:pt x="57" y="4156"/>
                    <a:pt x="57" y="2696"/>
                  </a:cubicBezTo>
                  <a:cubicBezTo>
                    <a:pt x="1" y="1180"/>
                    <a:pt x="1236" y="0"/>
                    <a:pt x="2697" y="0"/>
                  </a:cubicBezTo>
                  <a:close/>
                </a:path>
              </a:pathLst>
            </a:custGeom>
            <a:solidFill>
              <a:srgbClr val="FCB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31"/>
            <p:cNvSpPr/>
            <p:nvPr/>
          </p:nvSpPr>
          <p:spPr>
            <a:xfrm flipH="1">
              <a:off x="9496395" y="2586643"/>
              <a:ext cx="357073" cy="349180"/>
            </a:xfrm>
            <a:custGeom>
              <a:avLst/>
              <a:gdLst/>
              <a:ahLst/>
              <a:cxnLst/>
              <a:rect l="l" t="t" r="r" b="b"/>
              <a:pathLst>
                <a:path w="5112" h="4999" extrusionOk="0">
                  <a:moveTo>
                    <a:pt x="4774" y="1011"/>
                  </a:moveTo>
                  <a:cubicBezTo>
                    <a:pt x="4999" y="1404"/>
                    <a:pt x="5111" y="1854"/>
                    <a:pt x="5111" y="2359"/>
                  </a:cubicBezTo>
                  <a:cubicBezTo>
                    <a:pt x="5111" y="3763"/>
                    <a:pt x="3932" y="4999"/>
                    <a:pt x="2472" y="4999"/>
                  </a:cubicBezTo>
                  <a:cubicBezTo>
                    <a:pt x="1629" y="4999"/>
                    <a:pt x="843" y="4606"/>
                    <a:pt x="337" y="3988"/>
                  </a:cubicBezTo>
                  <a:cubicBezTo>
                    <a:pt x="113" y="3595"/>
                    <a:pt x="0" y="3145"/>
                    <a:pt x="0" y="2696"/>
                  </a:cubicBezTo>
                  <a:cubicBezTo>
                    <a:pt x="0" y="1180"/>
                    <a:pt x="1236" y="0"/>
                    <a:pt x="2696" y="56"/>
                  </a:cubicBezTo>
                  <a:cubicBezTo>
                    <a:pt x="3483" y="0"/>
                    <a:pt x="4269" y="393"/>
                    <a:pt x="4774" y="1067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31"/>
            <p:cNvSpPr/>
            <p:nvPr/>
          </p:nvSpPr>
          <p:spPr>
            <a:xfrm flipH="1">
              <a:off x="9555280" y="2657261"/>
              <a:ext cx="215837" cy="215837"/>
            </a:xfrm>
            <a:custGeom>
              <a:avLst/>
              <a:gdLst/>
              <a:ahLst/>
              <a:cxnLst/>
              <a:rect l="l" t="t" r="r" b="b"/>
              <a:pathLst>
                <a:path w="3090" h="3090" extrusionOk="0">
                  <a:moveTo>
                    <a:pt x="1573" y="0"/>
                  </a:moveTo>
                  <a:cubicBezTo>
                    <a:pt x="2416" y="0"/>
                    <a:pt x="3090" y="730"/>
                    <a:pt x="3090" y="1573"/>
                  </a:cubicBezTo>
                  <a:cubicBezTo>
                    <a:pt x="3090" y="2415"/>
                    <a:pt x="2416" y="3089"/>
                    <a:pt x="1573" y="3089"/>
                  </a:cubicBezTo>
                  <a:cubicBezTo>
                    <a:pt x="731" y="3089"/>
                    <a:pt x="1" y="2415"/>
                    <a:pt x="1" y="1573"/>
                  </a:cubicBezTo>
                  <a:cubicBezTo>
                    <a:pt x="1" y="730"/>
                    <a:pt x="731" y="0"/>
                    <a:pt x="1573" y="0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31"/>
            <p:cNvSpPr/>
            <p:nvPr/>
          </p:nvSpPr>
          <p:spPr>
            <a:xfrm flipH="1">
              <a:off x="9574838" y="2641545"/>
              <a:ext cx="211925" cy="215837"/>
            </a:xfrm>
            <a:custGeom>
              <a:avLst/>
              <a:gdLst/>
              <a:ahLst/>
              <a:cxnLst/>
              <a:rect l="l" t="t" r="r" b="b"/>
              <a:pathLst>
                <a:path w="3034" h="3090" extrusionOk="0">
                  <a:moveTo>
                    <a:pt x="1517" y="0"/>
                  </a:moveTo>
                  <a:cubicBezTo>
                    <a:pt x="2359" y="0"/>
                    <a:pt x="3033" y="674"/>
                    <a:pt x="3033" y="1573"/>
                  </a:cubicBezTo>
                  <a:cubicBezTo>
                    <a:pt x="3033" y="2415"/>
                    <a:pt x="2359" y="3089"/>
                    <a:pt x="1517" y="3089"/>
                  </a:cubicBezTo>
                  <a:cubicBezTo>
                    <a:pt x="674" y="3089"/>
                    <a:pt x="0" y="2415"/>
                    <a:pt x="0" y="1573"/>
                  </a:cubicBezTo>
                  <a:cubicBezTo>
                    <a:pt x="0" y="674"/>
                    <a:pt x="674" y="0"/>
                    <a:pt x="15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31"/>
            <p:cNvSpPr/>
            <p:nvPr/>
          </p:nvSpPr>
          <p:spPr>
            <a:xfrm flipH="1">
              <a:off x="9574838" y="2661172"/>
              <a:ext cx="192297" cy="196209"/>
            </a:xfrm>
            <a:custGeom>
              <a:avLst/>
              <a:gdLst/>
              <a:ahLst/>
              <a:cxnLst/>
              <a:rect l="l" t="t" r="r" b="b"/>
              <a:pathLst>
                <a:path w="2753" h="2809" extrusionOk="0">
                  <a:moveTo>
                    <a:pt x="2415" y="393"/>
                  </a:moveTo>
                  <a:cubicBezTo>
                    <a:pt x="2640" y="618"/>
                    <a:pt x="2752" y="955"/>
                    <a:pt x="2752" y="1292"/>
                  </a:cubicBezTo>
                  <a:cubicBezTo>
                    <a:pt x="2752" y="2134"/>
                    <a:pt x="2078" y="2808"/>
                    <a:pt x="1236" y="2808"/>
                  </a:cubicBezTo>
                  <a:cubicBezTo>
                    <a:pt x="899" y="2808"/>
                    <a:pt x="562" y="2696"/>
                    <a:pt x="281" y="2471"/>
                  </a:cubicBezTo>
                  <a:cubicBezTo>
                    <a:pt x="112" y="2191"/>
                    <a:pt x="0" y="1854"/>
                    <a:pt x="0" y="1517"/>
                  </a:cubicBezTo>
                  <a:cubicBezTo>
                    <a:pt x="0" y="674"/>
                    <a:pt x="674" y="0"/>
                    <a:pt x="1516" y="0"/>
                  </a:cubicBezTo>
                  <a:cubicBezTo>
                    <a:pt x="1853" y="0"/>
                    <a:pt x="2190" y="113"/>
                    <a:pt x="2415" y="337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31"/>
            <p:cNvSpPr/>
            <p:nvPr/>
          </p:nvSpPr>
          <p:spPr>
            <a:xfrm flipH="1">
              <a:off x="9586643" y="2661172"/>
              <a:ext cx="180492" cy="180492"/>
            </a:xfrm>
            <a:custGeom>
              <a:avLst/>
              <a:gdLst/>
              <a:ahLst/>
              <a:cxnLst/>
              <a:rect l="l" t="t" r="r" b="b"/>
              <a:pathLst>
                <a:path w="2584" h="2584" extrusionOk="0">
                  <a:moveTo>
                    <a:pt x="169" y="2303"/>
                  </a:moveTo>
                  <a:cubicBezTo>
                    <a:pt x="56" y="2078"/>
                    <a:pt x="0" y="1797"/>
                    <a:pt x="0" y="1573"/>
                  </a:cubicBezTo>
                  <a:cubicBezTo>
                    <a:pt x="0" y="730"/>
                    <a:pt x="674" y="0"/>
                    <a:pt x="1516" y="0"/>
                  </a:cubicBezTo>
                  <a:cubicBezTo>
                    <a:pt x="1797" y="0"/>
                    <a:pt x="2134" y="113"/>
                    <a:pt x="2359" y="281"/>
                  </a:cubicBezTo>
                  <a:cubicBezTo>
                    <a:pt x="2527" y="506"/>
                    <a:pt x="2584" y="787"/>
                    <a:pt x="2584" y="1067"/>
                  </a:cubicBezTo>
                  <a:cubicBezTo>
                    <a:pt x="2584" y="1910"/>
                    <a:pt x="1853" y="2584"/>
                    <a:pt x="1011" y="2584"/>
                  </a:cubicBezTo>
                  <a:cubicBezTo>
                    <a:pt x="730" y="2584"/>
                    <a:pt x="449" y="2528"/>
                    <a:pt x="169" y="2359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31"/>
            <p:cNvSpPr/>
            <p:nvPr/>
          </p:nvSpPr>
          <p:spPr>
            <a:xfrm flipH="1">
              <a:off x="9629810" y="3069159"/>
              <a:ext cx="105962" cy="109874"/>
            </a:xfrm>
            <a:custGeom>
              <a:avLst/>
              <a:gdLst/>
              <a:ahLst/>
              <a:cxnLst/>
              <a:rect l="l" t="t" r="r" b="b"/>
              <a:pathLst>
                <a:path w="1517" h="1573" extrusionOk="0">
                  <a:moveTo>
                    <a:pt x="787" y="56"/>
                  </a:moveTo>
                  <a:cubicBezTo>
                    <a:pt x="1180" y="56"/>
                    <a:pt x="1517" y="337"/>
                    <a:pt x="1517" y="787"/>
                  </a:cubicBezTo>
                  <a:cubicBezTo>
                    <a:pt x="1517" y="1180"/>
                    <a:pt x="1180" y="1517"/>
                    <a:pt x="787" y="1573"/>
                  </a:cubicBezTo>
                  <a:cubicBezTo>
                    <a:pt x="337" y="1517"/>
                    <a:pt x="0" y="1180"/>
                    <a:pt x="57" y="787"/>
                  </a:cubicBezTo>
                  <a:cubicBezTo>
                    <a:pt x="0" y="393"/>
                    <a:pt x="337" y="0"/>
                    <a:pt x="787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31"/>
            <p:cNvSpPr/>
            <p:nvPr/>
          </p:nvSpPr>
          <p:spPr>
            <a:xfrm flipH="1">
              <a:off x="9629811" y="3080894"/>
              <a:ext cx="94228" cy="98139"/>
            </a:xfrm>
            <a:custGeom>
              <a:avLst/>
              <a:gdLst/>
              <a:ahLst/>
              <a:cxnLst/>
              <a:rect l="l" t="t" r="r" b="b"/>
              <a:pathLst>
                <a:path w="1349" h="1405" extrusionOk="0">
                  <a:moveTo>
                    <a:pt x="1236" y="169"/>
                  </a:moveTo>
                  <a:cubicBezTo>
                    <a:pt x="1293" y="282"/>
                    <a:pt x="1349" y="450"/>
                    <a:pt x="1349" y="619"/>
                  </a:cubicBezTo>
                  <a:cubicBezTo>
                    <a:pt x="1349" y="1012"/>
                    <a:pt x="1012" y="1405"/>
                    <a:pt x="619" y="1405"/>
                  </a:cubicBezTo>
                  <a:cubicBezTo>
                    <a:pt x="450" y="1405"/>
                    <a:pt x="282" y="1349"/>
                    <a:pt x="169" y="1236"/>
                  </a:cubicBezTo>
                  <a:cubicBezTo>
                    <a:pt x="57" y="1068"/>
                    <a:pt x="1" y="956"/>
                    <a:pt x="1" y="787"/>
                  </a:cubicBezTo>
                  <a:cubicBezTo>
                    <a:pt x="1" y="338"/>
                    <a:pt x="338" y="1"/>
                    <a:pt x="787" y="1"/>
                  </a:cubicBezTo>
                  <a:cubicBezTo>
                    <a:pt x="899" y="1"/>
                    <a:pt x="1068" y="57"/>
                    <a:pt x="1236" y="169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31"/>
            <p:cNvSpPr/>
            <p:nvPr/>
          </p:nvSpPr>
          <p:spPr>
            <a:xfrm flipH="1">
              <a:off x="9633722" y="3080894"/>
              <a:ext cx="90316" cy="86404"/>
            </a:xfrm>
            <a:custGeom>
              <a:avLst/>
              <a:gdLst/>
              <a:ahLst/>
              <a:cxnLst/>
              <a:rect l="l" t="t" r="r" b="b"/>
              <a:pathLst>
                <a:path w="1293" h="1237" extrusionOk="0">
                  <a:moveTo>
                    <a:pt x="113" y="1124"/>
                  </a:moveTo>
                  <a:cubicBezTo>
                    <a:pt x="57" y="1012"/>
                    <a:pt x="1" y="899"/>
                    <a:pt x="1" y="787"/>
                  </a:cubicBezTo>
                  <a:cubicBezTo>
                    <a:pt x="1" y="338"/>
                    <a:pt x="338" y="1"/>
                    <a:pt x="787" y="1"/>
                  </a:cubicBezTo>
                  <a:cubicBezTo>
                    <a:pt x="899" y="1"/>
                    <a:pt x="1068" y="57"/>
                    <a:pt x="1180" y="113"/>
                  </a:cubicBezTo>
                  <a:cubicBezTo>
                    <a:pt x="1236" y="225"/>
                    <a:pt x="1293" y="394"/>
                    <a:pt x="1293" y="506"/>
                  </a:cubicBezTo>
                  <a:cubicBezTo>
                    <a:pt x="1293" y="899"/>
                    <a:pt x="956" y="1236"/>
                    <a:pt x="506" y="1236"/>
                  </a:cubicBezTo>
                  <a:cubicBezTo>
                    <a:pt x="394" y="1236"/>
                    <a:pt x="226" y="1236"/>
                    <a:pt x="113" y="1124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31"/>
            <p:cNvSpPr/>
            <p:nvPr/>
          </p:nvSpPr>
          <p:spPr>
            <a:xfrm flipH="1">
              <a:off x="10936123" y="3685086"/>
              <a:ext cx="62865" cy="721900"/>
            </a:xfrm>
            <a:custGeom>
              <a:avLst/>
              <a:gdLst/>
              <a:ahLst/>
              <a:cxnLst/>
              <a:rect l="l" t="t" r="r" b="b"/>
              <a:pathLst>
                <a:path w="900" h="10335" extrusionOk="0">
                  <a:moveTo>
                    <a:pt x="899" y="0"/>
                  </a:moveTo>
                  <a:lnTo>
                    <a:pt x="899" y="10334"/>
                  </a:lnTo>
                  <a:lnTo>
                    <a:pt x="0" y="103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31"/>
            <p:cNvSpPr/>
            <p:nvPr/>
          </p:nvSpPr>
          <p:spPr>
            <a:xfrm flipH="1">
              <a:off x="10936123" y="3696820"/>
              <a:ext cx="62865" cy="388436"/>
            </a:xfrm>
            <a:custGeom>
              <a:avLst/>
              <a:gdLst/>
              <a:ahLst/>
              <a:cxnLst/>
              <a:rect l="l" t="t" r="r" b="b"/>
              <a:pathLst>
                <a:path w="900" h="5561" extrusionOk="0">
                  <a:moveTo>
                    <a:pt x="899" y="1"/>
                  </a:moveTo>
                  <a:lnTo>
                    <a:pt x="899" y="5561"/>
                  </a:lnTo>
                  <a:lnTo>
                    <a:pt x="618" y="5561"/>
                  </a:lnTo>
                  <a:cubicBezTo>
                    <a:pt x="450" y="5505"/>
                    <a:pt x="225" y="5505"/>
                    <a:pt x="0" y="5449"/>
                  </a:cubicBezTo>
                  <a:lnTo>
                    <a:pt x="0" y="169"/>
                  </a:lnTo>
                  <a:cubicBezTo>
                    <a:pt x="281" y="57"/>
                    <a:pt x="562" y="1"/>
                    <a:pt x="899" y="1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31"/>
            <p:cNvSpPr/>
            <p:nvPr/>
          </p:nvSpPr>
          <p:spPr>
            <a:xfrm flipH="1">
              <a:off x="10779239" y="4406903"/>
              <a:ext cx="309994" cy="153041"/>
            </a:xfrm>
            <a:custGeom>
              <a:avLst/>
              <a:gdLst/>
              <a:ahLst/>
              <a:cxnLst/>
              <a:rect l="l" t="t" r="r" b="b"/>
              <a:pathLst>
                <a:path w="4438" h="2191" extrusionOk="0">
                  <a:moveTo>
                    <a:pt x="4438" y="0"/>
                  </a:moveTo>
                  <a:lnTo>
                    <a:pt x="4438" y="2191"/>
                  </a:lnTo>
                  <a:lnTo>
                    <a:pt x="1124" y="2191"/>
                  </a:lnTo>
                  <a:cubicBezTo>
                    <a:pt x="1" y="2191"/>
                    <a:pt x="57" y="0"/>
                    <a:pt x="1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31"/>
            <p:cNvSpPr/>
            <p:nvPr/>
          </p:nvSpPr>
          <p:spPr>
            <a:xfrm flipH="1">
              <a:off x="10779239" y="4414726"/>
              <a:ext cx="294278" cy="149200"/>
            </a:xfrm>
            <a:custGeom>
              <a:avLst/>
              <a:gdLst/>
              <a:ahLst/>
              <a:cxnLst/>
              <a:rect l="l" t="t" r="r" b="b"/>
              <a:pathLst>
                <a:path w="4213" h="2136" extrusionOk="0">
                  <a:moveTo>
                    <a:pt x="4213" y="1"/>
                  </a:moveTo>
                  <a:lnTo>
                    <a:pt x="4213" y="2135"/>
                  </a:lnTo>
                  <a:lnTo>
                    <a:pt x="899" y="2135"/>
                  </a:lnTo>
                  <a:cubicBezTo>
                    <a:pt x="674" y="2135"/>
                    <a:pt x="506" y="2023"/>
                    <a:pt x="337" y="1910"/>
                  </a:cubicBezTo>
                  <a:cubicBezTo>
                    <a:pt x="0" y="1236"/>
                    <a:pt x="225" y="57"/>
                    <a:pt x="1011" y="57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31"/>
            <p:cNvSpPr/>
            <p:nvPr/>
          </p:nvSpPr>
          <p:spPr>
            <a:xfrm flipH="1">
              <a:off x="10763521" y="3638007"/>
              <a:ext cx="411975" cy="411975"/>
            </a:xfrm>
            <a:custGeom>
              <a:avLst/>
              <a:gdLst/>
              <a:ahLst/>
              <a:cxnLst/>
              <a:rect l="l" t="t" r="r" b="b"/>
              <a:pathLst>
                <a:path w="5898" h="5898" extrusionOk="0">
                  <a:moveTo>
                    <a:pt x="2977" y="0"/>
                  </a:moveTo>
                  <a:cubicBezTo>
                    <a:pt x="4605" y="0"/>
                    <a:pt x="5897" y="1348"/>
                    <a:pt x="5897" y="2977"/>
                  </a:cubicBezTo>
                  <a:cubicBezTo>
                    <a:pt x="5897" y="4606"/>
                    <a:pt x="4605" y="5897"/>
                    <a:pt x="2977" y="5897"/>
                  </a:cubicBezTo>
                  <a:cubicBezTo>
                    <a:pt x="1348" y="5897"/>
                    <a:pt x="0" y="4606"/>
                    <a:pt x="0" y="2977"/>
                  </a:cubicBezTo>
                  <a:cubicBezTo>
                    <a:pt x="0" y="1348"/>
                    <a:pt x="1348" y="0"/>
                    <a:pt x="2977" y="0"/>
                  </a:cubicBezTo>
                  <a:close/>
                </a:path>
              </a:pathLst>
            </a:custGeom>
            <a:solidFill>
              <a:srgbClr val="FCB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31"/>
            <p:cNvSpPr/>
            <p:nvPr/>
          </p:nvSpPr>
          <p:spPr>
            <a:xfrm flipH="1">
              <a:off x="10763521" y="3665458"/>
              <a:ext cx="396329" cy="384524"/>
            </a:xfrm>
            <a:custGeom>
              <a:avLst/>
              <a:gdLst/>
              <a:ahLst/>
              <a:cxnLst/>
              <a:rect l="l" t="t" r="r" b="b"/>
              <a:pathLst>
                <a:path w="5674" h="5505" extrusionOk="0">
                  <a:moveTo>
                    <a:pt x="5280" y="1124"/>
                  </a:moveTo>
                  <a:cubicBezTo>
                    <a:pt x="5561" y="1573"/>
                    <a:pt x="5673" y="2078"/>
                    <a:pt x="5673" y="2584"/>
                  </a:cubicBezTo>
                  <a:cubicBezTo>
                    <a:pt x="5673" y="4213"/>
                    <a:pt x="4381" y="5504"/>
                    <a:pt x="2753" y="5504"/>
                  </a:cubicBezTo>
                  <a:cubicBezTo>
                    <a:pt x="1798" y="5504"/>
                    <a:pt x="955" y="5111"/>
                    <a:pt x="394" y="4381"/>
                  </a:cubicBezTo>
                  <a:cubicBezTo>
                    <a:pt x="169" y="3932"/>
                    <a:pt x="57" y="3483"/>
                    <a:pt x="1" y="2921"/>
                  </a:cubicBezTo>
                  <a:cubicBezTo>
                    <a:pt x="57" y="1348"/>
                    <a:pt x="1349" y="0"/>
                    <a:pt x="2977" y="0"/>
                  </a:cubicBezTo>
                  <a:cubicBezTo>
                    <a:pt x="3876" y="0"/>
                    <a:pt x="4718" y="393"/>
                    <a:pt x="5280" y="1124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31"/>
            <p:cNvSpPr/>
            <p:nvPr/>
          </p:nvSpPr>
          <p:spPr>
            <a:xfrm flipH="1">
              <a:off x="10826318" y="3743898"/>
              <a:ext cx="239376" cy="239376"/>
            </a:xfrm>
            <a:custGeom>
              <a:avLst/>
              <a:gdLst/>
              <a:ahLst/>
              <a:cxnLst/>
              <a:rect l="l" t="t" r="r" b="b"/>
              <a:pathLst>
                <a:path w="3427" h="3427" extrusionOk="0">
                  <a:moveTo>
                    <a:pt x="1686" y="1"/>
                  </a:moveTo>
                  <a:cubicBezTo>
                    <a:pt x="2640" y="1"/>
                    <a:pt x="3427" y="787"/>
                    <a:pt x="3427" y="1742"/>
                  </a:cubicBezTo>
                  <a:cubicBezTo>
                    <a:pt x="3427" y="2640"/>
                    <a:pt x="2640" y="3427"/>
                    <a:pt x="1686" y="3427"/>
                  </a:cubicBezTo>
                  <a:cubicBezTo>
                    <a:pt x="731" y="3427"/>
                    <a:pt x="1" y="2640"/>
                    <a:pt x="1" y="1742"/>
                  </a:cubicBezTo>
                  <a:cubicBezTo>
                    <a:pt x="1" y="787"/>
                    <a:pt x="731" y="1"/>
                    <a:pt x="1686" y="1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31"/>
            <p:cNvSpPr/>
            <p:nvPr/>
          </p:nvSpPr>
          <p:spPr>
            <a:xfrm flipH="1">
              <a:off x="10849857" y="3724271"/>
              <a:ext cx="239376" cy="239376"/>
            </a:xfrm>
            <a:custGeom>
              <a:avLst/>
              <a:gdLst/>
              <a:ahLst/>
              <a:cxnLst/>
              <a:rect l="l" t="t" r="r" b="b"/>
              <a:pathLst>
                <a:path w="3427" h="3427" extrusionOk="0">
                  <a:moveTo>
                    <a:pt x="1742" y="1"/>
                  </a:moveTo>
                  <a:cubicBezTo>
                    <a:pt x="2640" y="1"/>
                    <a:pt x="3427" y="787"/>
                    <a:pt x="3427" y="1742"/>
                  </a:cubicBezTo>
                  <a:cubicBezTo>
                    <a:pt x="3427" y="2697"/>
                    <a:pt x="2640" y="3427"/>
                    <a:pt x="1742" y="3427"/>
                  </a:cubicBezTo>
                  <a:cubicBezTo>
                    <a:pt x="787" y="3427"/>
                    <a:pt x="1" y="2697"/>
                    <a:pt x="1" y="1742"/>
                  </a:cubicBezTo>
                  <a:cubicBezTo>
                    <a:pt x="1" y="787"/>
                    <a:pt x="787" y="1"/>
                    <a:pt x="17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31"/>
            <p:cNvSpPr/>
            <p:nvPr/>
          </p:nvSpPr>
          <p:spPr>
            <a:xfrm flipH="1">
              <a:off x="10849857" y="3747810"/>
              <a:ext cx="215837" cy="215836"/>
            </a:xfrm>
            <a:custGeom>
              <a:avLst/>
              <a:gdLst/>
              <a:ahLst/>
              <a:cxnLst/>
              <a:rect l="l" t="t" r="r" b="b"/>
              <a:pathLst>
                <a:path w="3090" h="3090" extrusionOk="0">
                  <a:moveTo>
                    <a:pt x="2753" y="338"/>
                  </a:moveTo>
                  <a:cubicBezTo>
                    <a:pt x="2977" y="675"/>
                    <a:pt x="3090" y="1012"/>
                    <a:pt x="3090" y="1405"/>
                  </a:cubicBezTo>
                  <a:cubicBezTo>
                    <a:pt x="3090" y="2360"/>
                    <a:pt x="2303" y="3090"/>
                    <a:pt x="1405" y="3090"/>
                  </a:cubicBezTo>
                  <a:cubicBezTo>
                    <a:pt x="1012" y="3090"/>
                    <a:pt x="675" y="2978"/>
                    <a:pt x="338" y="2753"/>
                  </a:cubicBezTo>
                  <a:cubicBezTo>
                    <a:pt x="113" y="2472"/>
                    <a:pt x="1" y="2079"/>
                    <a:pt x="1" y="1742"/>
                  </a:cubicBezTo>
                  <a:cubicBezTo>
                    <a:pt x="1" y="787"/>
                    <a:pt x="787" y="1"/>
                    <a:pt x="1742" y="1"/>
                  </a:cubicBezTo>
                  <a:cubicBezTo>
                    <a:pt x="2079" y="1"/>
                    <a:pt x="2416" y="113"/>
                    <a:pt x="2753" y="338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31"/>
            <p:cNvSpPr/>
            <p:nvPr/>
          </p:nvSpPr>
          <p:spPr>
            <a:xfrm flipH="1">
              <a:off x="10865574" y="3747810"/>
              <a:ext cx="200120" cy="200190"/>
            </a:xfrm>
            <a:custGeom>
              <a:avLst/>
              <a:gdLst/>
              <a:ahLst/>
              <a:cxnLst/>
              <a:rect l="l" t="t" r="r" b="b"/>
              <a:pathLst>
                <a:path w="2865" h="2866" extrusionOk="0">
                  <a:moveTo>
                    <a:pt x="225" y="2584"/>
                  </a:moveTo>
                  <a:cubicBezTo>
                    <a:pt x="113" y="2304"/>
                    <a:pt x="1" y="2023"/>
                    <a:pt x="1" y="1742"/>
                  </a:cubicBezTo>
                  <a:cubicBezTo>
                    <a:pt x="1" y="787"/>
                    <a:pt x="787" y="1"/>
                    <a:pt x="1742" y="1"/>
                  </a:cubicBezTo>
                  <a:cubicBezTo>
                    <a:pt x="2023" y="1"/>
                    <a:pt x="2360" y="113"/>
                    <a:pt x="2640" y="282"/>
                  </a:cubicBezTo>
                  <a:cubicBezTo>
                    <a:pt x="2809" y="562"/>
                    <a:pt x="2865" y="843"/>
                    <a:pt x="2865" y="1124"/>
                  </a:cubicBezTo>
                  <a:cubicBezTo>
                    <a:pt x="2865" y="2079"/>
                    <a:pt x="2135" y="2865"/>
                    <a:pt x="1180" y="2865"/>
                  </a:cubicBezTo>
                  <a:cubicBezTo>
                    <a:pt x="843" y="2865"/>
                    <a:pt x="506" y="2753"/>
                    <a:pt x="225" y="2584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31"/>
            <p:cNvSpPr/>
            <p:nvPr/>
          </p:nvSpPr>
          <p:spPr>
            <a:xfrm flipH="1">
              <a:off x="10912583" y="4434354"/>
              <a:ext cx="106032" cy="106032"/>
            </a:xfrm>
            <a:custGeom>
              <a:avLst/>
              <a:gdLst/>
              <a:ahLst/>
              <a:cxnLst/>
              <a:rect l="l" t="t" r="r" b="b"/>
              <a:pathLst>
                <a:path w="1518" h="1518" extrusionOk="0">
                  <a:moveTo>
                    <a:pt x="787" y="1"/>
                  </a:moveTo>
                  <a:cubicBezTo>
                    <a:pt x="1180" y="1"/>
                    <a:pt x="1517" y="338"/>
                    <a:pt x="1517" y="787"/>
                  </a:cubicBezTo>
                  <a:cubicBezTo>
                    <a:pt x="1517" y="1180"/>
                    <a:pt x="1180" y="1517"/>
                    <a:pt x="787" y="1517"/>
                  </a:cubicBezTo>
                  <a:cubicBezTo>
                    <a:pt x="338" y="1517"/>
                    <a:pt x="1" y="1180"/>
                    <a:pt x="1" y="787"/>
                  </a:cubicBezTo>
                  <a:cubicBezTo>
                    <a:pt x="1" y="338"/>
                    <a:pt x="338" y="1"/>
                    <a:pt x="7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31"/>
            <p:cNvSpPr/>
            <p:nvPr/>
          </p:nvSpPr>
          <p:spPr>
            <a:xfrm flipH="1">
              <a:off x="10912584" y="4446158"/>
              <a:ext cx="94228" cy="94228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180" y="112"/>
                  </a:moveTo>
                  <a:cubicBezTo>
                    <a:pt x="1292" y="281"/>
                    <a:pt x="1348" y="449"/>
                    <a:pt x="1348" y="618"/>
                  </a:cubicBezTo>
                  <a:cubicBezTo>
                    <a:pt x="1348" y="1011"/>
                    <a:pt x="1011" y="1348"/>
                    <a:pt x="618" y="1348"/>
                  </a:cubicBezTo>
                  <a:cubicBezTo>
                    <a:pt x="449" y="1348"/>
                    <a:pt x="281" y="1292"/>
                    <a:pt x="112" y="1180"/>
                  </a:cubicBezTo>
                  <a:cubicBezTo>
                    <a:pt x="56" y="1067"/>
                    <a:pt x="0" y="899"/>
                    <a:pt x="0" y="730"/>
                  </a:cubicBezTo>
                  <a:cubicBezTo>
                    <a:pt x="0" y="337"/>
                    <a:pt x="337" y="0"/>
                    <a:pt x="730" y="0"/>
                  </a:cubicBezTo>
                  <a:cubicBezTo>
                    <a:pt x="899" y="0"/>
                    <a:pt x="1067" y="56"/>
                    <a:pt x="1180" y="112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31"/>
            <p:cNvSpPr/>
            <p:nvPr/>
          </p:nvSpPr>
          <p:spPr>
            <a:xfrm flipH="1">
              <a:off x="10920477" y="4446158"/>
              <a:ext cx="86335" cy="86335"/>
            </a:xfrm>
            <a:custGeom>
              <a:avLst/>
              <a:gdLst/>
              <a:ahLst/>
              <a:cxnLst/>
              <a:rect l="l" t="t" r="r" b="b"/>
              <a:pathLst>
                <a:path w="1236" h="1236" extrusionOk="0">
                  <a:moveTo>
                    <a:pt x="56" y="1123"/>
                  </a:moveTo>
                  <a:cubicBezTo>
                    <a:pt x="0" y="1011"/>
                    <a:pt x="0" y="843"/>
                    <a:pt x="0" y="730"/>
                  </a:cubicBezTo>
                  <a:cubicBezTo>
                    <a:pt x="0" y="337"/>
                    <a:pt x="337" y="0"/>
                    <a:pt x="730" y="0"/>
                  </a:cubicBezTo>
                  <a:cubicBezTo>
                    <a:pt x="843" y="0"/>
                    <a:pt x="1011" y="56"/>
                    <a:pt x="1123" y="112"/>
                  </a:cubicBezTo>
                  <a:cubicBezTo>
                    <a:pt x="1180" y="225"/>
                    <a:pt x="1236" y="337"/>
                    <a:pt x="1236" y="506"/>
                  </a:cubicBezTo>
                  <a:cubicBezTo>
                    <a:pt x="1236" y="899"/>
                    <a:pt x="899" y="1236"/>
                    <a:pt x="506" y="1236"/>
                  </a:cubicBezTo>
                  <a:cubicBezTo>
                    <a:pt x="337" y="1236"/>
                    <a:pt x="169" y="1180"/>
                    <a:pt x="56" y="1123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31"/>
            <p:cNvSpPr/>
            <p:nvPr/>
          </p:nvSpPr>
          <p:spPr>
            <a:xfrm flipH="1">
              <a:off x="10351625" y="3861593"/>
              <a:ext cx="274650" cy="431603"/>
            </a:xfrm>
            <a:custGeom>
              <a:avLst/>
              <a:gdLst/>
              <a:ahLst/>
              <a:cxnLst/>
              <a:rect l="l" t="t" r="r" b="b"/>
              <a:pathLst>
                <a:path w="3932" h="6179" extrusionOk="0">
                  <a:moveTo>
                    <a:pt x="3819" y="57"/>
                  </a:moveTo>
                  <a:lnTo>
                    <a:pt x="3819" y="6123"/>
                  </a:lnTo>
                  <a:lnTo>
                    <a:pt x="112" y="6123"/>
                  </a:lnTo>
                  <a:lnTo>
                    <a:pt x="112" y="57"/>
                  </a:lnTo>
                  <a:close/>
                  <a:moveTo>
                    <a:pt x="0" y="1"/>
                  </a:moveTo>
                  <a:lnTo>
                    <a:pt x="0" y="6179"/>
                  </a:lnTo>
                  <a:lnTo>
                    <a:pt x="3932" y="6179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31"/>
            <p:cNvSpPr/>
            <p:nvPr/>
          </p:nvSpPr>
          <p:spPr>
            <a:xfrm flipH="1">
              <a:off x="10532118" y="4124434"/>
              <a:ext cx="47149" cy="51060"/>
            </a:xfrm>
            <a:custGeom>
              <a:avLst/>
              <a:gdLst/>
              <a:ahLst/>
              <a:cxnLst/>
              <a:rect l="l" t="t" r="r" b="b"/>
              <a:pathLst>
                <a:path w="675" h="731" extrusionOk="0">
                  <a:moveTo>
                    <a:pt x="1" y="1"/>
                  </a:moveTo>
                  <a:lnTo>
                    <a:pt x="675" y="1"/>
                  </a:lnTo>
                  <a:lnTo>
                    <a:pt x="675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31"/>
            <p:cNvSpPr/>
            <p:nvPr/>
          </p:nvSpPr>
          <p:spPr>
            <a:xfrm flipH="1">
              <a:off x="10461501" y="4124434"/>
              <a:ext cx="51060" cy="51060"/>
            </a:xfrm>
            <a:custGeom>
              <a:avLst/>
              <a:gdLst/>
              <a:ahLst/>
              <a:cxnLst/>
              <a:rect l="l" t="t" r="r" b="b"/>
              <a:pathLst>
                <a:path w="731" h="731" extrusionOk="0">
                  <a:moveTo>
                    <a:pt x="1" y="1"/>
                  </a:moveTo>
                  <a:lnTo>
                    <a:pt x="731" y="1"/>
                  </a:lnTo>
                  <a:lnTo>
                    <a:pt x="731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31"/>
            <p:cNvSpPr/>
            <p:nvPr/>
          </p:nvSpPr>
          <p:spPr>
            <a:xfrm flipH="1">
              <a:off x="10394795" y="4124434"/>
              <a:ext cx="47149" cy="51060"/>
            </a:xfrm>
            <a:custGeom>
              <a:avLst/>
              <a:gdLst/>
              <a:ahLst/>
              <a:cxnLst/>
              <a:rect l="l" t="t" r="r" b="b"/>
              <a:pathLst>
                <a:path w="675" h="731" extrusionOk="0">
                  <a:moveTo>
                    <a:pt x="1" y="1"/>
                  </a:moveTo>
                  <a:lnTo>
                    <a:pt x="675" y="1"/>
                  </a:lnTo>
                  <a:lnTo>
                    <a:pt x="675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31"/>
            <p:cNvSpPr/>
            <p:nvPr/>
          </p:nvSpPr>
          <p:spPr>
            <a:xfrm flipH="1">
              <a:off x="10532118" y="4195052"/>
              <a:ext cx="47149" cy="47149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675" y="1"/>
                  </a:lnTo>
                  <a:lnTo>
                    <a:pt x="675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31"/>
            <p:cNvSpPr/>
            <p:nvPr/>
          </p:nvSpPr>
          <p:spPr>
            <a:xfrm flipH="1">
              <a:off x="10461501" y="4195052"/>
              <a:ext cx="51060" cy="47149"/>
            </a:xfrm>
            <a:custGeom>
              <a:avLst/>
              <a:gdLst/>
              <a:ahLst/>
              <a:cxnLst/>
              <a:rect l="l" t="t" r="r" b="b"/>
              <a:pathLst>
                <a:path w="731" h="675" extrusionOk="0">
                  <a:moveTo>
                    <a:pt x="1" y="1"/>
                  </a:moveTo>
                  <a:lnTo>
                    <a:pt x="731" y="1"/>
                  </a:lnTo>
                  <a:lnTo>
                    <a:pt x="731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31"/>
            <p:cNvSpPr/>
            <p:nvPr/>
          </p:nvSpPr>
          <p:spPr>
            <a:xfrm flipH="1">
              <a:off x="10394795" y="4195052"/>
              <a:ext cx="47149" cy="47149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675" y="1"/>
                  </a:lnTo>
                  <a:lnTo>
                    <a:pt x="675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31"/>
            <p:cNvSpPr/>
            <p:nvPr/>
          </p:nvSpPr>
          <p:spPr>
            <a:xfrm flipH="1">
              <a:off x="10532118" y="3987112"/>
              <a:ext cx="47149" cy="47149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675" y="1"/>
                  </a:lnTo>
                  <a:lnTo>
                    <a:pt x="675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31"/>
            <p:cNvSpPr/>
            <p:nvPr/>
          </p:nvSpPr>
          <p:spPr>
            <a:xfrm flipH="1">
              <a:off x="10461501" y="3987112"/>
              <a:ext cx="51060" cy="47149"/>
            </a:xfrm>
            <a:custGeom>
              <a:avLst/>
              <a:gdLst/>
              <a:ahLst/>
              <a:cxnLst/>
              <a:rect l="l" t="t" r="r" b="b"/>
              <a:pathLst>
                <a:path w="731" h="675" extrusionOk="0">
                  <a:moveTo>
                    <a:pt x="1" y="1"/>
                  </a:moveTo>
                  <a:lnTo>
                    <a:pt x="731" y="1"/>
                  </a:lnTo>
                  <a:lnTo>
                    <a:pt x="731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31"/>
            <p:cNvSpPr/>
            <p:nvPr/>
          </p:nvSpPr>
          <p:spPr>
            <a:xfrm flipH="1">
              <a:off x="10394795" y="3987112"/>
              <a:ext cx="47149" cy="47149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675" y="1"/>
                  </a:lnTo>
                  <a:lnTo>
                    <a:pt x="675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31"/>
            <p:cNvSpPr/>
            <p:nvPr/>
          </p:nvSpPr>
          <p:spPr>
            <a:xfrm flipH="1">
              <a:off x="10532118" y="4053817"/>
              <a:ext cx="47149" cy="51060"/>
            </a:xfrm>
            <a:custGeom>
              <a:avLst/>
              <a:gdLst/>
              <a:ahLst/>
              <a:cxnLst/>
              <a:rect l="l" t="t" r="r" b="b"/>
              <a:pathLst>
                <a:path w="675" h="731" extrusionOk="0">
                  <a:moveTo>
                    <a:pt x="1" y="1"/>
                  </a:moveTo>
                  <a:lnTo>
                    <a:pt x="675" y="1"/>
                  </a:lnTo>
                  <a:lnTo>
                    <a:pt x="675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31"/>
            <p:cNvSpPr/>
            <p:nvPr/>
          </p:nvSpPr>
          <p:spPr>
            <a:xfrm flipH="1">
              <a:off x="10461501" y="4053817"/>
              <a:ext cx="51060" cy="51060"/>
            </a:xfrm>
            <a:custGeom>
              <a:avLst/>
              <a:gdLst/>
              <a:ahLst/>
              <a:cxnLst/>
              <a:rect l="l" t="t" r="r" b="b"/>
              <a:pathLst>
                <a:path w="731" h="731" extrusionOk="0">
                  <a:moveTo>
                    <a:pt x="1" y="1"/>
                  </a:moveTo>
                  <a:lnTo>
                    <a:pt x="731" y="1"/>
                  </a:lnTo>
                  <a:lnTo>
                    <a:pt x="731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31"/>
            <p:cNvSpPr/>
            <p:nvPr/>
          </p:nvSpPr>
          <p:spPr>
            <a:xfrm flipH="1">
              <a:off x="10394795" y="4053817"/>
              <a:ext cx="47149" cy="51060"/>
            </a:xfrm>
            <a:custGeom>
              <a:avLst/>
              <a:gdLst/>
              <a:ahLst/>
              <a:cxnLst/>
              <a:rect l="l" t="t" r="r" b="b"/>
              <a:pathLst>
                <a:path w="675" h="731" extrusionOk="0">
                  <a:moveTo>
                    <a:pt x="1" y="1"/>
                  </a:moveTo>
                  <a:lnTo>
                    <a:pt x="675" y="1"/>
                  </a:lnTo>
                  <a:lnTo>
                    <a:pt x="675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31"/>
            <p:cNvSpPr/>
            <p:nvPr/>
          </p:nvSpPr>
          <p:spPr>
            <a:xfrm flipH="1">
              <a:off x="9304175" y="2551300"/>
              <a:ext cx="125590" cy="415957"/>
            </a:xfrm>
            <a:custGeom>
              <a:avLst/>
              <a:gdLst/>
              <a:ahLst/>
              <a:cxnLst/>
              <a:rect l="l" t="t" r="r" b="b"/>
              <a:pathLst>
                <a:path w="1798" h="5955" extrusionOk="0">
                  <a:moveTo>
                    <a:pt x="1797" y="1"/>
                  </a:moveTo>
                  <a:lnTo>
                    <a:pt x="1797" y="5954"/>
                  </a:lnTo>
                  <a:lnTo>
                    <a:pt x="0" y="59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31"/>
            <p:cNvSpPr/>
            <p:nvPr/>
          </p:nvSpPr>
          <p:spPr>
            <a:xfrm flipH="1">
              <a:off x="9304176" y="2551300"/>
              <a:ext cx="43237" cy="415957"/>
            </a:xfrm>
            <a:custGeom>
              <a:avLst/>
              <a:gdLst/>
              <a:ahLst/>
              <a:cxnLst/>
              <a:rect l="l" t="t" r="r" b="b"/>
              <a:pathLst>
                <a:path w="619" h="5955" extrusionOk="0">
                  <a:moveTo>
                    <a:pt x="618" y="1"/>
                  </a:moveTo>
                  <a:lnTo>
                    <a:pt x="618" y="5954"/>
                  </a:lnTo>
                  <a:lnTo>
                    <a:pt x="1" y="59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31"/>
            <p:cNvSpPr/>
            <p:nvPr/>
          </p:nvSpPr>
          <p:spPr>
            <a:xfrm flipH="1">
              <a:off x="9378705" y="2551300"/>
              <a:ext cx="27521" cy="415957"/>
            </a:xfrm>
            <a:custGeom>
              <a:avLst/>
              <a:gdLst/>
              <a:ahLst/>
              <a:cxnLst/>
              <a:rect l="l" t="t" r="r" b="b"/>
              <a:pathLst>
                <a:path w="394" h="5955" extrusionOk="0">
                  <a:moveTo>
                    <a:pt x="393" y="1"/>
                  </a:moveTo>
                  <a:lnTo>
                    <a:pt x="393" y="5954"/>
                  </a:lnTo>
                  <a:lnTo>
                    <a:pt x="0" y="59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31"/>
            <p:cNvSpPr/>
            <p:nvPr/>
          </p:nvSpPr>
          <p:spPr>
            <a:xfrm flipH="1">
              <a:off x="9304175" y="2967180"/>
              <a:ext cx="125590" cy="215837"/>
            </a:xfrm>
            <a:custGeom>
              <a:avLst/>
              <a:gdLst/>
              <a:ahLst/>
              <a:cxnLst/>
              <a:rect l="l" t="t" r="r" b="b"/>
              <a:pathLst>
                <a:path w="1798" h="3090" extrusionOk="0">
                  <a:moveTo>
                    <a:pt x="899" y="3089"/>
                  </a:moveTo>
                  <a:lnTo>
                    <a:pt x="1348" y="1573"/>
                  </a:lnTo>
                  <a:lnTo>
                    <a:pt x="1797" y="0"/>
                  </a:lnTo>
                  <a:lnTo>
                    <a:pt x="899" y="0"/>
                  </a:lnTo>
                  <a:lnTo>
                    <a:pt x="0" y="0"/>
                  </a:lnTo>
                  <a:lnTo>
                    <a:pt x="450" y="157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31"/>
            <p:cNvSpPr/>
            <p:nvPr/>
          </p:nvSpPr>
          <p:spPr>
            <a:xfrm flipH="1">
              <a:off x="9429693" y="2676818"/>
              <a:ext cx="125660" cy="153111"/>
            </a:xfrm>
            <a:custGeom>
              <a:avLst/>
              <a:gdLst/>
              <a:ahLst/>
              <a:cxnLst/>
              <a:rect l="l" t="t" r="r" b="b"/>
              <a:pathLst>
                <a:path w="1799" h="2192" extrusionOk="0">
                  <a:moveTo>
                    <a:pt x="1798" y="1"/>
                  </a:moveTo>
                  <a:lnTo>
                    <a:pt x="1798" y="2191"/>
                  </a:lnTo>
                  <a:lnTo>
                    <a:pt x="1" y="21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31"/>
            <p:cNvSpPr/>
            <p:nvPr/>
          </p:nvSpPr>
          <p:spPr>
            <a:xfrm flipH="1">
              <a:off x="9716065" y="3143688"/>
              <a:ext cx="588556" cy="521849"/>
            </a:xfrm>
            <a:custGeom>
              <a:avLst/>
              <a:gdLst/>
              <a:ahLst/>
              <a:cxnLst/>
              <a:rect l="l" t="t" r="r" b="b"/>
              <a:pathLst>
                <a:path w="8426" h="7471" extrusionOk="0">
                  <a:moveTo>
                    <a:pt x="1" y="6740"/>
                  </a:moveTo>
                  <a:lnTo>
                    <a:pt x="7807" y="0"/>
                  </a:lnTo>
                  <a:lnTo>
                    <a:pt x="8425" y="731"/>
                  </a:lnTo>
                  <a:lnTo>
                    <a:pt x="562" y="747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31"/>
            <p:cNvSpPr/>
            <p:nvPr/>
          </p:nvSpPr>
          <p:spPr>
            <a:xfrm flipH="1">
              <a:off x="9716075" y="3143688"/>
              <a:ext cx="55042" cy="58884"/>
            </a:xfrm>
            <a:custGeom>
              <a:avLst/>
              <a:gdLst/>
              <a:ahLst/>
              <a:cxnLst/>
              <a:rect l="l" t="t" r="r" b="b"/>
              <a:pathLst>
                <a:path w="788" h="843" extrusionOk="0">
                  <a:moveTo>
                    <a:pt x="1" y="169"/>
                  </a:moveTo>
                  <a:lnTo>
                    <a:pt x="169" y="0"/>
                  </a:lnTo>
                  <a:lnTo>
                    <a:pt x="787" y="731"/>
                  </a:lnTo>
                  <a:lnTo>
                    <a:pt x="619" y="843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31"/>
            <p:cNvSpPr/>
            <p:nvPr/>
          </p:nvSpPr>
          <p:spPr>
            <a:xfrm flipH="1">
              <a:off x="10179031" y="3508508"/>
              <a:ext cx="125590" cy="157023"/>
            </a:xfrm>
            <a:custGeom>
              <a:avLst/>
              <a:gdLst/>
              <a:ahLst/>
              <a:cxnLst/>
              <a:rect l="l" t="t" r="r" b="b"/>
              <a:pathLst>
                <a:path w="1798" h="2248" extrusionOk="0">
                  <a:moveTo>
                    <a:pt x="1" y="1517"/>
                  </a:moveTo>
                  <a:lnTo>
                    <a:pt x="1798" y="1"/>
                  </a:lnTo>
                  <a:lnTo>
                    <a:pt x="1798" y="57"/>
                  </a:lnTo>
                  <a:cubicBezTo>
                    <a:pt x="1742" y="506"/>
                    <a:pt x="1685" y="956"/>
                    <a:pt x="1573" y="1349"/>
                  </a:cubicBezTo>
                  <a:lnTo>
                    <a:pt x="562" y="2247"/>
                  </a:lnTo>
                  <a:lnTo>
                    <a:pt x="1" y="1517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31"/>
            <p:cNvSpPr/>
            <p:nvPr/>
          </p:nvSpPr>
          <p:spPr>
            <a:xfrm flipH="1">
              <a:off x="9543474" y="2971091"/>
              <a:ext cx="278632" cy="286455"/>
            </a:xfrm>
            <a:custGeom>
              <a:avLst/>
              <a:gdLst/>
              <a:ahLst/>
              <a:cxnLst/>
              <a:rect l="l" t="t" r="r" b="b"/>
              <a:pathLst>
                <a:path w="3989" h="4101" extrusionOk="0">
                  <a:moveTo>
                    <a:pt x="1" y="1460"/>
                  </a:moveTo>
                  <a:lnTo>
                    <a:pt x="1686" y="0"/>
                  </a:lnTo>
                  <a:lnTo>
                    <a:pt x="3258" y="1854"/>
                  </a:lnTo>
                  <a:cubicBezTo>
                    <a:pt x="3988" y="2696"/>
                    <a:pt x="2303" y="4100"/>
                    <a:pt x="1630" y="3258"/>
                  </a:cubicBezTo>
                  <a:lnTo>
                    <a:pt x="1" y="14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31"/>
            <p:cNvSpPr/>
            <p:nvPr/>
          </p:nvSpPr>
          <p:spPr>
            <a:xfrm flipH="1">
              <a:off x="9665083" y="2971091"/>
              <a:ext cx="157023" cy="145218"/>
            </a:xfrm>
            <a:custGeom>
              <a:avLst/>
              <a:gdLst/>
              <a:ahLst/>
              <a:cxnLst/>
              <a:rect l="l" t="t" r="r" b="b"/>
              <a:pathLst>
                <a:path w="2248" h="2079" extrusionOk="0">
                  <a:moveTo>
                    <a:pt x="1" y="1460"/>
                  </a:moveTo>
                  <a:lnTo>
                    <a:pt x="1686" y="0"/>
                  </a:lnTo>
                  <a:lnTo>
                    <a:pt x="2247" y="674"/>
                  </a:lnTo>
                  <a:lnTo>
                    <a:pt x="562" y="2078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31"/>
            <p:cNvSpPr/>
            <p:nvPr/>
          </p:nvSpPr>
          <p:spPr>
            <a:xfrm flipH="1">
              <a:off x="10253553" y="3477146"/>
              <a:ext cx="525761" cy="1153433"/>
            </a:xfrm>
            <a:custGeom>
              <a:avLst/>
              <a:gdLst/>
              <a:ahLst/>
              <a:cxnLst/>
              <a:rect l="l" t="t" r="r" b="b"/>
              <a:pathLst>
                <a:path w="7527" h="16513" extrusionOk="0">
                  <a:moveTo>
                    <a:pt x="1" y="0"/>
                  </a:moveTo>
                  <a:lnTo>
                    <a:pt x="7527" y="0"/>
                  </a:lnTo>
                  <a:lnTo>
                    <a:pt x="7527" y="16513"/>
                  </a:lnTo>
                  <a:lnTo>
                    <a:pt x="1" y="165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31"/>
            <p:cNvSpPr/>
            <p:nvPr/>
          </p:nvSpPr>
          <p:spPr>
            <a:xfrm flipH="1">
              <a:off x="10253554" y="3532047"/>
              <a:ext cx="466877" cy="1098531"/>
            </a:xfrm>
            <a:custGeom>
              <a:avLst/>
              <a:gdLst/>
              <a:ahLst/>
              <a:cxnLst/>
              <a:rect l="l" t="t" r="r" b="b"/>
              <a:pathLst>
                <a:path w="6684" h="15727" extrusionOk="0">
                  <a:moveTo>
                    <a:pt x="6684" y="1"/>
                  </a:moveTo>
                  <a:lnTo>
                    <a:pt x="6684" y="15727"/>
                  </a:lnTo>
                  <a:lnTo>
                    <a:pt x="0" y="157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31"/>
            <p:cNvSpPr/>
            <p:nvPr/>
          </p:nvSpPr>
          <p:spPr>
            <a:xfrm flipH="1">
              <a:off x="10308456" y="3532047"/>
              <a:ext cx="411975" cy="1098531"/>
            </a:xfrm>
            <a:custGeom>
              <a:avLst/>
              <a:gdLst/>
              <a:ahLst/>
              <a:cxnLst/>
              <a:rect l="l" t="t" r="r" b="b"/>
              <a:pathLst>
                <a:path w="5898" h="15727" extrusionOk="0">
                  <a:moveTo>
                    <a:pt x="5897" y="15727"/>
                  </a:moveTo>
                  <a:lnTo>
                    <a:pt x="0" y="15727"/>
                  </a:lnTo>
                  <a:lnTo>
                    <a:pt x="0" y="1"/>
                  </a:lnTo>
                  <a:lnTo>
                    <a:pt x="58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31"/>
            <p:cNvSpPr/>
            <p:nvPr/>
          </p:nvSpPr>
          <p:spPr>
            <a:xfrm flipH="1">
              <a:off x="10084862" y="4579499"/>
              <a:ext cx="863136" cy="153111"/>
            </a:xfrm>
            <a:custGeom>
              <a:avLst/>
              <a:gdLst/>
              <a:ahLst/>
              <a:cxnLst/>
              <a:rect l="l" t="t" r="r" b="b"/>
              <a:pathLst>
                <a:path w="12357" h="2192" extrusionOk="0">
                  <a:moveTo>
                    <a:pt x="6179" y="1"/>
                  </a:moveTo>
                  <a:cubicBezTo>
                    <a:pt x="9268" y="1"/>
                    <a:pt x="11795" y="955"/>
                    <a:pt x="12357" y="2191"/>
                  </a:cubicBezTo>
                  <a:lnTo>
                    <a:pt x="1" y="2191"/>
                  </a:lnTo>
                  <a:cubicBezTo>
                    <a:pt x="562" y="955"/>
                    <a:pt x="3090" y="1"/>
                    <a:pt x="61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31"/>
            <p:cNvSpPr/>
            <p:nvPr/>
          </p:nvSpPr>
          <p:spPr>
            <a:xfrm flipH="1">
              <a:off x="10084864" y="4618754"/>
              <a:ext cx="761155" cy="113856"/>
            </a:xfrm>
            <a:custGeom>
              <a:avLst/>
              <a:gdLst/>
              <a:ahLst/>
              <a:cxnLst/>
              <a:rect l="l" t="t" r="r" b="b"/>
              <a:pathLst>
                <a:path w="10897" h="1630" extrusionOk="0">
                  <a:moveTo>
                    <a:pt x="10279" y="843"/>
                  </a:moveTo>
                  <a:cubicBezTo>
                    <a:pt x="10560" y="1067"/>
                    <a:pt x="10728" y="1348"/>
                    <a:pt x="10897" y="1629"/>
                  </a:cubicBezTo>
                  <a:lnTo>
                    <a:pt x="1" y="1629"/>
                  </a:lnTo>
                  <a:cubicBezTo>
                    <a:pt x="956" y="674"/>
                    <a:pt x="3146" y="56"/>
                    <a:pt x="5730" y="56"/>
                  </a:cubicBezTo>
                  <a:cubicBezTo>
                    <a:pt x="7302" y="0"/>
                    <a:pt x="8819" y="281"/>
                    <a:pt x="10279" y="8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31"/>
            <p:cNvSpPr/>
            <p:nvPr/>
          </p:nvSpPr>
          <p:spPr>
            <a:xfrm flipH="1">
              <a:off x="10084862" y="4732538"/>
              <a:ext cx="863136" cy="70688"/>
            </a:xfrm>
            <a:custGeom>
              <a:avLst/>
              <a:gdLst/>
              <a:ahLst/>
              <a:cxnLst/>
              <a:rect l="l" t="t" r="r" b="b"/>
              <a:pathLst>
                <a:path w="12357" h="1012" extrusionOk="0">
                  <a:moveTo>
                    <a:pt x="1" y="1011"/>
                  </a:moveTo>
                  <a:lnTo>
                    <a:pt x="12357" y="1011"/>
                  </a:lnTo>
                  <a:lnTo>
                    <a:pt x="1235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31"/>
            <p:cNvSpPr/>
            <p:nvPr/>
          </p:nvSpPr>
          <p:spPr>
            <a:xfrm flipH="1">
              <a:off x="10155483" y="2982826"/>
              <a:ext cx="643458" cy="404152"/>
            </a:xfrm>
            <a:custGeom>
              <a:avLst/>
              <a:gdLst/>
              <a:ahLst/>
              <a:cxnLst/>
              <a:rect l="l" t="t" r="r" b="b"/>
              <a:pathLst>
                <a:path w="9212" h="5786" extrusionOk="0">
                  <a:moveTo>
                    <a:pt x="9043" y="1"/>
                  </a:moveTo>
                  <a:cubicBezTo>
                    <a:pt x="7583" y="675"/>
                    <a:pt x="6010" y="1012"/>
                    <a:pt x="4382" y="1012"/>
                  </a:cubicBezTo>
                  <a:cubicBezTo>
                    <a:pt x="2865" y="1068"/>
                    <a:pt x="1573" y="1124"/>
                    <a:pt x="843" y="2023"/>
                  </a:cubicBezTo>
                  <a:cubicBezTo>
                    <a:pt x="225" y="2753"/>
                    <a:pt x="1" y="3932"/>
                    <a:pt x="225" y="5786"/>
                  </a:cubicBezTo>
                  <a:lnTo>
                    <a:pt x="619" y="5729"/>
                  </a:lnTo>
                  <a:cubicBezTo>
                    <a:pt x="450" y="4045"/>
                    <a:pt x="562" y="2921"/>
                    <a:pt x="1124" y="2303"/>
                  </a:cubicBezTo>
                  <a:cubicBezTo>
                    <a:pt x="1798" y="1517"/>
                    <a:pt x="3034" y="1461"/>
                    <a:pt x="4438" y="1405"/>
                  </a:cubicBezTo>
                  <a:cubicBezTo>
                    <a:pt x="6067" y="1405"/>
                    <a:pt x="7695" y="1068"/>
                    <a:pt x="9212" y="394"/>
                  </a:cubicBezTo>
                  <a:lnTo>
                    <a:pt x="90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31"/>
            <p:cNvSpPr/>
            <p:nvPr/>
          </p:nvSpPr>
          <p:spPr>
            <a:xfrm flipH="1">
              <a:off x="9578797" y="2618006"/>
              <a:ext cx="1498632" cy="1353553"/>
            </a:xfrm>
            <a:custGeom>
              <a:avLst/>
              <a:gdLst/>
              <a:ahLst/>
              <a:cxnLst/>
              <a:rect l="l" t="t" r="r" b="b"/>
              <a:pathLst>
                <a:path w="21455" h="19378" extrusionOk="0">
                  <a:moveTo>
                    <a:pt x="21455" y="3707"/>
                  </a:moveTo>
                  <a:lnTo>
                    <a:pt x="18310" y="0"/>
                  </a:lnTo>
                  <a:lnTo>
                    <a:pt x="0" y="15670"/>
                  </a:lnTo>
                  <a:lnTo>
                    <a:pt x="3201" y="1937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31"/>
            <p:cNvSpPr/>
            <p:nvPr/>
          </p:nvSpPr>
          <p:spPr>
            <a:xfrm flipH="1">
              <a:off x="9586620" y="2666786"/>
              <a:ext cx="1459446" cy="1306474"/>
            </a:xfrm>
            <a:custGeom>
              <a:avLst/>
              <a:gdLst/>
              <a:ahLst/>
              <a:cxnLst/>
              <a:rect l="l" t="t" r="r" b="b"/>
              <a:pathLst>
                <a:path w="20894" h="18704" extrusionOk="0">
                  <a:moveTo>
                    <a:pt x="0" y="15558"/>
                  </a:moveTo>
                  <a:lnTo>
                    <a:pt x="2752" y="18703"/>
                  </a:lnTo>
                  <a:lnTo>
                    <a:pt x="20894" y="3146"/>
                  </a:lnTo>
                  <a:lnTo>
                    <a:pt x="18198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31"/>
            <p:cNvSpPr/>
            <p:nvPr/>
          </p:nvSpPr>
          <p:spPr>
            <a:xfrm flipH="1">
              <a:off x="9617983" y="2665084"/>
              <a:ext cx="1424172" cy="1271130"/>
            </a:xfrm>
            <a:custGeom>
              <a:avLst/>
              <a:gdLst/>
              <a:ahLst/>
              <a:cxnLst/>
              <a:rect l="l" t="t" r="r" b="b"/>
              <a:pathLst>
                <a:path w="20389" h="18198" extrusionOk="0">
                  <a:moveTo>
                    <a:pt x="20388" y="2640"/>
                  </a:moveTo>
                  <a:lnTo>
                    <a:pt x="18142" y="0"/>
                  </a:lnTo>
                  <a:lnTo>
                    <a:pt x="1" y="15558"/>
                  </a:lnTo>
                  <a:lnTo>
                    <a:pt x="2247" y="181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31"/>
            <p:cNvSpPr/>
            <p:nvPr/>
          </p:nvSpPr>
          <p:spPr>
            <a:xfrm flipH="1">
              <a:off x="10253554" y="3473234"/>
              <a:ext cx="466877" cy="329622"/>
            </a:xfrm>
            <a:custGeom>
              <a:avLst/>
              <a:gdLst/>
              <a:ahLst/>
              <a:cxnLst/>
              <a:rect l="l" t="t" r="r" b="b"/>
              <a:pathLst>
                <a:path w="6684" h="4719" extrusionOk="0">
                  <a:moveTo>
                    <a:pt x="6684" y="56"/>
                  </a:moveTo>
                  <a:lnTo>
                    <a:pt x="6684" y="3258"/>
                  </a:lnTo>
                  <a:cubicBezTo>
                    <a:pt x="5897" y="4156"/>
                    <a:pt x="4718" y="4718"/>
                    <a:pt x="3538" y="4718"/>
                  </a:cubicBezTo>
                  <a:cubicBezTo>
                    <a:pt x="2078" y="4718"/>
                    <a:pt x="786" y="3988"/>
                    <a:pt x="0" y="28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31"/>
            <p:cNvSpPr/>
            <p:nvPr/>
          </p:nvSpPr>
          <p:spPr>
            <a:xfrm flipH="1">
              <a:off x="10222190" y="3151511"/>
              <a:ext cx="588486" cy="588556"/>
            </a:xfrm>
            <a:custGeom>
              <a:avLst/>
              <a:gdLst/>
              <a:ahLst/>
              <a:cxnLst/>
              <a:rect l="l" t="t" r="r" b="b"/>
              <a:pathLst>
                <a:path w="8425" h="8426" extrusionOk="0">
                  <a:moveTo>
                    <a:pt x="4213" y="1"/>
                  </a:moveTo>
                  <a:cubicBezTo>
                    <a:pt x="6572" y="1"/>
                    <a:pt x="8425" y="1854"/>
                    <a:pt x="8425" y="4213"/>
                  </a:cubicBezTo>
                  <a:cubicBezTo>
                    <a:pt x="8425" y="6516"/>
                    <a:pt x="6572" y="8425"/>
                    <a:pt x="4213" y="8425"/>
                  </a:cubicBezTo>
                  <a:cubicBezTo>
                    <a:pt x="1910" y="8425"/>
                    <a:pt x="0" y="6516"/>
                    <a:pt x="0" y="4213"/>
                  </a:cubicBezTo>
                  <a:cubicBezTo>
                    <a:pt x="0" y="1854"/>
                    <a:pt x="1910" y="1"/>
                    <a:pt x="4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31"/>
            <p:cNvSpPr/>
            <p:nvPr/>
          </p:nvSpPr>
          <p:spPr>
            <a:xfrm flipH="1">
              <a:off x="10223549" y="3189407"/>
              <a:ext cx="561035" cy="553212"/>
            </a:xfrm>
            <a:custGeom>
              <a:avLst/>
              <a:gdLst/>
              <a:ahLst/>
              <a:cxnLst/>
              <a:rect l="l" t="t" r="r" b="b"/>
              <a:pathLst>
                <a:path w="8032" h="7920" extrusionOk="0">
                  <a:moveTo>
                    <a:pt x="7526" y="1629"/>
                  </a:moveTo>
                  <a:cubicBezTo>
                    <a:pt x="7863" y="2247"/>
                    <a:pt x="8032" y="2977"/>
                    <a:pt x="8032" y="3707"/>
                  </a:cubicBezTo>
                  <a:cubicBezTo>
                    <a:pt x="8032" y="6010"/>
                    <a:pt x="6178" y="7919"/>
                    <a:pt x="3819" y="7919"/>
                  </a:cubicBezTo>
                  <a:cubicBezTo>
                    <a:pt x="2584" y="7863"/>
                    <a:pt x="1348" y="7302"/>
                    <a:pt x="562" y="6291"/>
                  </a:cubicBezTo>
                  <a:cubicBezTo>
                    <a:pt x="169" y="5673"/>
                    <a:pt x="0" y="4943"/>
                    <a:pt x="0" y="4213"/>
                  </a:cubicBezTo>
                  <a:cubicBezTo>
                    <a:pt x="0" y="1910"/>
                    <a:pt x="1910" y="0"/>
                    <a:pt x="4213" y="0"/>
                  </a:cubicBezTo>
                  <a:cubicBezTo>
                    <a:pt x="5504" y="0"/>
                    <a:pt x="6740" y="618"/>
                    <a:pt x="7526" y="16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31"/>
            <p:cNvSpPr/>
            <p:nvPr/>
          </p:nvSpPr>
          <p:spPr>
            <a:xfrm flipH="1">
              <a:off x="10316280" y="3300638"/>
              <a:ext cx="341427" cy="341357"/>
            </a:xfrm>
            <a:custGeom>
              <a:avLst/>
              <a:gdLst/>
              <a:ahLst/>
              <a:cxnLst/>
              <a:rect l="l" t="t" r="r" b="b"/>
              <a:pathLst>
                <a:path w="4888" h="4887" extrusionOk="0">
                  <a:moveTo>
                    <a:pt x="2472" y="0"/>
                  </a:moveTo>
                  <a:cubicBezTo>
                    <a:pt x="3820" y="0"/>
                    <a:pt x="4887" y="1123"/>
                    <a:pt x="4887" y="2471"/>
                  </a:cubicBezTo>
                  <a:cubicBezTo>
                    <a:pt x="4887" y="3763"/>
                    <a:pt x="3820" y="4886"/>
                    <a:pt x="2472" y="4886"/>
                  </a:cubicBezTo>
                  <a:cubicBezTo>
                    <a:pt x="1124" y="4886"/>
                    <a:pt x="57" y="3763"/>
                    <a:pt x="1" y="2471"/>
                  </a:cubicBezTo>
                  <a:cubicBezTo>
                    <a:pt x="1" y="1123"/>
                    <a:pt x="1124" y="0"/>
                    <a:pt x="24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31"/>
            <p:cNvSpPr/>
            <p:nvPr/>
          </p:nvSpPr>
          <p:spPr>
            <a:xfrm flipH="1">
              <a:off x="10343801" y="3273117"/>
              <a:ext cx="341357" cy="341427"/>
            </a:xfrm>
            <a:custGeom>
              <a:avLst/>
              <a:gdLst/>
              <a:ahLst/>
              <a:cxnLst/>
              <a:rect l="l" t="t" r="r" b="b"/>
              <a:pathLst>
                <a:path w="4887" h="4888" extrusionOk="0">
                  <a:moveTo>
                    <a:pt x="2416" y="57"/>
                  </a:moveTo>
                  <a:cubicBezTo>
                    <a:pt x="3764" y="1"/>
                    <a:pt x="4887" y="1124"/>
                    <a:pt x="4887" y="2472"/>
                  </a:cubicBezTo>
                  <a:cubicBezTo>
                    <a:pt x="4887" y="3764"/>
                    <a:pt x="3764" y="4887"/>
                    <a:pt x="2416" y="4887"/>
                  </a:cubicBezTo>
                  <a:cubicBezTo>
                    <a:pt x="1124" y="4887"/>
                    <a:pt x="1" y="3764"/>
                    <a:pt x="1" y="2472"/>
                  </a:cubicBezTo>
                  <a:cubicBezTo>
                    <a:pt x="1" y="1124"/>
                    <a:pt x="1124" y="1"/>
                    <a:pt x="2416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31"/>
            <p:cNvSpPr/>
            <p:nvPr/>
          </p:nvSpPr>
          <p:spPr>
            <a:xfrm flipH="1">
              <a:off x="10344309" y="3310163"/>
              <a:ext cx="302101" cy="306083"/>
            </a:xfrm>
            <a:custGeom>
              <a:avLst/>
              <a:gdLst/>
              <a:ahLst/>
              <a:cxnLst/>
              <a:rect l="l" t="t" r="r" b="b"/>
              <a:pathLst>
                <a:path w="4325" h="4382" extrusionOk="0">
                  <a:moveTo>
                    <a:pt x="3819" y="450"/>
                  </a:moveTo>
                  <a:cubicBezTo>
                    <a:pt x="4156" y="899"/>
                    <a:pt x="4325" y="1404"/>
                    <a:pt x="4325" y="1966"/>
                  </a:cubicBezTo>
                  <a:cubicBezTo>
                    <a:pt x="4325" y="3258"/>
                    <a:pt x="3258" y="4325"/>
                    <a:pt x="1910" y="4381"/>
                  </a:cubicBezTo>
                  <a:cubicBezTo>
                    <a:pt x="1404" y="4381"/>
                    <a:pt x="899" y="4213"/>
                    <a:pt x="506" y="3876"/>
                  </a:cubicBezTo>
                  <a:cubicBezTo>
                    <a:pt x="169" y="3483"/>
                    <a:pt x="0" y="2921"/>
                    <a:pt x="0" y="2415"/>
                  </a:cubicBezTo>
                  <a:cubicBezTo>
                    <a:pt x="0" y="1067"/>
                    <a:pt x="1067" y="0"/>
                    <a:pt x="2415" y="0"/>
                  </a:cubicBezTo>
                  <a:cubicBezTo>
                    <a:pt x="2921" y="0"/>
                    <a:pt x="3426" y="169"/>
                    <a:pt x="3875" y="450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31"/>
            <p:cNvSpPr/>
            <p:nvPr/>
          </p:nvSpPr>
          <p:spPr>
            <a:xfrm flipH="1">
              <a:off x="10367341" y="3308461"/>
              <a:ext cx="286455" cy="282543"/>
            </a:xfrm>
            <a:custGeom>
              <a:avLst/>
              <a:gdLst/>
              <a:ahLst/>
              <a:cxnLst/>
              <a:rect l="l" t="t" r="r" b="b"/>
              <a:pathLst>
                <a:path w="4101" h="4045" extrusionOk="0">
                  <a:moveTo>
                    <a:pt x="338" y="3595"/>
                  </a:moveTo>
                  <a:cubicBezTo>
                    <a:pt x="113" y="3258"/>
                    <a:pt x="1" y="2809"/>
                    <a:pt x="1" y="2415"/>
                  </a:cubicBezTo>
                  <a:cubicBezTo>
                    <a:pt x="1" y="1067"/>
                    <a:pt x="1068" y="0"/>
                    <a:pt x="2416" y="0"/>
                  </a:cubicBezTo>
                  <a:cubicBezTo>
                    <a:pt x="2921" y="0"/>
                    <a:pt x="3371" y="113"/>
                    <a:pt x="3764" y="394"/>
                  </a:cubicBezTo>
                  <a:cubicBezTo>
                    <a:pt x="3989" y="730"/>
                    <a:pt x="4101" y="1180"/>
                    <a:pt x="4101" y="1573"/>
                  </a:cubicBezTo>
                  <a:cubicBezTo>
                    <a:pt x="4101" y="2921"/>
                    <a:pt x="2978" y="4044"/>
                    <a:pt x="1686" y="4044"/>
                  </a:cubicBezTo>
                  <a:cubicBezTo>
                    <a:pt x="1180" y="4044"/>
                    <a:pt x="731" y="3876"/>
                    <a:pt x="338" y="3595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31"/>
            <p:cNvSpPr/>
            <p:nvPr/>
          </p:nvSpPr>
          <p:spPr>
            <a:xfrm flipH="1">
              <a:off x="9496395" y="2563104"/>
              <a:ext cx="372789" cy="372720"/>
            </a:xfrm>
            <a:custGeom>
              <a:avLst/>
              <a:gdLst/>
              <a:ahLst/>
              <a:cxnLst/>
              <a:rect l="l" t="t" r="r" b="b"/>
              <a:pathLst>
                <a:path w="5337" h="5336" extrusionOk="0">
                  <a:moveTo>
                    <a:pt x="2697" y="0"/>
                  </a:moveTo>
                  <a:cubicBezTo>
                    <a:pt x="4157" y="0"/>
                    <a:pt x="5336" y="1180"/>
                    <a:pt x="5336" y="2696"/>
                  </a:cubicBezTo>
                  <a:cubicBezTo>
                    <a:pt x="5336" y="4156"/>
                    <a:pt x="4157" y="5336"/>
                    <a:pt x="2697" y="5336"/>
                  </a:cubicBezTo>
                  <a:cubicBezTo>
                    <a:pt x="1236" y="5336"/>
                    <a:pt x="57" y="4156"/>
                    <a:pt x="57" y="2696"/>
                  </a:cubicBezTo>
                  <a:cubicBezTo>
                    <a:pt x="1" y="1180"/>
                    <a:pt x="1236" y="0"/>
                    <a:pt x="26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31"/>
            <p:cNvSpPr/>
            <p:nvPr/>
          </p:nvSpPr>
          <p:spPr>
            <a:xfrm flipH="1">
              <a:off x="9496395" y="2586643"/>
              <a:ext cx="357073" cy="349180"/>
            </a:xfrm>
            <a:custGeom>
              <a:avLst/>
              <a:gdLst/>
              <a:ahLst/>
              <a:cxnLst/>
              <a:rect l="l" t="t" r="r" b="b"/>
              <a:pathLst>
                <a:path w="5112" h="4999" extrusionOk="0">
                  <a:moveTo>
                    <a:pt x="4774" y="1011"/>
                  </a:moveTo>
                  <a:cubicBezTo>
                    <a:pt x="4999" y="1404"/>
                    <a:pt x="5111" y="1854"/>
                    <a:pt x="5111" y="2359"/>
                  </a:cubicBezTo>
                  <a:cubicBezTo>
                    <a:pt x="5111" y="3763"/>
                    <a:pt x="3932" y="4999"/>
                    <a:pt x="2472" y="4999"/>
                  </a:cubicBezTo>
                  <a:cubicBezTo>
                    <a:pt x="1629" y="4999"/>
                    <a:pt x="843" y="4606"/>
                    <a:pt x="337" y="3988"/>
                  </a:cubicBezTo>
                  <a:cubicBezTo>
                    <a:pt x="113" y="3595"/>
                    <a:pt x="0" y="3145"/>
                    <a:pt x="0" y="2696"/>
                  </a:cubicBezTo>
                  <a:cubicBezTo>
                    <a:pt x="0" y="1180"/>
                    <a:pt x="1236" y="0"/>
                    <a:pt x="2696" y="56"/>
                  </a:cubicBezTo>
                  <a:cubicBezTo>
                    <a:pt x="3483" y="0"/>
                    <a:pt x="4269" y="393"/>
                    <a:pt x="4774" y="10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31"/>
            <p:cNvSpPr/>
            <p:nvPr/>
          </p:nvSpPr>
          <p:spPr>
            <a:xfrm flipH="1">
              <a:off x="9555280" y="2657261"/>
              <a:ext cx="215837" cy="215837"/>
            </a:xfrm>
            <a:custGeom>
              <a:avLst/>
              <a:gdLst/>
              <a:ahLst/>
              <a:cxnLst/>
              <a:rect l="l" t="t" r="r" b="b"/>
              <a:pathLst>
                <a:path w="3090" h="3090" extrusionOk="0">
                  <a:moveTo>
                    <a:pt x="1573" y="0"/>
                  </a:moveTo>
                  <a:cubicBezTo>
                    <a:pt x="2416" y="0"/>
                    <a:pt x="3090" y="730"/>
                    <a:pt x="3090" y="1573"/>
                  </a:cubicBezTo>
                  <a:cubicBezTo>
                    <a:pt x="3090" y="2415"/>
                    <a:pt x="2416" y="3089"/>
                    <a:pt x="1573" y="3089"/>
                  </a:cubicBezTo>
                  <a:cubicBezTo>
                    <a:pt x="731" y="3089"/>
                    <a:pt x="1" y="2415"/>
                    <a:pt x="1" y="1573"/>
                  </a:cubicBezTo>
                  <a:cubicBezTo>
                    <a:pt x="1" y="730"/>
                    <a:pt x="731" y="0"/>
                    <a:pt x="15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31"/>
            <p:cNvSpPr/>
            <p:nvPr/>
          </p:nvSpPr>
          <p:spPr>
            <a:xfrm flipH="1">
              <a:off x="9574838" y="2641545"/>
              <a:ext cx="211925" cy="215837"/>
            </a:xfrm>
            <a:custGeom>
              <a:avLst/>
              <a:gdLst/>
              <a:ahLst/>
              <a:cxnLst/>
              <a:rect l="l" t="t" r="r" b="b"/>
              <a:pathLst>
                <a:path w="3034" h="3090" extrusionOk="0">
                  <a:moveTo>
                    <a:pt x="1517" y="0"/>
                  </a:moveTo>
                  <a:cubicBezTo>
                    <a:pt x="2359" y="0"/>
                    <a:pt x="3033" y="674"/>
                    <a:pt x="3033" y="1573"/>
                  </a:cubicBezTo>
                  <a:cubicBezTo>
                    <a:pt x="3033" y="2415"/>
                    <a:pt x="2359" y="3089"/>
                    <a:pt x="1517" y="3089"/>
                  </a:cubicBezTo>
                  <a:cubicBezTo>
                    <a:pt x="674" y="3089"/>
                    <a:pt x="0" y="2415"/>
                    <a:pt x="0" y="1573"/>
                  </a:cubicBezTo>
                  <a:cubicBezTo>
                    <a:pt x="0" y="674"/>
                    <a:pt x="674" y="0"/>
                    <a:pt x="1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31"/>
            <p:cNvSpPr/>
            <p:nvPr/>
          </p:nvSpPr>
          <p:spPr>
            <a:xfrm flipH="1">
              <a:off x="9574838" y="2661172"/>
              <a:ext cx="192297" cy="196209"/>
            </a:xfrm>
            <a:custGeom>
              <a:avLst/>
              <a:gdLst/>
              <a:ahLst/>
              <a:cxnLst/>
              <a:rect l="l" t="t" r="r" b="b"/>
              <a:pathLst>
                <a:path w="2753" h="2809" extrusionOk="0">
                  <a:moveTo>
                    <a:pt x="2415" y="393"/>
                  </a:moveTo>
                  <a:cubicBezTo>
                    <a:pt x="2640" y="618"/>
                    <a:pt x="2752" y="955"/>
                    <a:pt x="2752" y="1292"/>
                  </a:cubicBezTo>
                  <a:cubicBezTo>
                    <a:pt x="2752" y="2134"/>
                    <a:pt x="2078" y="2808"/>
                    <a:pt x="1236" y="2808"/>
                  </a:cubicBezTo>
                  <a:cubicBezTo>
                    <a:pt x="899" y="2808"/>
                    <a:pt x="562" y="2696"/>
                    <a:pt x="281" y="2471"/>
                  </a:cubicBezTo>
                  <a:cubicBezTo>
                    <a:pt x="112" y="2191"/>
                    <a:pt x="0" y="1854"/>
                    <a:pt x="0" y="1517"/>
                  </a:cubicBezTo>
                  <a:cubicBezTo>
                    <a:pt x="0" y="674"/>
                    <a:pt x="674" y="0"/>
                    <a:pt x="1516" y="0"/>
                  </a:cubicBezTo>
                  <a:cubicBezTo>
                    <a:pt x="1853" y="0"/>
                    <a:pt x="2190" y="113"/>
                    <a:pt x="2415" y="337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31"/>
            <p:cNvSpPr/>
            <p:nvPr/>
          </p:nvSpPr>
          <p:spPr>
            <a:xfrm flipH="1">
              <a:off x="9586643" y="2661172"/>
              <a:ext cx="180492" cy="180492"/>
            </a:xfrm>
            <a:custGeom>
              <a:avLst/>
              <a:gdLst/>
              <a:ahLst/>
              <a:cxnLst/>
              <a:rect l="l" t="t" r="r" b="b"/>
              <a:pathLst>
                <a:path w="2584" h="2584" extrusionOk="0">
                  <a:moveTo>
                    <a:pt x="169" y="2303"/>
                  </a:moveTo>
                  <a:cubicBezTo>
                    <a:pt x="56" y="2078"/>
                    <a:pt x="0" y="1797"/>
                    <a:pt x="0" y="1573"/>
                  </a:cubicBezTo>
                  <a:cubicBezTo>
                    <a:pt x="0" y="730"/>
                    <a:pt x="674" y="0"/>
                    <a:pt x="1516" y="0"/>
                  </a:cubicBezTo>
                  <a:cubicBezTo>
                    <a:pt x="1797" y="0"/>
                    <a:pt x="2134" y="113"/>
                    <a:pt x="2359" y="281"/>
                  </a:cubicBezTo>
                  <a:cubicBezTo>
                    <a:pt x="2527" y="506"/>
                    <a:pt x="2584" y="787"/>
                    <a:pt x="2584" y="1067"/>
                  </a:cubicBezTo>
                  <a:cubicBezTo>
                    <a:pt x="2584" y="1910"/>
                    <a:pt x="1853" y="2584"/>
                    <a:pt x="1011" y="2584"/>
                  </a:cubicBezTo>
                  <a:cubicBezTo>
                    <a:pt x="730" y="2584"/>
                    <a:pt x="449" y="2528"/>
                    <a:pt x="169" y="2359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31"/>
            <p:cNvSpPr/>
            <p:nvPr/>
          </p:nvSpPr>
          <p:spPr>
            <a:xfrm flipH="1">
              <a:off x="9629810" y="3069159"/>
              <a:ext cx="105962" cy="109874"/>
            </a:xfrm>
            <a:custGeom>
              <a:avLst/>
              <a:gdLst/>
              <a:ahLst/>
              <a:cxnLst/>
              <a:rect l="l" t="t" r="r" b="b"/>
              <a:pathLst>
                <a:path w="1517" h="1573" extrusionOk="0">
                  <a:moveTo>
                    <a:pt x="787" y="56"/>
                  </a:moveTo>
                  <a:cubicBezTo>
                    <a:pt x="1180" y="56"/>
                    <a:pt x="1517" y="337"/>
                    <a:pt x="1517" y="787"/>
                  </a:cubicBezTo>
                  <a:cubicBezTo>
                    <a:pt x="1517" y="1180"/>
                    <a:pt x="1180" y="1517"/>
                    <a:pt x="787" y="1573"/>
                  </a:cubicBezTo>
                  <a:cubicBezTo>
                    <a:pt x="337" y="1517"/>
                    <a:pt x="0" y="1180"/>
                    <a:pt x="57" y="787"/>
                  </a:cubicBezTo>
                  <a:cubicBezTo>
                    <a:pt x="0" y="393"/>
                    <a:pt x="337" y="0"/>
                    <a:pt x="787" y="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31"/>
            <p:cNvSpPr/>
            <p:nvPr/>
          </p:nvSpPr>
          <p:spPr>
            <a:xfrm flipH="1">
              <a:off x="9629811" y="3080894"/>
              <a:ext cx="94228" cy="98139"/>
            </a:xfrm>
            <a:custGeom>
              <a:avLst/>
              <a:gdLst/>
              <a:ahLst/>
              <a:cxnLst/>
              <a:rect l="l" t="t" r="r" b="b"/>
              <a:pathLst>
                <a:path w="1349" h="1405" extrusionOk="0">
                  <a:moveTo>
                    <a:pt x="1236" y="169"/>
                  </a:moveTo>
                  <a:cubicBezTo>
                    <a:pt x="1293" y="282"/>
                    <a:pt x="1349" y="450"/>
                    <a:pt x="1349" y="619"/>
                  </a:cubicBezTo>
                  <a:cubicBezTo>
                    <a:pt x="1349" y="1012"/>
                    <a:pt x="1012" y="1405"/>
                    <a:pt x="619" y="1405"/>
                  </a:cubicBezTo>
                  <a:cubicBezTo>
                    <a:pt x="450" y="1405"/>
                    <a:pt x="282" y="1349"/>
                    <a:pt x="169" y="1236"/>
                  </a:cubicBezTo>
                  <a:cubicBezTo>
                    <a:pt x="57" y="1068"/>
                    <a:pt x="1" y="956"/>
                    <a:pt x="1" y="787"/>
                  </a:cubicBezTo>
                  <a:cubicBezTo>
                    <a:pt x="1" y="338"/>
                    <a:pt x="338" y="1"/>
                    <a:pt x="787" y="1"/>
                  </a:cubicBezTo>
                  <a:cubicBezTo>
                    <a:pt x="899" y="1"/>
                    <a:pt x="1068" y="57"/>
                    <a:pt x="1236" y="169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31"/>
            <p:cNvSpPr/>
            <p:nvPr/>
          </p:nvSpPr>
          <p:spPr>
            <a:xfrm flipH="1">
              <a:off x="9633722" y="3080894"/>
              <a:ext cx="90316" cy="86404"/>
            </a:xfrm>
            <a:custGeom>
              <a:avLst/>
              <a:gdLst/>
              <a:ahLst/>
              <a:cxnLst/>
              <a:rect l="l" t="t" r="r" b="b"/>
              <a:pathLst>
                <a:path w="1293" h="1237" extrusionOk="0">
                  <a:moveTo>
                    <a:pt x="113" y="1124"/>
                  </a:moveTo>
                  <a:cubicBezTo>
                    <a:pt x="57" y="1012"/>
                    <a:pt x="1" y="899"/>
                    <a:pt x="1" y="787"/>
                  </a:cubicBezTo>
                  <a:cubicBezTo>
                    <a:pt x="1" y="338"/>
                    <a:pt x="338" y="1"/>
                    <a:pt x="787" y="1"/>
                  </a:cubicBezTo>
                  <a:cubicBezTo>
                    <a:pt x="899" y="1"/>
                    <a:pt x="1068" y="57"/>
                    <a:pt x="1180" y="113"/>
                  </a:cubicBezTo>
                  <a:cubicBezTo>
                    <a:pt x="1236" y="225"/>
                    <a:pt x="1293" y="394"/>
                    <a:pt x="1293" y="506"/>
                  </a:cubicBezTo>
                  <a:cubicBezTo>
                    <a:pt x="1293" y="899"/>
                    <a:pt x="956" y="1236"/>
                    <a:pt x="506" y="1236"/>
                  </a:cubicBezTo>
                  <a:cubicBezTo>
                    <a:pt x="394" y="1236"/>
                    <a:pt x="226" y="1236"/>
                    <a:pt x="113" y="1124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31"/>
            <p:cNvSpPr/>
            <p:nvPr/>
          </p:nvSpPr>
          <p:spPr>
            <a:xfrm flipH="1">
              <a:off x="10936123" y="3685086"/>
              <a:ext cx="62865" cy="721900"/>
            </a:xfrm>
            <a:custGeom>
              <a:avLst/>
              <a:gdLst/>
              <a:ahLst/>
              <a:cxnLst/>
              <a:rect l="l" t="t" r="r" b="b"/>
              <a:pathLst>
                <a:path w="900" h="10335" extrusionOk="0">
                  <a:moveTo>
                    <a:pt x="899" y="0"/>
                  </a:moveTo>
                  <a:lnTo>
                    <a:pt x="899" y="10334"/>
                  </a:lnTo>
                  <a:lnTo>
                    <a:pt x="0" y="103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31"/>
            <p:cNvSpPr/>
            <p:nvPr/>
          </p:nvSpPr>
          <p:spPr>
            <a:xfrm flipH="1">
              <a:off x="10936123" y="3696820"/>
              <a:ext cx="62865" cy="388436"/>
            </a:xfrm>
            <a:custGeom>
              <a:avLst/>
              <a:gdLst/>
              <a:ahLst/>
              <a:cxnLst/>
              <a:rect l="l" t="t" r="r" b="b"/>
              <a:pathLst>
                <a:path w="900" h="5561" extrusionOk="0">
                  <a:moveTo>
                    <a:pt x="899" y="1"/>
                  </a:moveTo>
                  <a:lnTo>
                    <a:pt x="899" y="5561"/>
                  </a:lnTo>
                  <a:lnTo>
                    <a:pt x="618" y="5561"/>
                  </a:lnTo>
                  <a:cubicBezTo>
                    <a:pt x="450" y="5505"/>
                    <a:pt x="225" y="5505"/>
                    <a:pt x="0" y="5449"/>
                  </a:cubicBezTo>
                  <a:lnTo>
                    <a:pt x="0" y="169"/>
                  </a:lnTo>
                  <a:cubicBezTo>
                    <a:pt x="281" y="57"/>
                    <a:pt x="562" y="1"/>
                    <a:pt x="899" y="1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8" name="Google Shape;13198;p31"/>
            <p:cNvSpPr/>
            <p:nvPr/>
          </p:nvSpPr>
          <p:spPr>
            <a:xfrm flipH="1">
              <a:off x="10779239" y="4406903"/>
              <a:ext cx="309994" cy="153041"/>
            </a:xfrm>
            <a:custGeom>
              <a:avLst/>
              <a:gdLst/>
              <a:ahLst/>
              <a:cxnLst/>
              <a:rect l="l" t="t" r="r" b="b"/>
              <a:pathLst>
                <a:path w="4438" h="2191" extrusionOk="0">
                  <a:moveTo>
                    <a:pt x="4438" y="0"/>
                  </a:moveTo>
                  <a:lnTo>
                    <a:pt x="4438" y="2191"/>
                  </a:lnTo>
                  <a:lnTo>
                    <a:pt x="1124" y="2191"/>
                  </a:lnTo>
                  <a:cubicBezTo>
                    <a:pt x="1" y="2191"/>
                    <a:pt x="57" y="0"/>
                    <a:pt x="11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31"/>
            <p:cNvSpPr/>
            <p:nvPr/>
          </p:nvSpPr>
          <p:spPr>
            <a:xfrm flipH="1">
              <a:off x="10779239" y="4414726"/>
              <a:ext cx="294278" cy="149200"/>
            </a:xfrm>
            <a:custGeom>
              <a:avLst/>
              <a:gdLst/>
              <a:ahLst/>
              <a:cxnLst/>
              <a:rect l="l" t="t" r="r" b="b"/>
              <a:pathLst>
                <a:path w="4213" h="2136" extrusionOk="0">
                  <a:moveTo>
                    <a:pt x="4213" y="1"/>
                  </a:moveTo>
                  <a:lnTo>
                    <a:pt x="4213" y="2135"/>
                  </a:lnTo>
                  <a:lnTo>
                    <a:pt x="899" y="2135"/>
                  </a:lnTo>
                  <a:cubicBezTo>
                    <a:pt x="674" y="2135"/>
                    <a:pt x="506" y="2023"/>
                    <a:pt x="337" y="1910"/>
                  </a:cubicBezTo>
                  <a:cubicBezTo>
                    <a:pt x="0" y="1236"/>
                    <a:pt x="225" y="57"/>
                    <a:pt x="1011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31"/>
            <p:cNvSpPr/>
            <p:nvPr/>
          </p:nvSpPr>
          <p:spPr>
            <a:xfrm flipH="1">
              <a:off x="10763521" y="3638007"/>
              <a:ext cx="411975" cy="411975"/>
            </a:xfrm>
            <a:custGeom>
              <a:avLst/>
              <a:gdLst/>
              <a:ahLst/>
              <a:cxnLst/>
              <a:rect l="l" t="t" r="r" b="b"/>
              <a:pathLst>
                <a:path w="5898" h="5898" extrusionOk="0">
                  <a:moveTo>
                    <a:pt x="2977" y="0"/>
                  </a:moveTo>
                  <a:cubicBezTo>
                    <a:pt x="4605" y="0"/>
                    <a:pt x="5897" y="1348"/>
                    <a:pt x="5897" y="2977"/>
                  </a:cubicBezTo>
                  <a:cubicBezTo>
                    <a:pt x="5897" y="4606"/>
                    <a:pt x="4605" y="5897"/>
                    <a:pt x="2977" y="5897"/>
                  </a:cubicBezTo>
                  <a:cubicBezTo>
                    <a:pt x="1348" y="5897"/>
                    <a:pt x="0" y="4606"/>
                    <a:pt x="0" y="2977"/>
                  </a:cubicBezTo>
                  <a:cubicBezTo>
                    <a:pt x="0" y="1348"/>
                    <a:pt x="1348" y="0"/>
                    <a:pt x="29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31"/>
            <p:cNvSpPr/>
            <p:nvPr/>
          </p:nvSpPr>
          <p:spPr>
            <a:xfrm flipH="1">
              <a:off x="10763521" y="3665458"/>
              <a:ext cx="396329" cy="384524"/>
            </a:xfrm>
            <a:custGeom>
              <a:avLst/>
              <a:gdLst/>
              <a:ahLst/>
              <a:cxnLst/>
              <a:rect l="l" t="t" r="r" b="b"/>
              <a:pathLst>
                <a:path w="5674" h="5505" extrusionOk="0">
                  <a:moveTo>
                    <a:pt x="5280" y="1124"/>
                  </a:moveTo>
                  <a:cubicBezTo>
                    <a:pt x="5561" y="1573"/>
                    <a:pt x="5673" y="2078"/>
                    <a:pt x="5673" y="2584"/>
                  </a:cubicBezTo>
                  <a:cubicBezTo>
                    <a:pt x="5673" y="4213"/>
                    <a:pt x="4381" y="5504"/>
                    <a:pt x="2753" y="5504"/>
                  </a:cubicBezTo>
                  <a:cubicBezTo>
                    <a:pt x="1798" y="5504"/>
                    <a:pt x="955" y="5111"/>
                    <a:pt x="394" y="4381"/>
                  </a:cubicBezTo>
                  <a:cubicBezTo>
                    <a:pt x="169" y="3932"/>
                    <a:pt x="57" y="3483"/>
                    <a:pt x="1" y="2921"/>
                  </a:cubicBezTo>
                  <a:cubicBezTo>
                    <a:pt x="57" y="1348"/>
                    <a:pt x="1349" y="0"/>
                    <a:pt x="2977" y="0"/>
                  </a:cubicBezTo>
                  <a:cubicBezTo>
                    <a:pt x="3876" y="0"/>
                    <a:pt x="4718" y="393"/>
                    <a:pt x="5280" y="11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31"/>
            <p:cNvSpPr/>
            <p:nvPr/>
          </p:nvSpPr>
          <p:spPr>
            <a:xfrm flipH="1">
              <a:off x="10826318" y="3743898"/>
              <a:ext cx="239376" cy="239376"/>
            </a:xfrm>
            <a:custGeom>
              <a:avLst/>
              <a:gdLst/>
              <a:ahLst/>
              <a:cxnLst/>
              <a:rect l="l" t="t" r="r" b="b"/>
              <a:pathLst>
                <a:path w="3427" h="3427" extrusionOk="0">
                  <a:moveTo>
                    <a:pt x="1686" y="1"/>
                  </a:moveTo>
                  <a:cubicBezTo>
                    <a:pt x="2640" y="1"/>
                    <a:pt x="3427" y="787"/>
                    <a:pt x="3427" y="1742"/>
                  </a:cubicBezTo>
                  <a:cubicBezTo>
                    <a:pt x="3427" y="2640"/>
                    <a:pt x="2640" y="3427"/>
                    <a:pt x="1686" y="3427"/>
                  </a:cubicBezTo>
                  <a:cubicBezTo>
                    <a:pt x="731" y="3427"/>
                    <a:pt x="1" y="2640"/>
                    <a:pt x="1" y="1742"/>
                  </a:cubicBezTo>
                  <a:cubicBezTo>
                    <a:pt x="1" y="787"/>
                    <a:pt x="731" y="1"/>
                    <a:pt x="1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31"/>
            <p:cNvSpPr/>
            <p:nvPr/>
          </p:nvSpPr>
          <p:spPr>
            <a:xfrm flipH="1">
              <a:off x="10849857" y="3724271"/>
              <a:ext cx="239376" cy="239376"/>
            </a:xfrm>
            <a:custGeom>
              <a:avLst/>
              <a:gdLst/>
              <a:ahLst/>
              <a:cxnLst/>
              <a:rect l="l" t="t" r="r" b="b"/>
              <a:pathLst>
                <a:path w="3427" h="3427" extrusionOk="0">
                  <a:moveTo>
                    <a:pt x="1742" y="1"/>
                  </a:moveTo>
                  <a:cubicBezTo>
                    <a:pt x="2640" y="1"/>
                    <a:pt x="3427" y="787"/>
                    <a:pt x="3427" y="1742"/>
                  </a:cubicBezTo>
                  <a:cubicBezTo>
                    <a:pt x="3427" y="2697"/>
                    <a:pt x="2640" y="3427"/>
                    <a:pt x="1742" y="3427"/>
                  </a:cubicBezTo>
                  <a:cubicBezTo>
                    <a:pt x="787" y="3427"/>
                    <a:pt x="1" y="2697"/>
                    <a:pt x="1" y="1742"/>
                  </a:cubicBezTo>
                  <a:cubicBezTo>
                    <a:pt x="1" y="787"/>
                    <a:pt x="787" y="1"/>
                    <a:pt x="17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31"/>
            <p:cNvSpPr/>
            <p:nvPr/>
          </p:nvSpPr>
          <p:spPr>
            <a:xfrm flipH="1">
              <a:off x="10849857" y="3747810"/>
              <a:ext cx="215837" cy="215836"/>
            </a:xfrm>
            <a:custGeom>
              <a:avLst/>
              <a:gdLst/>
              <a:ahLst/>
              <a:cxnLst/>
              <a:rect l="l" t="t" r="r" b="b"/>
              <a:pathLst>
                <a:path w="3090" h="3090" extrusionOk="0">
                  <a:moveTo>
                    <a:pt x="2753" y="338"/>
                  </a:moveTo>
                  <a:cubicBezTo>
                    <a:pt x="2977" y="675"/>
                    <a:pt x="3090" y="1012"/>
                    <a:pt x="3090" y="1405"/>
                  </a:cubicBezTo>
                  <a:cubicBezTo>
                    <a:pt x="3090" y="2360"/>
                    <a:pt x="2303" y="3090"/>
                    <a:pt x="1405" y="3090"/>
                  </a:cubicBezTo>
                  <a:cubicBezTo>
                    <a:pt x="1012" y="3090"/>
                    <a:pt x="675" y="2978"/>
                    <a:pt x="338" y="2753"/>
                  </a:cubicBezTo>
                  <a:cubicBezTo>
                    <a:pt x="113" y="2472"/>
                    <a:pt x="1" y="2079"/>
                    <a:pt x="1" y="1742"/>
                  </a:cubicBezTo>
                  <a:cubicBezTo>
                    <a:pt x="1" y="787"/>
                    <a:pt x="787" y="1"/>
                    <a:pt x="1742" y="1"/>
                  </a:cubicBezTo>
                  <a:cubicBezTo>
                    <a:pt x="2079" y="1"/>
                    <a:pt x="2416" y="113"/>
                    <a:pt x="2753" y="338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31"/>
            <p:cNvSpPr/>
            <p:nvPr/>
          </p:nvSpPr>
          <p:spPr>
            <a:xfrm flipH="1">
              <a:off x="10865574" y="3747810"/>
              <a:ext cx="200120" cy="200190"/>
            </a:xfrm>
            <a:custGeom>
              <a:avLst/>
              <a:gdLst/>
              <a:ahLst/>
              <a:cxnLst/>
              <a:rect l="l" t="t" r="r" b="b"/>
              <a:pathLst>
                <a:path w="2865" h="2866" extrusionOk="0">
                  <a:moveTo>
                    <a:pt x="225" y="2584"/>
                  </a:moveTo>
                  <a:cubicBezTo>
                    <a:pt x="113" y="2304"/>
                    <a:pt x="1" y="2023"/>
                    <a:pt x="1" y="1742"/>
                  </a:cubicBezTo>
                  <a:cubicBezTo>
                    <a:pt x="1" y="787"/>
                    <a:pt x="787" y="1"/>
                    <a:pt x="1742" y="1"/>
                  </a:cubicBezTo>
                  <a:cubicBezTo>
                    <a:pt x="2023" y="1"/>
                    <a:pt x="2360" y="113"/>
                    <a:pt x="2640" y="282"/>
                  </a:cubicBezTo>
                  <a:cubicBezTo>
                    <a:pt x="2809" y="562"/>
                    <a:pt x="2865" y="843"/>
                    <a:pt x="2865" y="1124"/>
                  </a:cubicBezTo>
                  <a:cubicBezTo>
                    <a:pt x="2865" y="2079"/>
                    <a:pt x="2135" y="2865"/>
                    <a:pt x="1180" y="2865"/>
                  </a:cubicBezTo>
                  <a:cubicBezTo>
                    <a:pt x="843" y="2865"/>
                    <a:pt x="506" y="2753"/>
                    <a:pt x="225" y="2584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31"/>
            <p:cNvSpPr/>
            <p:nvPr/>
          </p:nvSpPr>
          <p:spPr>
            <a:xfrm flipH="1">
              <a:off x="10912583" y="4434354"/>
              <a:ext cx="106032" cy="106032"/>
            </a:xfrm>
            <a:custGeom>
              <a:avLst/>
              <a:gdLst/>
              <a:ahLst/>
              <a:cxnLst/>
              <a:rect l="l" t="t" r="r" b="b"/>
              <a:pathLst>
                <a:path w="1518" h="1518" extrusionOk="0">
                  <a:moveTo>
                    <a:pt x="787" y="1"/>
                  </a:moveTo>
                  <a:cubicBezTo>
                    <a:pt x="1180" y="1"/>
                    <a:pt x="1517" y="338"/>
                    <a:pt x="1517" y="787"/>
                  </a:cubicBezTo>
                  <a:cubicBezTo>
                    <a:pt x="1517" y="1180"/>
                    <a:pt x="1180" y="1517"/>
                    <a:pt x="787" y="1517"/>
                  </a:cubicBezTo>
                  <a:cubicBezTo>
                    <a:pt x="338" y="1517"/>
                    <a:pt x="1" y="1180"/>
                    <a:pt x="1" y="787"/>
                  </a:cubicBezTo>
                  <a:cubicBezTo>
                    <a:pt x="1" y="338"/>
                    <a:pt x="338" y="1"/>
                    <a:pt x="7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31"/>
            <p:cNvSpPr/>
            <p:nvPr/>
          </p:nvSpPr>
          <p:spPr>
            <a:xfrm flipH="1">
              <a:off x="10912584" y="4446158"/>
              <a:ext cx="94228" cy="94228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180" y="112"/>
                  </a:moveTo>
                  <a:cubicBezTo>
                    <a:pt x="1292" y="281"/>
                    <a:pt x="1348" y="449"/>
                    <a:pt x="1348" y="618"/>
                  </a:cubicBezTo>
                  <a:cubicBezTo>
                    <a:pt x="1348" y="1011"/>
                    <a:pt x="1011" y="1348"/>
                    <a:pt x="618" y="1348"/>
                  </a:cubicBezTo>
                  <a:cubicBezTo>
                    <a:pt x="449" y="1348"/>
                    <a:pt x="281" y="1292"/>
                    <a:pt x="112" y="1180"/>
                  </a:cubicBezTo>
                  <a:cubicBezTo>
                    <a:pt x="56" y="1067"/>
                    <a:pt x="0" y="899"/>
                    <a:pt x="0" y="730"/>
                  </a:cubicBezTo>
                  <a:cubicBezTo>
                    <a:pt x="0" y="337"/>
                    <a:pt x="337" y="0"/>
                    <a:pt x="730" y="0"/>
                  </a:cubicBezTo>
                  <a:cubicBezTo>
                    <a:pt x="899" y="0"/>
                    <a:pt x="1067" y="56"/>
                    <a:pt x="1180" y="112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31"/>
            <p:cNvSpPr/>
            <p:nvPr/>
          </p:nvSpPr>
          <p:spPr>
            <a:xfrm flipH="1">
              <a:off x="10920477" y="4446158"/>
              <a:ext cx="86335" cy="86335"/>
            </a:xfrm>
            <a:custGeom>
              <a:avLst/>
              <a:gdLst/>
              <a:ahLst/>
              <a:cxnLst/>
              <a:rect l="l" t="t" r="r" b="b"/>
              <a:pathLst>
                <a:path w="1236" h="1236" extrusionOk="0">
                  <a:moveTo>
                    <a:pt x="56" y="1123"/>
                  </a:moveTo>
                  <a:cubicBezTo>
                    <a:pt x="0" y="1011"/>
                    <a:pt x="0" y="843"/>
                    <a:pt x="0" y="730"/>
                  </a:cubicBezTo>
                  <a:cubicBezTo>
                    <a:pt x="0" y="337"/>
                    <a:pt x="337" y="0"/>
                    <a:pt x="730" y="0"/>
                  </a:cubicBezTo>
                  <a:cubicBezTo>
                    <a:pt x="843" y="0"/>
                    <a:pt x="1011" y="56"/>
                    <a:pt x="1123" y="112"/>
                  </a:cubicBezTo>
                  <a:cubicBezTo>
                    <a:pt x="1180" y="225"/>
                    <a:pt x="1236" y="337"/>
                    <a:pt x="1236" y="506"/>
                  </a:cubicBezTo>
                  <a:cubicBezTo>
                    <a:pt x="1236" y="899"/>
                    <a:pt x="899" y="1236"/>
                    <a:pt x="506" y="1236"/>
                  </a:cubicBezTo>
                  <a:cubicBezTo>
                    <a:pt x="337" y="1236"/>
                    <a:pt x="169" y="1180"/>
                    <a:pt x="56" y="1123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31"/>
            <p:cNvSpPr/>
            <p:nvPr/>
          </p:nvSpPr>
          <p:spPr>
            <a:xfrm flipH="1">
              <a:off x="10351625" y="3861593"/>
              <a:ext cx="274650" cy="431603"/>
            </a:xfrm>
            <a:custGeom>
              <a:avLst/>
              <a:gdLst/>
              <a:ahLst/>
              <a:cxnLst/>
              <a:rect l="l" t="t" r="r" b="b"/>
              <a:pathLst>
                <a:path w="3932" h="6179" extrusionOk="0">
                  <a:moveTo>
                    <a:pt x="3819" y="57"/>
                  </a:moveTo>
                  <a:lnTo>
                    <a:pt x="3819" y="6123"/>
                  </a:lnTo>
                  <a:lnTo>
                    <a:pt x="112" y="6123"/>
                  </a:lnTo>
                  <a:lnTo>
                    <a:pt x="112" y="57"/>
                  </a:lnTo>
                  <a:close/>
                  <a:moveTo>
                    <a:pt x="0" y="1"/>
                  </a:moveTo>
                  <a:lnTo>
                    <a:pt x="0" y="6179"/>
                  </a:lnTo>
                  <a:lnTo>
                    <a:pt x="3932" y="6179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31"/>
            <p:cNvSpPr/>
            <p:nvPr/>
          </p:nvSpPr>
          <p:spPr>
            <a:xfrm flipH="1">
              <a:off x="10532118" y="4124434"/>
              <a:ext cx="47149" cy="51060"/>
            </a:xfrm>
            <a:custGeom>
              <a:avLst/>
              <a:gdLst/>
              <a:ahLst/>
              <a:cxnLst/>
              <a:rect l="l" t="t" r="r" b="b"/>
              <a:pathLst>
                <a:path w="675" h="731" extrusionOk="0">
                  <a:moveTo>
                    <a:pt x="1" y="1"/>
                  </a:moveTo>
                  <a:lnTo>
                    <a:pt x="675" y="1"/>
                  </a:lnTo>
                  <a:lnTo>
                    <a:pt x="675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31"/>
            <p:cNvSpPr/>
            <p:nvPr/>
          </p:nvSpPr>
          <p:spPr>
            <a:xfrm flipH="1">
              <a:off x="10461501" y="4124434"/>
              <a:ext cx="51060" cy="51060"/>
            </a:xfrm>
            <a:custGeom>
              <a:avLst/>
              <a:gdLst/>
              <a:ahLst/>
              <a:cxnLst/>
              <a:rect l="l" t="t" r="r" b="b"/>
              <a:pathLst>
                <a:path w="731" h="731" extrusionOk="0">
                  <a:moveTo>
                    <a:pt x="1" y="1"/>
                  </a:moveTo>
                  <a:lnTo>
                    <a:pt x="731" y="1"/>
                  </a:lnTo>
                  <a:lnTo>
                    <a:pt x="731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31"/>
            <p:cNvSpPr/>
            <p:nvPr/>
          </p:nvSpPr>
          <p:spPr>
            <a:xfrm flipH="1">
              <a:off x="10394795" y="4124434"/>
              <a:ext cx="47149" cy="51060"/>
            </a:xfrm>
            <a:custGeom>
              <a:avLst/>
              <a:gdLst/>
              <a:ahLst/>
              <a:cxnLst/>
              <a:rect l="l" t="t" r="r" b="b"/>
              <a:pathLst>
                <a:path w="675" h="731" extrusionOk="0">
                  <a:moveTo>
                    <a:pt x="1" y="1"/>
                  </a:moveTo>
                  <a:lnTo>
                    <a:pt x="675" y="1"/>
                  </a:lnTo>
                  <a:lnTo>
                    <a:pt x="675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31"/>
            <p:cNvSpPr/>
            <p:nvPr/>
          </p:nvSpPr>
          <p:spPr>
            <a:xfrm flipH="1">
              <a:off x="10532118" y="4195052"/>
              <a:ext cx="47149" cy="47149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675" y="1"/>
                  </a:lnTo>
                  <a:lnTo>
                    <a:pt x="675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31"/>
            <p:cNvSpPr/>
            <p:nvPr/>
          </p:nvSpPr>
          <p:spPr>
            <a:xfrm flipH="1">
              <a:off x="10461501" y="4195052"/>
              <a:ext cx="51060" cy="47149"/>
            </a:xfrm>
            <a:custGeom>
              <a:avLst/>
              <a:gdLst/>
              <a:ahLst/>
              <a:cxnLst/>
              <a:rect l="l" t="t" r="r" b="b"/>
              <a:pathLst>
                <a:path w="731" h="675" extrusionOk="0">
                  <a:moveTo>
                    <a:pt x="1" y="1"/>
                  </a:moveTo>
                  <a:lnTo>
                    <a:pt x="731" y="1"/>
                  </a:lnTo>
                  <a:lnTo>
                    <a:pt x="731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31"/>
            <p:cNvSpPr/>
            <p:nvPr/>
          </p:nvSpPr>
          <p:spPr>
            <a:xfrm flipH="1">
              <a:off x="10394795" y="4195052"/>
              <a:ext cx="47149" cy="47149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675" y="1"/>
                  </a:lnTo>
                  <a:lnTo>
                    <a:pt x="675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31"/>
            <p:cNvSpPr/>
            <p:nvPr/>
          </p:nvSpPr>
          <p:spPr>
            <a:xfrm flipH="1">
              <a:off x="10532118" y="3987112"/>
              <a:ext cx="47149" cy="47149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675" y="1"/>
                  </a:lnTo>
                  <a:lnTo>
                    <a:pt x="675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31"/>
            <p:cNvSpPr/>
            <p:nvPr/>
          </p:nvSpPr>
          <p:spPr>
            <a:xfrm flipH="1">
              <a:off x="10461501" y="3987112"/>
              <a:ext cx="51060" cy="47149"/>
            </a:xfrm>
            <a:custGeom>
              <a:avLst/>
              <a:gdLst/>
              <a:ahLst/>
              <a:cxnLst/>
              <a:rect l="l" t="t" r="r" b="b"/>
              <a:pathLst>
                <a:path w="731" h="675" extrusionOk="0">
                  <a:moveTo>
                    <a:pt x="1" y="1"/>
                  </a:moveTo>
                  <a:lnTo>
                    <a:pt x="731" y="1"/>
                  </a:lnTo>
                  <a:lnTo>
                    <a:pt x="731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31"/>
            <p:cNvSpPr/>
            <p:nvPr/>
          </p:nvSpPr>
          <p:spPr>
            <a:xfrm flipH="1">
              <a:off x="10394795" y="3987112"/>
              <a:ext cx="47149" cy="47149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675" y="1"/>
                  </a:lnTo>
                  <a:lnTo>
                    <a:pt x="675" y="675"/>
                  </a:lnTo>
                  <a:lnTo>
                    <a:pt x="1" y="67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31"/>
            <p:cNvSpPr/>
            <p:nvPr/>
          </p:nvSpPr>
          <p:spPr>
            <a:xfrm flipH="1">
              <a:off x="10532118" y="4053817"/>
              <a:ext cx="47149" cy="51060"/>
            </a:xfrm>
            <a:custGeom>
              <a:avLst/>
              <a:gdLst/>
              <a:ahLst/>
              <a:cxnLst/>
              <a:rect l="l" t="t" r="r" b="b"/>
              <a:pathLst>
                <a:path w="675" h="731" extrusionOk="0">
                  <a:moveTo>
                    <a:pt x="1" y="1"/>
                  </a:moveTo>
                  <a:lnTo>
                    <a:pt x="675" y="1"/>
                  </a:lnTo>
                  <a:lnTo>
                    <a:pt x="675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31"/>
            <p:cNvSpPr/>
            <p:nvPr/>
          </p:nvSpPr>
          <p:spPr>
            <a:xfrm flipH="1">
              <a:off x="10461501" y="4053817"/>
              <a:ext cx="51060" cy="51060"/>
            </a:xfrm>
            <a:custGeom>
              <a:avLst/>
              <a:gdLst/>
              <a:ahLst/>
              <a:cxnLst/>
              <a:rect l="l" t="t" r="r" b="b"/>
              <a:pathLst>
                <a:path w="731" h="731" extrusionOk="0">
                  <a:moveTo>
                    <a:pt x="1" y="1"/>
                  </a:moveTo>
                  <a:lnTo>
                    <a:pt x="731" y="1"/>
                  </a:lnTo>
                  <a:lnTo>
                    <a:pt x="731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31"/>
            <p:cNvSpPr/>
            <p:nvPr/>
          </p:nvSpPr>
          <p:spPr>
            <a:xfrm flipH="1">
              <a:off x="10394795" y="4053817"/>
              <a:ext cx="47149" cy="51060"/>
            </a:xfrm>
            <a:custGeom>
              <a:avLst/>
              <a:gdLst/>
              <a:ahLst/>
              <a:cxnLst/>
              <a:rect l="l" t="t" r="r" b="b"/>
              <a:pathLst>
                <a:path w="675" h="731" extrusionOk="0">
                  <a:moveTo>
                    <a:pt x="1" y="1"/>
                  </a:moveTo>
                  <a:lnTo>
                    <a:pt x="675" y="1"/>
                  </a:lnTo>
                  <a:lnTo>
                    <a:pt x="675" y="731"/>
                  </a:lnTo>
                  <a:lnTo>
                    <a:pt x="1" y="7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31"/>
          <p:cNvGrpSpPr/>
          <p:nvPr/>
        </p:nvGrpSpPr>
        <p:grpSpPr>
          <a:xfrm>
            <a:off x="278650" y="0"/>
            <a:ext cx="2794040" cy="1866038"/>
            <a:chOff x="126250" y="0"/>
            <a:chExt cx="2794040" cy="1866038"/>
          </a:xfrm>
        </p:grpSpPr>
        <p:sp>
          <p:nvSpPr>
            <p:cNvPr id="13223" name="Google Shape;13223;p31"/>
            <p:cNvSpPr/>
            <p:nvPr/>
          </p:nvSpPr>
          <p:spPr>
            <a:xfrm rot="1793316">
              <a:off x="1946350" y="1299243"/>
              <a:ext cx="578549" cy="1127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31"/>
            <p:cNvSpPr/>
            <p:nvPr/>
          </p:nvSpPr>
          <p:spPr>
            <a:xfrm rot="-781044">
              <a:off x="2485436" y="1463120"/>
              <a:ext cx="383362" cy="287535"/>
            </a:xfrm>
            <a:custGeom>
              <a:avLst/>
              <a:gdLst/>
              <a:ahLst/>
              <a:cxnLst/>
              <a:rect l="l" t="t" r="r" b="b"/>
              <a:pathLst>
                <a:path w="3820" h="2865" extrusionOk="0">
                  <a:moveTo>
                    <a:pt x="0" y="0"/>
                  </a:moveTo>
                  <a:lnTo>
                    <a:pt x="2135" y="2022"/>
                  </a:lnTo>
                  <a:lnTo>
                    <a:pt x="3763" y="2864"/>
                  </a:lnTo>
                  <a:lnTo>
                    <a:pt x="3819" y="2640"/>
                  </a:lnTo>
                  <a:lnTo>
                    <a:pt x="2415" y="1741"/>
                  </a:lnTo>
                  <a:lnTo>
                    <a:pt x="2303" y="1629"/>
                  </a:lnTo>
                  <a:lnTo>
                    <a:pt x="2303" y="1629"/>
                  </a:lnTo>
                  <a:lnTo>
                    <a:pt x="955" y="168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31"/>
            <p:cNvSpPr/>
            <p:nvPr/>
          </p:nvSpPr>
          <p:spPr>
            <a:xfrm rot="-781044">
              <a:off x="2504051" y="1478498"/>
              <a:ext cx="360882" cy="270675"/>
            </a:xfrm>
            <a:custGeom>
              <a:avLst/>
              <a:gdLst/>
              <a:ahLst/>
              <a:cxnLst/>
              <a:rect l="l" t="t" r="r" b="b"/>
              <a:pathLst>
                <a:path w="3596" h="2697" extrusionOk="0">
                  <a:moveTo>
                    <a:pt x="1" y="0"/>
                  </a:moveTo>
                  <a:lnTo>
                    <a:pt x="1967" y="1854"/>
                  </a:lnTo>
                  <a:lnTo>
                    <a:pt x="3595" y="2696"/>
                  </a:lnTo>
                  <a:lnTo>
                    <a:pt x="3595" y="2640"/>
                  </a:lnTo>
                  <a:lnTo>
                    <a:pt x="2191" y="1742"/>
                  </a:lnTo>
                  <a:lnTo>
                    <a:pt x="2079" y="1573"/>
                  </a:lnTo>
                  <a:lnTo>
                    <a:pt x="2079" y="1573"/>
                  </a:lnTo>
                  <a:lnTo>
                    <a:pt x="731" y="113"/>
                  </a:lnTo>
                  <a:close/>
                </a:path>
              </a:pathLst>
            </a:custGeom>
            <a:solidFill>
              <a:srgbClr val="9CB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31"/>
            <p:cNvSpPr/>
            <p:nvPr/>
          </p:nvSpPr>
          <p:spPr>
            <a:xfrm rot="-1579503">
              <a:off x="1556192" y="888026"/>
              <a:ext cx="574950" cy="586304"/>
            </a:xfrm>
            <a:custGeom>
              <a:avLst/>
              <a:gdLst/>
              <a:ahLst/>
              <a:cxnLst/>
              <a:rect l="l" t="t" r="r" b="b"/>
              <a:pathLst>
                <a:path w="5729" h="5842" extrusionOk="0">
                  <a:moveTo>
                    <a:pt x="3819" y="5841"/>
                  </a:moveTo>
                  <a:lnTo>
                    <a:pt x="5729" y="4100"/>
                  </a:lnTo>
                  <a:lnTo>
                    <a:pt x="1910" y="0"/>
                  </a:lnTo>
                  <a:lnTo>
                    <a:pt x="0" y="16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31"/>
            <p:cNvSpPr/>
            <p:nvPr/>
          </p:nvSpPr>
          <p:spPr>
            <a:xfrm rot="-1579503">
              <a:off x="1576678" y="883235"/>
              <a:ext cx="546750" cy="558102"/>
            </a:xfrm>
            <a:custGeom>
              <a:avLst/>
              <a:gdLst/>
              <a:ahLst/>
              <a:cxnLst/>
              <a:rect l="l" t="t" r="r" b="b"/>
              <a:pathLst>
                <a:path w="5448" h="5561" extrusionOk="0">
                  <a:moveTo>
                    <a:pt x="5448" y="4100"/>
                  </a:moveTo>
                  <a:lnTo>
                    <a:pt x="1629" y="0"/>
                  </a:lnTo>
                  <a:lnTo>
                    <a:pt x="0" y="1404"/>
                  </a:lnTo>
                  <a:lnTo>
                    <a:pt x="3819" y="5561"/>
                  </a:lnTo>
                  <a:close/>
                </a:path>
              </a:pathLst>
            </a:custGeom>
            <a:solidFill>
              <a:srgbClr val="5EC1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31"/>
            <p:cNvSpPr/>
            <p:nvPr/>
          </p:nvSpPr>
          <p:spPr>
            <a:xfrm rot="-1579503">
              <a:off x="1609442" y="927206"/>
              <a:ext cx="496169" cy="513041"/>
            </a:xfrm>
            <a:custGeom>
              <a:avLst/>
              <a:gdLst/>
              <a:ahLst/>
              <a:cxnLst/>
              <a:rect l="l" t="t" r="r" b="b"/>
              <a:pathLst>
                <a:path w="4944" h="5112" extrusionOk="0">
                  <a:moveTo>
                    <a:pt x="1" y="1180"/>
                  </a:moveTo>
                  <a:lnTo>
                    <a:pt x="3595" y="5112"/>
                  </a:lnTo>
                  <a:lnTo>
                    <a:pt x="4943" y="387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0086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31"/>
            <p:cNvSpPr/>
            <p:nvPr/>
          </p:nvSpPr>
          <p:spPr>
            <a:xfrm rot="-781044">
              <a:off x="2441088" y="1287913"/>
              <a:ext cx="479202" cy="360799"/>
            </a:xfrm>
            <a:custGeom>
              <a:avLst/>
              <a:gdLst/>
              <a:ahLst/>
              <a:cxnLst/>
              <a:rect l="l" t="t" r="r" b="b"/>
              <a:pathLst>
                <a:path w="4775" h="3595" extrusionOk="0">
                  <a:moveTo>
                    <a:pt x="1741" y="0"/>
                  </a:moveTo>
                  <a:lnTo>
                    <a:pt x="3932" y="1629"/>
                  </a:lnTo>
                  <a:lnTo>
                    <a:pt x="4774" y="3482"/>
                  </a:lnTo>
                  <a:lnTo>
                    <a:pt x="4606" y="3595"/>
                  </a:lnTo>
                  <a:lnTo>
                    <a:pt x="3707" y="1966"/>
                  </a:lnTo>
                  <a:lnTo>
                    <a:pt x="1910" y="843"/>
                  </a:lnTo>
                  <a:lnTo>
                    <a:pt x="1067" y="2191"/>
                  </a:lnTo>
                  <a:lnTo>
                    <a:pt x="0" y="1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30" name="Google Shape;13230;p31"/>
            <p:cNvSpPr/>
            <p:nvPr/>
          </p:nvSpPr>
          <p:spPr>
            <a:xfrm rot="20818956">
              <a:off x="2379852" y="1448836"/>
              <a:ext cx="417182" cy="417202"/>
            </a:xfrm>
            <a:custGeom>
              <a:avLst/>
              <a:gdLst/>
              <a:ahLst/>
              <a:cxnLst/>
              <a:rect l="l" t="t" r="r" b="b"/>
              <a:pathLst>
                <a:path w="4157" h="4157" extrusionOk="0">
                  <a:moveTo>
                    <a:pt x="0" y="1741"/>
                  </a:moveTo>
                  <a:lnTo>
                    <a:pt x="1910" y="3651"/>
                  </a:lnTo>
                  <a:lnTo>
                    <a:pt x="4100" y="4156"/>
                  </a:lnTo>
                  <a:lnTo>
                    <a:pt x="4156" y="3932"/>
                  </a:lnTo>
                  <a:lnTo>
                    <a:pt x="2191" y="3426"/>
                  </a:lnTo>
                  <a:lnTo>
                    <a:pt x="2078" y="3314"/>
                  </a:lnTo>
                  <a:lnTo>
                    <a:pt x="2078" y="3314"/>
                  </a:lnTo>
                  <a:lnTo>
                    <a:pt x="843" y="1797"/>
                  </a:lnTo>
                  <a:lnTo>
                    <a:pt x="2022" y="786"/>
                  </a:lnTo>
                  <a:lnTo>
                    <a:pt x="9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31"/>
            <p:cNvSpPr/>
            <p:nvPr/>
          </p:nvSpPr>
          <p:spPr>
            <a:xfrm rot="-781044">
              <a:off x="2414004" y="1421646"/>
              <a:ext cx="152241" cy="146728"/>
            </a:xfrm>
            <a:custGeom>
              <a:avLst/>
              <a:gdLst/>
              <a:ahLst/>
              <a:cxnLst/>
              <a:rect l="l" t="t" r="r" b="b"/>
              <a:pathLst>
                <a:path w="1517" h="1462" extrusionOk="0">
                  <a:moveTo>
                    <a:pt x="0" y="731"/>
                  </a:moveTo>
                  <a:cubicBezTo>
                    <a:pt x="0" y="338"/>
                    <a:pt x="393" y="1"/>
                    <a:pt x="787" y="1"/>
                  </a:cubicBezTo>
                  <a:cubicBezTo>
                    <a:pt x="1180" y="1"/>
                    <a:pt x="1517" y="338"/>
                    <a:pt x="1517" y="731"/>
                  </a:cubicBezTo>
                  <a:cubicBezTo>
                    <a:pt x="1517" y="1124"/>
                    <a:pt x="1180" y="1461"/>
                    <a:pt x="787" y="1461"/>
                  </a:cubicBezTo>
                  <a:cubicBezTo>
                    <a:pt x="337" y="1461"/>
                    <a:pt x="0" y="1124"/>
                    <a:pt x="0" y="7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31"/>
            <p:cNvSpPr/>
            <p:nvPr/>
          </p:nvSpPr>
          <p:spPr>
            <a:xfrm rot="-781044">
              <a:off x="2443615" y="1456589"/>
              <a:ext cx="84601" cy="90325"/>
            </a:xfrm>
            <a:custGeom>
              <a:avLst/>
              <a:gdLst/>
              <a:ahLst/>
              <a:cxnLst/>
              <a:rect l="l" t="t" r="r" b="b"/>
              <a:pathLst>
                <a:path w="843" h="900" extrusionOk="0">
                  <a:moveTo>
                    <a:pt x="0" y="450"/>
                  </a:moveTo>
                  <a:cubicBezTo>
                    <a:pt x="0" y="226"/>
                    <a:pt x="169" y="1"/>
                    <a:pt x="449" y="57"/>
                  </a:cubicBezTo>
                  <a:cubicBezTo>
                    <a:pt x="674" y="57"/>
                    <a:pt x="843" y="226"/>
                    <a:pt x="843" y="506"/>
                  </a:cubicBezTo>
                  <a:cubicBezTo>
                    <a:pt x="843" y="731"/>
                    <a:pt x="674" y="899"/>
                    <a:pt x="449" y="899"/>
                  </a:cubicBezTo>
                  <a:cubicBezTo>
                    <a:pt x="169" y="899"/>
                    <a:pt x="0" y="731"/>
                    <a:pt x="0" y="450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31"/>
            <p:cNvSpPr/>
            <p:nvPr/>
          </p:nvSpPr>
          <p:spPr>
            <a:xfrm rot="-781044">
              <a:off x="2364180" y="1613795"/>
              <a:ext cx="84701" cy="90325"/>
            </a:xfrm>
            <a:custGeom>
              <a:avLst/>
              <a:gdLst/>
              <a:ahLst/>
              <a:cxnLst/>
              <a:rect l="l" t="t" r="r" b="b"/>
              <a:pathLst>
                <a:path w="844" h="900" extrusionOk="0">
                  <a:moveTo>
                    <a:pt x="1" y="450"/>
                  </a:moveTo>
                  <a:cubicBezTo>
                    <a:pt x="1" y="225"/>
                    <a:pt x="169" y="1"/>
                    <a:pt x="450" y="57"/>
                  </a:cubicBezTo>
                  <a:cubicBezTo>
                    <a:pt x="675" y="57"/>
                    <a:pt x="843" y="225"/>
                    <a:pt x="843" y="506"/>
                  </a:cubicBezTo>
                  <a:cubicBezTo>
                    <a:pt x="843" y="731"/>
                    <a:pt x="619" y="899"/>
                    <a:pt x="394" y="899"/>
                  </a:cubicBezTo>
                  <a:cubicBezTo>
                    <a:pt x="169" y="899"/>
                    <a:pt x="1" y="675"/>
                    <a:pt x="1" y="4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31"/>
            <p:cNvSpPr/>
            <p:nvPr/>
          </p:nvSpPr>
          <p:spPr>
            <a:xfrm rot="-781044">
              <a:off x="2367052" y="1600945"/>
              <a:ext cx="90321" cy="90325"/>
            </a:xfrm>
            <a:custGeom>
              <a:avLst/>
              <a:gdLst/>
              <a:ahLst/>
              <a:cxnLst/>
              <a:rect l="l" t="t" r="r" b="b"/>
              <a:pathLst>
                <a:path w="900" h="900" extrusionOk="0">
                  <a:moveTo>
                    <a:pt x="1" y="450"/>
                  </a:moveTo>
                  <a:cubicBezTo>
                    <a:pt x="1" y="225"/>
                    <a:pt x="226" y="0"/>
                    <a:pt x="450" y="57"/>
                  </a:cubicBezTo>
                  <a:cubicBezTo>
                    <a:pt x="675" y="57"/>
                    <a:pt x="900" y="225"/>
                    <a:pt x="843" y="506"/>
                  </a:cubicBezTo>
                  <a:cubicBezTo>
                    <a:pt x="843" y="731"/>
                    <a:pt x="675" y="899"/>
                    <a:pt x="394" y="899"/>
                  </a:cubicBezTo>
                  <a:cubicBezTo>
                    <a:pt x="169" y="899"/>
                    <a:pt x="1" y="674"/>
                    <a:pt x="1" y="45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31"/>
            <p:cNvSpPr/>
            <p:nvPr/>
          </p:nvSpPr>
          <p:spPr>
            <a:xfrm rot="-1579503">
              <a:off x="1707198" y="1011361"/>
              <a:ext cx="293246" cy="304392"/>
            </a:xfrm>
            <a:custGeom>
              <a:avLst/>
              <a:gdLst/>
              <a:ahLst/>
              <a:cxnLst/>
              <a:rect l="l" t="t" r="r" b="b"/>
              <a:pathLst>
                <a:path w="2922" h="3033" extrusionOk="0">
                  <a:moveTo>
                    <a:pt x="2921" y="2696"/>
                  </a:moveTo>
                  <a:lnTo>
                    <a:pt x="394" y="0"/>
                  </a:lnTo>
                  <a:lnTo>
                    <a:pt x="1" y="337"/>
                  </a:lnTo>
                  <a:lnTo>
                    <a:pt x="2528" y="3033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31"/>
            <p:cNvSpPr/>
            <p:nvPr/>
          </p:nvSpPr>
          <p:spPr>
            <a:xfrm rot="-1579503">
              <a:off x="1695852" y="1023601"/>
              <a:ext cx="293145" cy="310113"/>
            </a:xfrm>
            <a:custGeom>
              <a:avLst/>
              <a:gdLst/>
              <a:ahLst/>
              <a:cxnLst/>
              <a:rect l="l" t="t" r="r" b="b"/>
              <a:pathLst>
                <a:path w="2921" h="3090" extrusionOk="0">
                  <a:moveTo>
                    <a:pt x="2921" y="2696"/>
                  </a:moveTo>
                  <a:lnTo>
                    <a:pt x="393" y="0"/>
                  </a:lnTo>
                  <a:lnTo>
                    <a:pt x="0" y="393"/>
                  </a:lnTo>
                  <a:lnTo>
                    <a:pt x="2472" y="3089"/>
                  </a:lnTo>
                  <a:close/>
                </a:path>
              </a:pathLst>
            </a:custGeom>
            <a:solidFill>
              <a:srgbClr val="FDD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31"/>
            <p:cNvSpPr/>
            <p:nvPr/>
          </p:nvSpPr>
          <p:spPr>
            <a:xfrm rot="-1579503">
              <a:off x="1961877" y="1144599"/>
              <a:ext cx="282006" cy="282012"/>
            </a:xfrm>
            <a:custGeom>
              <a:avLst/>
              <a:gdLst/>
              <a:ahLst/>
              <a:cxnLst/>
              <a:rect l="l" t="t" r="r" b="b"/>
              <a:pathLst>
                <a:path w="2810" h="2810" extrusionOk="0">
                  <a:moveTo>
                    <a:pt x="1405" y="1"/>
                  </a:moveTo>
                  <a:cubicBezTo>
                    <a:pt x="619" y="1"/>
                    <a:pt x="1" y="619"/>
                    <a:pt x="1" y="1405"/>
                  </a:cubicBezTo>
                  <a:cubicBezTo>
                    <a:pt x="1" y="2135"/>
                    <a:pt x="619" y="2753"/>
                    <a:pt x="1405" y="2809"/>
                  </a:cubicBezTo>
                  <a:cubicBezTo>
                    <a:pt x="2135" y="2809"/>
                    <a:pt x="2809" y="2135"/>
                    <a:pt x="2809" y="1405"/>
                  </a:cubicBezTo>
                  <a:cubicBezTo>
                    <a:pt x="2809" y="619"/>
                    <a:pt x="2135" y="1"/>
                    <a:pt x="1405" y="1"/>
                  </a:cubicBezTo>
                  <a:close/>
                </a:path>
              </a:pathLst>
            </a:custGeom>
            <a:solidFill>
              <a:srgbClr val="FCB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31"/>
            <p:cNvSpPr/>
            <p:nvPr/>
          </p:nvSpPr>
          <p:spPr>
            <a:xfrm rot="-1579503">
              <a:off x="1971650" y="1161927"/>
              <a:ext cx="264945" cy="265051"/>
            </a:xfrm>
            <a:custGeom>
              <a:avLst/>
              <a:gdLst/>
              <a:ahLst/>
              <a:cxnLst/>
              <a:rect l="l" t="t" r="r" b="b"/>
              <a:pathLst>
                <a:path w="2640" h="2641" extrusionOk="0">
                  <a:moveTo>
                    <a:pt x="169" y="506"/>
                  </a:moveTo>
                  <a:cubicBezTo>
                    <a:pt x="56" y="730"/>
                    <a:pt x="0" y="955"/>
                    <a:pt x="0" y="1236"/>
                  </a:cubicBezTo>
                  <a:cubicBezTo>
                    <a:pt x="0" y="1966"/>
                    <a:pt x="618" y="2584"/>
                    <a:pt x="1348" y="2640"/>
                  </a:cubicBezTo>
                  <a:cubicBezTo>
                    <a:pt x="1797" y="2640"/>
                    <a:pt x="2190" y="2415"/>
                    <a:pt x="2415" y="2078"/>
                  </a:cubicBezTo>
                  <a:cubicBezTo>
                    <a:pt x="2584" y="1854"/>
                    <a:pt x="2640" y="1629"/>
                    <a:pt x="2584" y="1404"/>
                  </a:cubicBezTo>
                  <a:cubicBezTo>
                    <a:pt x="2584" y="618"/>
                    <a:pt x="1966" y="0"/>
                    <a:pt x="1180" y="0"/>
                  </a:cubicBezTo>
                  <a:cubicBezTo>
                    <a:pt x="786" y="0"/>
                    <a:pt x="393" y="169"/>
                    <a:pt x="169" y="506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31"/>
            <p:cNvSpPr/>
            <p:nvPr/>
          </p:nvSpPr>
          <p:spPr>
            <a:xfrm rot="-1579503">
              <a:off x="2011285" y="1219158"/>
              <a:ext cx="157863" cy="157967"/>
            </a:xfrm>
            <a:custGeom>
              <a:avLst/>
              <a:gdLst/>
              <a:ahLst/>
              <a:cxnLst/>
              <a:rect l="l" t="t" r="r" b="b"/>
              <a:pathLst>
                <a:path w="1573" h="1574" extrusionOk="0">
                  <a:moveTo>
                    <a:pt x="787" y="1"/>
                  </a:moveTo>
                  <a:cubicBezTo>
                    <a:pt x="337" y="1"/>
                    <a:pt x="0" y="338"/>
                    <a:pt x="0" y="787"/>
                  </a:cubicBezTo>
                  <a:cubicBezTo>
                    <a:pt x="0" y="1236"/>
                    <a:pt x="337" y="1573"/>
                    <a:pt x="787" y="1573"/>
                  </a:cubicBezTo>
                  <a:cubicBezTo>
                    <a:pt x="1236" y="1573"/>
                    <a:pt x="1573" y="1236"/>
                    <a:pt x="1573" y="787"/>
                  </a:cubicBezTo>
                  <a:cubicBezTo>
                    <a:pt x="1573" y="338"/>
                    <a:pt x="1236" y="1"/>
                    <a:pt x="787" y="1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31"/>
            <p:cNvSpPr/>
            <p:nvPr/>
          </p:nvSpPr>
          <p:spPr>
            <a:xfrm rot="-1579503">
              <a:off x="2014832" y="1197501"/>
              <a:ext cx="163583" cy="16358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843" y="0"/>
                  </a:moveTo>
                  <a:cubicBezTo>
                    <a:pt x="394" y="0"/>
                    <a:pt x="1" y="393"/>
                    <a:pt x="1" y="843"/>
                  </a:cubicBezTo>
                  <a:cubicBezTo>
                    <a:pt x="1" y="1236"/>
                    <a:pt x="394" y="1629"/>
                    <a:pt x="843" y="1629"/>
                  </a:cubicBezTo>
                  <a:cubicBezTo>
                    <a:pt x="1236" y="1629"/>
                    <a:pt x="1629" y="1236"/>
                    <a:pt x="1629" y="843"/>
                  </a:cubicBezTo>
                  <a:cubicBezTo>
                    <a:pt x="1629" y="393"/>
                    <a:pt x="1236" y="0"/>
                    <a:pt x="8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31"/>
            <p:cNvSpPr/>
            <p:nvPr/>
          </p:nvSpPr>
          <p:spPr>
            <a:xfrm rot="-1579503">
              <a:off x="2019450" y="1217248"/>
              <a:ext cx="146623" cy="146726"/>
            </a:xfrm>
            <a:custGeom>
              <a:avLst/>
              <a:gdLst/>
              <a:ahLst/>
              <a:cxnLst/>
              <a:rect l="l" t="t" r="r" b="b"/>
              <a:pathLst>
                <a:path w="1461" h="1462" extrusionOk="0">
                  <a:moveTo>
                    <a:pt x="169" y="169"/>
                  </a:moveTo>
                  <a:cubicBezTo>
                    <a:pt x="57" y="282"/>
                    <a:pt x="1" y="450"/>
                    <a:pt x="1" y="675"/>
                  </a:cubicBezTo>
                  <a:cubicBezTo>
                    <a:pt x="1" y="1068"/>
                    <a:pt x="394" y="1461"/>
                    <a:pt x="843" y="1461"/>
                  </a:cubicBezTo>
                  <a:cubicBezTo>
                    <a:pt x="1011" y="1461"/>
                    <a:pt x="1180" y="1405"/>
                    <a:pt x="1292" y="1293"/>
                  </a:cubicBezTo>
                  <a:cubicBezTo>
                    <a:pt x="1405" y="1124"/>
                    <a:pt x="1461" y="956"/>
                    <a:pt x="1461" y="787"/>
                  </a:cubicBezTo>
                  <a:cubicBezTo>
                    <a:pt x="1461" y="338"/>
                    <a:pt x="1124" y="1"/>
                    <a:pt x="675" y="1"/>
                  </a:cubicBezTo>
                  <a:cubicBezTo>
                    <a:pt x="506" y="1"/>
                    <a:pt x="338" y="57"/>
                    <a:pt x="169" y="169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31"/>
            <p:cNvSpPr/>
            <p:nvPr/>
          </p:nvSpPr>
          <p:spPr>
            <a:xfrm rot="-1579503">
              <a:off x="2027593" y="1215344"/>
              <a:ext cx="135383" cy="135386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236" y="1180"/>
                  </a:moveTo>
                  <a:cubicBezTo>
                    <a:pt x="1293" y="1068"/>
                    <a:pt x="1349" y="956"/>
                    <a:pt x="1349" y="787"/>
                  </a:cubicBezTo>
                  <a:cubicBezTo>
                    <a:pt x="1349" y="338"/>
                    <a:pt x="1012" y="1"/>
                    <a:pt x="563" y="1"/>
                  </a:cubicBezTo>
                  <a:cubicBezTo>
                    <a:pt x="394" y="1"/>
                    <a:pt x="226" y="57"/>
                    <a:pt x="113" y="113"/>
                  </a:cubicBezTo>
                  <a:cubicBezTo>
                    <a:pt x="57" y="225"/>
                    <a:pt x="1" y="394"/>
                    <a:pt x="1" y="506"/>
                  </a:cubicBezTo>
                  <a:cubicBezTo>
                    <a:pt x="1" y="956"/>
                    <a:pt x="338" y="1293"/>
                    <a:pt x="787" y="1349"/>
                  </a:cubicBezTo>
                  <a:cubicBezTo>
                    <a:pt x="956" y="1293"/>
                    <a:pt x="1124" y="1293"/>
                    <a:pt x="1236" y="1180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31"/>
            <p:cNvSpPr/>
            <p:nvPr/>
          </p:nvSpPr>
          <p:spPr>
            <a:xfrm rot="5400000">
              <a:off x="2398842" y="1464200"/>
              <a:ext cx="163581" cy="129667"/>
            </a:xfrm>
            <a:custGeom>
              <a:avLst/>
              <a:gdLst/>
              <a:ahLst/>
              <a:cxnLst/>
              <a:rect l="l" t="t" r="r" b="b"/>
              <a:pathLst>
                <a:path w="1630" h="1292" extrusionOk="0">
                  <a:moveTo>
                    <a:pt x="1629" y="730"/>
                  </a:moveTo>
                  <a:cubicBezTo>
                    <a:pt x="1517" y="1067"/>
                    <a:pt x="1236" y="1292"/>
                    <a:pt x="899" y="1292"/>
                  </a:cubicBezTo>
                  <a:cubicBezTo>
                    <a:pt x="562" y="1236"/>
                    <a:pt x="225" y="1067"/>
                    <a:pt x="1" y="842"/>
                  </a:cubicBezTo>
                  <a:lnTo>
                    <a:pt x="506" y="0"/>
                  </a:lnTo>
                  <a:lnTo>
                    <a:pt x="1629" y="73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44" name="Google Shape;13244;p31"/>
            <p:cNvSpPr/>
            <p:nvPr/>
          </p:nvSpPr>
          <p:spPr>
            <a:xfrm rot="-781044">
              <a:off x="2414637" y="1421574"/>
              <a:ext cx="152241" cy="152349"/>
            </a:xfrm>
            <a:custGeom>
              <a:avLst/>
              <a:gdLst/>
              <a:ahLst/>
              <a:cxnLst/>
              <a:rect l="l" t="t" r="r" b="b"/>
              <a:pathLst>
                <a:path w="1517" h="1518" extrusionOk="0">
                  <a:moveTo>
                    <a:pt x="0" y="731"/>
                  </a:moveTo>
                  <a:cubicBezTo>
                    <a:pt x="0" y="563"/>
                    <a:pt x="56" y="394"/>
                    <a:pt x="169" y="282"/>
                  </a:cubicBezTo>
                  <a:cubicBezTo>
                    <a:pt x="337" y="113"/>
                    <a:pt x="506" y="1"/>
                    <a:pt x="730" y="57"/>
                  </a:cubicBezTo>
                  <a:cubicBezTo>
                    <a:pt x="1180" y="57"/>
                    <a:pt x="1517" y="394"/>
                    <a:pt x="1517" y="787"/>
                  </a:cubicBezTo>
                  <a:cubicBezTo>
                    <a:pt x="1517" y="956"/>
                    <a:pt x="1461" y="1124"/>
                    <a:pt x="1348" y="1236"/>
                  </a:cubicBezTo>
                  <a:cubicBezTo>
                    <a:pt x="1180" y="1405"/>
                    <a:pt x="1011" y="1517"/>
                    <a:pt x="787" y="1517"/>
                  </a:cubicBezTo>
                  <a:cubicBezTo>
                    <a:pt x="337" y="1517"/>
                    <a:pt x="0" y="1180"/>
                    <a:pt x="0" y="731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31"/>
            <p:cNvSpPr/>
            <p:nvPr/>
          </p:nvSpPr>
          <p:spPr>
            <a:xfrm rot="-781044">
              <a:off x="2447825" y="1449847"/>
              <a:ext cx="84601" cy="90325"/>
            </a:xfrm>
            <a:custGeom>
              <a:avLst/>
              <a:gdLst/>
              <a:ahLst/>
              <a:cxnLst/>
              <a:rect l="l" t="t" r="r" b="b"/>
              <a:pathLst>
                <a:path w="843" h="900" extrusionOk="0">
                  <a:moveTo>
                    <a:pt x="0" y="450"/>
                  </a:moveTo>
                  <a:cubicBezTo>
                    <a:pt x="0" y="225"/>
                    <a:pt x="225" y="1"/>
                    <a:pt x="450" y="1"/>
                  </a:cubicBezTo>
                  <a:cubicBezTo>
                    <a:pt x="674" y="1"/>
                    <a:pt x="843" y="225"/>
                    <a:pt x="843" y="450"/>
                  </a:cubicBezTo>
                  <a:cubicBezTo>
                    <a:pt x="843" y="675"/>
                    <a:pt x="674" y="899"/>
                    <a:pt x="393" y="899"/>
                  </a:cubicBezTo>
                  <a:cubicBezTo>
                    <a:pt x="169" y="899"/>
                    <a:pt x="0" y="675"/>
                    <a:pt x="0" y="450"/>
                  </a:cubicBezTo>
                  <a:close/>
                </a:path>
              </a:pathLst>
            </a:custGeom>
            <a:solidFill>
              <a:srgbClr val="D6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31"/>
            <p:cNvSpPr/>
            <p:nvPr/>
          </p:nvSpPr>
          <p:spPr>
            <a:xfrm rot="-781044">
              <a:off x="2384085" y="1624159"/>
              <a:ext cx="50780" cy="45163"/>
            </a:xfrm>
            <a:custGeom>
              <a:avLst/>
              <a:gdLst/>
              <a:ahLst/>
              <a:cxnLst/>
              <a:rect l="l" t="t" r="r" b="b"/>
              <a:pathLst>
                <a:path w="506" h="450" extrusionOk="0">
                  <a:moveTo>
                    <a:pt x="57" y="225"/>
                  </a:moveTo>
                  <a:cubicBezTo>
                    <a:pt x="57" y="112"/>
                    <a:pt x="169" y="0"/>
                    <a:pt x="281" y="0"/>
                  </a:cubicBezTo>
                  <a:cubicBezTo>
                    <a:pt x="394" y="0"/>
                    <a:pt x="506" y="112"/>
                    <a:pt x="506" y="225"/>
                  </a:cubicBezTo>
                  <a:cubicBezTo>
                    <a:pt x="506" y="393"/>
                    <a:pt x="394" y="449"/>
                    <a:pt x="225" y="449"/>
                  </a:cubicBezTo>
                  <a:cubicBezTo>
                    <a:pt x="113" y="449"/>
                    <a:pt x="0" y="337"/>
                    <a:pt x="57" y="225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31"/>
            <p:cNvSpPr/>
            <p:nvPr/>
          </p:nvSpPr>
          <p:spPr>
            <a:xfrm rot="-781044">
              <a:off x="2788113" y="1407544"/>
              <a:ext cx="67741" cy="6774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0" y="338"/>
                  </a:moveTo>
                  <a:cubicBezTo>
                    <a:pt x="0" y="169"/>
                    <a:pt x="169" y="1"/>
                    <a:pt x="337" y="1"/>
                  </a:cubicBezTo>
                  <a:cubicBezTo>
                    <a:pt x="506" y="1"/>
                    <a:pt x="674" y="169"/>
                    <a:pt x="674" y="338"/>
                  </a:cubicBezTo>
                  <a:cubicBezTo>
                    <a:pt x="674" y="506"/>
                    <a:pt x="506" y="675"/>
                    <a:pt x="337" y="675"/>
                  </a:cubicBezTo>
                  <a:cubicBezTo>
                    <a:pt x="169" y="675"/>
                    <a:pt x="0" y="506"/>
                    <a:pt x="0" y="3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31"/>
            <p:cNvSpPr/>
            <p:nvPr/>
          </p:nvSpPr>
          <p:spPr>
            <a:xfrm rot="-781044">
              <a:off x="2792323" y="1400802"/>
              <a:ext cx="67741" cy="6774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0" y="338"/>
                  </a:moveTo>
                  <a:cubicBezTo>
                    <a:pt x="0" y="113"/>
                    <a:pt x="169" y="1"/>
                    <a:pt x="337" y="1"/>
                  </a:cubicBezTo>
                  <a:cubicBezTo>
                    <a:pt x="506" y="1"/>
                    <a:pt x="674" y="169"/>
                    <a:pt x="674" y="338"/>
                  </a:cubicBezTo>
                  <a:cubicBezTo>
                    <a:pt x="674" y="506"/>
                    <a:pt x="506" y="674"/>
                    <a:pt x="337" y="674"/>
                  </a:cubicBezTo>
                  <a:cubicBezTo>
                    <a:pt x="169" y="674"/>
                    <a:pt x="0" y="506"/>
                    <a:pt x="0" y="3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31"/>
            <p:cNvSpPr/>
            <p:nvPr/>
          </p:nvSpPr>
          <p:spPr>
            <a:xfrm rot="-781044">
              <a:off x="2576533" y="1768878"/>
              <a:ext cx="67741" cy="6774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57" y="338"/>
                  </a:moveTo>
                  <a:cubicBezTo>
                    <a:pt x="57" y="169"/>
                    <a:pt x="169" y="1"/>
                    <a:pt x="394" y="1"/>
                  </a:cubicBezTo>
                  <a:cubicBezTo>
                    <a:pt x="563" y="1"/>
                    <a:pt x="675" y="169"/>
                    <a:pt x="675" y="338"/>
                  </a:cubicBezTo>
                  <a:cubicBezTo>
                    <a:pt x="675" y="506"/>
                    <a:pt x="506" y="675"/>
                    <a:pt x="338" y="675"/>
                  </a:cubicBezTo>
                  <a:cubicBezTo>
                    <a:pt x="169" y="675"/>
                    <a:pt x="1" y="506"/>
                    <a:pt x="57" y="3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31"/>
            <p:cNvSpPr/>
            <p:nvPr/>
          </p:nvSpPr>
          <p:spPr>
            <a:xfrm rot="-781044">
              <a:off x="2580841" y="1762113"/>
              <a:ext cx="67741" cy="6774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0" y="337"/>
                  </a:moveTo>
                  <a:cubicBezTo>
                    <a:pt x="56" y="113"/>
                    <a:pt x="169" y="0"/>
                    <a:pt x="393" y="0"/>
                  </a:cubicBezTo>
                  <a:cubicBezTo>
                    <a:pt x="562" y="0"/>
                    <a:pt x="674" y="169"/>
                    <a:pt x="674" y="337"/>
                  </a:cubicBezTo>
                  <a:cubicBezTo>
                    <a:pt x="674" y="506"/>
                    <a:pt x="506" y="674"/>
                    <a:pt x="337" y="674"/>
                  </a:cubicBezTo>
                  <a:cubicBezTo>
                    <a:pt x="169" y="618"/>
                    <a:pt x="0" y="506"/>
                    <a:pt x="0" y="3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31"/>
            <p:cNvSpPr/>
            <p:nvPr/>
          </p:nvSpPr>
          <p:spPr>
            <a:xfrm rot="-781044">
              <a:off x="2597691" y="1778987"/>
              <a:ext cx="33920" cy="33922"/>
            </a:xfrm>
            <a:custGeom>
              <a:avLst/>
              <a:gdLst/>
              <a:ahLst/>
              <a:cxnLst/>
              <a:rect l="l" t="t" r="r" b="b"/>
              <a:pathLst>
                <a:path w="338" h="338" extrusionOk="0">
                  <a:moveTo>
                    <a:pt x="1" y="169"/>
                  </a:moveTo>
                  <a:cubicBezTo>
                    <a:pt x="1" y="57"/>
                    <a:pt x="113" y="1"/>
                    <a:pt x="169" y="1"/>
                  </a:cubicBezTo>
                  <a:cubicBezTo>
                    <a:pt x="281" y="1"/>
                    <a:pt x="338" y="57"/>
                    <a:pt x="338" y="169"/>
                  </a:cubicBezTo>
                  <a:cubicBezTo>
                    <a:pt x="338" y="282"/>
                    <a:pt x="281" y="338"/>
                    <a:pt x="169" y="338"/>
                  </a:cubicBezTo>
                  <a:cubicBezTo>
                    <a:pt x="57" y="338"/>
                    <a:pt x="1" y="226"/>
                    <a:pt x="1" y="169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31"/>
            <p:cNvSpPr/>
            <p:nvPr/>
          </p:nvSpPr>
          <p:spPr>
            <a:xfrm rot="-781044">
              <a:off x="2674087" y="1609177"/>
              <a:ext cx="67741" cy="62124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1" y="281"/>
                  </a:moveTo>
                  <a:cubicBezTo>
                    <a:pt x="1" y="113"/>
                    <a:pt x="169" y="0"/>
                    <a:pt x="338" y="0"/>
                  </a:cubicBezTo>
                  <a:cubicBezTo>
                    <a:pt x="506" y="0"/>
                    <a:pt x="675" y="113"/>
                    <a:pt x="675" y="337"/>
                  </a:cubicBezTo>
                  <a:cubicBezTo>
                    <a:pt x="675" y="506"/>
                    <a:pt x="506" y="618"/>
                    <a:pt x="338" y="618"/>
                  </a:cubicBezTo>
                  <a:cubicBezTo>
                    <a:pt x="169" y="618"/>
                    <a:pt x="1" y="506"/>
                    <a:pt x="1" y="281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31"/>
            <p:cNvSpPr/>
            <p:nvPr/>
          </p:nvSpPr>
          <p:spPr>
            <a:xfrm rot="-781044">
              <a:off x="2678297" y="1602436"/>
              <a:ext cx="67741" cy="62124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1" y="337"/>
                  </a:moveTo>
                  <a:cubicBezTo>
                    <a:pt x="1" y="113"/>
                    <a:pt x="169" y="0"/>
                    <a:pt x="338" y="0"/>
                  </a:cubicBezTo>
                  <a:cubicBezTo>
                    <a:pt x="506" y="0"/>
                    <a:pt x="675" y="113"/>
                    <a:pt x="675" y="337"/>
                  </a:cubicBezTo>
                  <a:cubicBezTo>
                    <a:pt x="675" y="506"/>
                    <a:pt x="506" y="618"/>
                    <a:pt x="338" y="618"/>
                  </a:cubicBezTo>
                  <a:cubicBezTo>
                    <a:pt x="113" y="618"/>
                    <a:pt x="1" y="506"/>
                    <a:pt x="1" y="337"/>
                  </a:cubicBezTo>
                  <a:close/>
                </a:path>
              </a:pathLst>
            </a:custGeom>
            <a:solidFill>
              <a:srgbClr val="D6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31"/>
            <p:cNvSpPr/>
            <p:nvPr/>
          </p:nvSpPr>
          <p:spPr>
            <a:xfrm rot="-781044">
              <a:off x="2695245" y="1613666"/>
              <a:ext cx="33920" cy="39542"/>
            </a:xfrm>
            <a:custGeom>
              <a:avLst/>
              <a:gdLst/>
              <a:ahLst/>
              <a:cxnLst/>
              <a:rect l="l" t="t" r="r" b="b"/>
              <a:pathLst>
                <a:path w="338" h="394" extrusionOk="0">
                  <a:moveTo>
                    <a:pt x="0" y="225"/>
                  </a:moveTo>
                  <a:cubicBezTo>
                    <a:pt x="0" y="113"/>
                    <a:pt x="56" y="1"/>
                    <a:pt x="169" y="57"/>
                  </a:cubicBezTo>
                  <a:cubicBezTo>
                    <a:pt x="225" y="57"/>
                    <a:pt x="337" y="113"/>
                    <a:pt x="337" y="225"/>
                  </a:cubicBezTo>
                  <a:cubicBezTo>
                    <a:pt x="337" y="281"/>
                    <a:pt x="225" y="394"/>
                    <a:pt x="169" y="394"/>
                  </a:cubicBezTo>
                  <a:cubicBezTo>
                    <a:pt x="56" y="394"/>
                    <a:pt x="0" y="281"/>
                    <a:pt x="0" y="225"/>
                  </a:cubicBezTo>
                  <a:close/>
                </a:path>
              </a:pathLst>
            </a:custGeom>
            <a:solidFill>
              <a:srgbClr val="A5B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31"/>
            <p:cNvSpPr/>
            <p:nvPr/>
          </p:nvSpPr>
          <p:spPr>
            <a:xfrm rot="-781044">
              <a:off x="2485436" y="1463120"/>
              <a:ext cx="383362" cy="287535"/>
            </a:xfrm>
            <a:custGeom>
              <a:avLst/>
              <a:gdLst/>
              <a:ahLst/>
              <a:cxnLst/>
              <a:rect l="l" t="t" r="r" b="b"/>
              <a:pathLst>
                <a:path w="3820" h="2865" extrusionOk="0">
                  <a:moveTo>
                    <a:pt x="0" y="0"/>
                  </a:moveTo>
                  <a:lnTo>
                    <a:pt x="2135" y="2022"/>
                  </a:lnTo>
                  <a:lnTo>
                    <a:pt x="3763" y="2864"/>
                  </a:lnTo>
                  <a:lnTo>
                    <a:pt x="3819" y="2640"/>
                  </a:lnTo>
                  <a:lnTo>
                    <a:pt x="2415" y="1741"/>
                  </a:lnTo>
                  <a:lnTo>
                    <a:pt x="2303" y="1629"/>
                  </a:lnTo>
                  <a:lnTo>
                    <a:pt x="2303" y="1629"/>
                  </a:lnTo>
                  <a:lnTo>
                    <a:pt x="955" y="16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31"/>
            <p:cNvSpPr/>
            <p:nvPr/>
          </p:nvSpPr>
          <p:spPr>
            <a:xfrm rot="-781044">
              <a:off x="2504051" y="1478498"/>
              <a:ext cx="360882" cy="270675"/>
            </a:xfrm>
            <a:custGeom>
              <a:avLst/>
              <a:gdLst/>
              <a:ahLst/>
              <a:cxnLst/>
              <a:rect l="l" t="t" r="r" b="b"/>
              <a:pathLst>
                <a:path w="3596" h="2697" extrusionOk="0">
                  <a:moveTo>
                    <a:pt x="1" y="0"/>
                  </a:moveTo>
                  <a:lnTo>
                    <a:pt x="1967" y="1854"/>
                  </a:lnTo>
                  <a:lnTo>
                    <a:pt x="3595" y="2696"/>
                  </a:lnTo>
                  <a:lnTo>
                    <a:pt x="3595" y="2640"/>
                  </a:lnTo>
                  <a:lnTo>
                    <a:pt x="2191" y="1742"/>
                  </a:lnTo>
                  <a:lnTo>
                    <a:pt x="2079" y="1573"/>
                  </a:lnTo>
                  <a:lnTo>
                    <a:pt x="2079" y="1573"/>
                  </a:lnTo>
                  <a:lnTo>
                    <a:pt x="731" y="113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31"/>
            <p:cNvSpPr/>
            <p:nvPr/>
          </p:nvSpPr>
          <p:spPr>
            <a:xfrm rot="-1579503">
              <a:off x="1556192" y="888026"/>
              <a:ext cx="574950" cy="586304"/>
            </a:xfrm>
            <a:custGeom>
              <a:avLst/>
              <a:gdLst/>
              <a:ahLst/>
              <a:cxnLst/>
              <a:rect l="l" t="t" r="r" b="b"/>
              <a:pathLst>
                <a:path w="5729" h="5842" extrusionOk="0">
                  <a:moveTo>
                    <a:pt x="3819" y="5841"/>
                  </a:moveTo>
                  <a:lnTo>
                    <a:pt x="5729" y="4100"/>
                  </a:lnTo>
                  <a:lnTo>
                    <a:pt x="1910" y="0"/>
                  </a:lnTo>
                  <a:lnTo>
                    <a:pt x="0" y="1685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31"/>
            <p:cNvSpPr/>
            <p:nvPr/>
          </p:nvSpPr>
          <p:spPr>
            <a:xfrm rot="-1579503">
              <a:off x="1576678" y="883235"/>
              <a:ext cx="546750" cy="558102"/>
            </a:xfrm>
            <a:custGeom>
              <a:avLst/>
              <a:gdLst/>
              <a:ahLst/>
              <a:cxnLst/>
              <a:rect l="l" t="t" r="r" b="b"/>
              <a:pathLst>
                <a:path w="5448" h="5561" extrusionOk="0">
                  <a:moveTo>
                    <a:pt x="5448" y="4100"/>
                  </a:moveTo>
                  <a:lnTo>
                    <a:pt x="1629" y="0"/>
                  </a:lnTo>
                  <a:lnTo>
                    <a:pt x="0" y="1404"/>
                  </a:lnTo>
                  <a:lnTo>
                    <a:pt x="3819" y="55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31"/>
            <p:cNvSpPr/>
            <p:nvPr/>
          </p:nvSpPr>
          <p:spPr>
            <a:xfrm rot="-1579503">
              <a:off x="1609442" y="927206"/>
              <a:ext cx="496169" cy="513041"/>
            </a:xfrm>
            <a:custGeom>
              <a:avLst/>
              <a:gdLst/>
              <a:ahLst/>
              <a:cxnLst/>
              <a:rect l="l" t="t" r="r" b="b"/>
              <a:pathLst>
                <a:path w="4944" h="5112" extrusionOk="0">
                  <a:moveTo>
                    <a:pt x="1" y="1180"/>
                  </a:moveTo>
                  <a:lnTo>
                    <a:pt x="3595" y="5112"/>
                  </a:lnTo>
                  <a:lnTo>
                    <a:pt x="4943" y="3876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31"/>
            <p:cNvSpPr/>
            <p:nvPr/>
          </p:nvSpPr>
          <p:spPr>
            <a:xfrm rot="-781044">
              <a:off x="2414004" y="1421646"/>
              <a:ext cx="152241" cy="146728"/>
            </a:xfrm>
            <a:custGeom>
              <a:avLst/>
              <a:gdLst/>
              <a:ahLst/>
              <a:cxnLst/>
              <a:rect l="l" t="t" r="r" b="b"/>
              <a:pathLst>
                <a:path w="1517" h="1462" extrusionOk="0">
                  <a:moveTo>
                    <a:pt x="0" y="731"/>
                  </a:moveTo>
                  <a:cubicBezTo>
                    <a:pt x="0" y="338"/>
                    <a:pt x="393" y="1"/>
                    <a:pt x="787" y="1"/>
                  </a:cubicBezTo>
                  <a:cubicBezTo>
                    <a:pt x="1180" y="1"/>
                    <a:pt x="1517" y="338"/>
                    <a:pt x="1517" y="731"/>
                  </a:cubicBezTo>
                  <a:cubicBezTo>
                    <a:pt x="1517" y="1124"/>
                    <a:pt x="1180" y="1461"/>
                    <a:pt x="787" y="1461"/>
                  </a:cubicBezTo>
                  <a:cubicBezTo>
                    <a:pt x="337" y="1461"/>
                    <a:pt x="0" y="1124"/>
                    <a:pt x="0" y="73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31"/>
            <p:cNvSpPr/>
            <p:nvPr/>
          </p:nvSpPr>
          <p:spPr>
            <a:xfrm rot="-781044">
              <a:off x="2443615" y="1456589"/>
              <a:ext cx="84601" cy="90325"/>
            </a:xfrm>
            <a:custGeom>
              <a:avLst/>
              <a:gdLst/>
              <a:ahLst/>
              <a:cxnLst/>
              <a:rect l="l" t="t" r="r" b="b"/>
              <a:pathLst>
                <a:path w="843" h="900" extrusionOk="0">
                  <a:moveTo>
                    <a:pt x="0" y="450"/>
                  </a:moveTo>
                  <a:cubicBezTo>
                    <a:pt x="0" y="226"/>
                    <a:pt x="169" y="1"/>
                    <a:pt x="449" y="57"/>
                  </a:cubicBezTo>
                  <a:cubicBezTo>
                    <a:pt x="674" y="57"/>
                    <a:pt x="843" y="226"/>
                    <a:pt x="843" y="506"/>
                  </a:cubicBezTo>
                  <a:cubicBezTo>
                    <a:pt x="843" y="731"/>
                    <a:pt x="674" y="899"/>
                    <a:pt x="449" y="899"/>
                  </a:cubicBezTo>
                  <a:cubicBezTo>
                    <a:pt x="169" y="899"/>
                    <a:pt x="0" y="731"/>
                    <a:pt x="0" y="450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31"/>
            <p:cNvSpPr/>
            <p:nvPr/>
          </p:nvSpPr>
          <p:spPr>
            <a:xfrm rot="-781044">
              <a:off x="2544463" y="1317586"/>
              <a:ext cx="84701" cy="90325"/>
            </a:xfrm>
            <a:custGeom>
              <a:avLst/>
              <a:gdLst/>
              <a:ahLst/>
              <a:cxnLst/>
              <a:rect l="l" t="t" r="r" b="b"/>
              <a:pathLst>
                <a:path w="844" h="900" extrusionOk="0">
                  <a:moveTo>
                    <a:pt x="1" y="450"/>
                  </a:moveTo>
                  <a:cubicBezTo>
                    <a:pt x="1" y="169"/>
                    <a:pt x="169" y="1"/>
                    <a:pt x="450" y="1"/>
                  </a:cubicBezTo>
                  <a:cubicBezTo>
                    <a:pt x="675" y="1"/>
                    <a:pt x="843" y="225"/>
                    <a:pt x="843" y="450"/>
                  </a:cubicBezTo>
                  <a:cubicBezTo>
                    <a:pt x="843" y="675"/>
                    <a:pt x="675" y="899"/>
                    <a:pt x="394" y="843"/>
                  </a:cubicBezTo>
                  <a:cubicBezTo>
                    <a:pt x="169" y="843"/>
                    <a:pt x="1" y="675"/>
                    <a:pt x="1" y="4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31"/>
            <p:cNvSpPr/>
            <p:nvPr/>
          </p:nvSpPr>
          <p:spPr>
            <a:xfrm rot="-781044">
              <a:off x="2547423" y="1304726"/>
              <a:ext cx="90220" cy="90225"/>
            </a:xfrm>
            <a:custGeom>
              <a:avLst/>
              <a:gdLst/>
              <a:ahLst/>
              <a:cxnLst/>
              <a:rect l="l" t="t" r="r" b="b"/>
              <a:pathLst>
                <a:path w="899" h="899" extrusionOk="0">
                  <a:moveTo>
                    <a:pt x="0" y="450"/>
                  </a:moveTo>
                  <a:cubicBezTo>
                    <a:pt x="0" y="225"/>
                    <a:pt x="225" y="0"/>
                    <a:pt x="449" y="0"/>
                  </a:cubicBezTo>
                  <a:cubicBezTo>
                    <a:pt x="674" y="56"/>
                    <a:pt x="899" y="225"/>
                    <a:pt x="899" y="450"/>
                  </a:cubicBezTo>
                  <a:cubicBezTo>
                    <a:pt x="843" y="730"/>
                    <a:pt x="674" y="899"/>
                    <a:pt x="449" y="899"/>
                  </a:cubicBezTo>
                  <a:cubicBezTo>
                    <a:pt x="169" y="899"/>
                    <a:pt x="0" y="674"/>
                    <a:pt x="0" y="45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31"/>
            <p:cNvSpPr/>
            <p:nvPr/>
          </p:nvSpPr>
          <p:spPr>
            <a:xfrm rot="-1579503">
              <a:off x="1707198" y="1011361"/>
              <a:ext cx="293246" cy="304392"/>
            </a:xfrm>
            <a:custGeom>
              <a:avLst/>
              <a:gdLst/>
              <a:ahLst/>
              <a:cxnLst/>
              <a:rect l="l" t="t" r="r" b="b"/>
              <a:pathLst>
                <a:path w="2922" h="3033" extrusionOk="0">
                  <a:moveTo>
                    <a:pt x="2921" y="2696"/>
                  </a:moveTo>
                  <a:lnTo>
                    <a:pt x="394" y="0"/>
                  </a:lnTo>
                  <a:lnTo>
                    <a:pt x="1" y="337"/>
                  </a:lnTo>
                  <a:lnTo>
                    <a:pt x="2528" y="303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31"/>
            <p:cNvSpPr/>
            <p:nvPr/>
          </p:nvSpPr>
          <p:spPr>
            <a:xfrm rot="-1579503">
              <a:off x="1705452" y="1050408"/>
              <a:ext cx="253805" cy="253811"/>
            </a:xfrm>
            <a:custGeom>
              <a:avLst/>
              <a:gdLst/>
              <a:ahLst/>
              <a:cxnLst/>
              <a:rect l="l" t="t" r="r" b="b"/>
              <a:pathLst>
                <a:path w="2529" h="2529" extrusionOk="0">
                  <a:moveTo>
                    <a:pt x="2472" y="2191"/>
                  </a:moveTo>
                  <a:lnTo>
                    <a:pt x="450" y="1"/>
                  </a:lnTo>
                  <a:cubicBezTo>
                    <a:pt x="338" y="113"/>
                    <a:pt x="169" y="169"/>
                    <a:pt x="1" y="282"/>
                  </a:cubicBezTo>
                  <a:lnTo>
                    <a:pt x="2135" y="2528"/>
                  </a:lnTo>
                  <a:cubicBezTo>
                    <a:pt x="2191" y="2360"/>
                    <a:pt x="2360" y="2247"/>
                    <a:pt x="2528" y="2191"/>
                  </a:cubicBezTo>
                  <a:close/>
                </a:path>
              </a:pathLst>
            </a:custGeom>
            <a:solidFill>
              <a:srgbClr val="EFF0F1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31"/>
            <p:cNvSpPr/>
            <p:nvPr/>
          </p:nvSpPr>
          <p:spPr>
            <a:xfrm rot="-781044">
              <a:off x="2414637" y="1421574"/>
              <a:ext cx="152241" cy="152349"/>
            </a:xfrm>
            <a:custGeom>
              <a:avLst/>
              <a:gdLst/>
              <a:ahLst/>
              <a:cxnLst/>
              <a:rect l="l" t="t" r="r" b="b"/>
              <a:pathLst>
                <a:path w="1517" h="1518" extrusionOk="0">
                  <a:moveTo>
                    <a:pt x="0" y="731"/>
                  </a:moveTo>
                  <a:cubicBezTo>
                    <a:pt x="0" y="563"/>
                    <a:pt x="56" y="394"/>
                    <a:pt x="169" y="282"/>
                  </a:cubicBezTo>
                  <a:cubicBezTo>
                    <a:pt x="337" y="113"/>
                    <a:pt x="506" y="1"/>
                    <a:pt x="730" y="57"/>
                  </a:cubicBezTo>
                  <a:cubicBezTo>
                    <a:pt x="1180" y="57"/>
                    <a:pt x="1517" y="394"/>
                    <a:pt x="1517" y="787"/>
                  </a:cubicBezTo>
                  <a:cubicBezTo>
                    <a:pt x="1517" y="956"/>
                    <a:pt x="1461" y="1124"/>
                    <a:pt x="1348" y="1236"/>
                  </a:cubicBezTo>
                  <a:cubicBezTo>
                    <a:pt x="1180" y="1405"/>
                    <a:pt x="1011" y="1517"/>
                    <a:pt x="787" y="1517"/>
                  </a:cubicBezTo>
                  <a:cubicBezTo>
                    <a:pt x="337" y="1517"/>
                    <a:pt x="0" y="1180"/>
                    <a:pt x="0" y="7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31"/>
            <p:cNvSpPr/>
            <p:nvPr/>
          </p:nvSpPr>
          <p:spPr>
            <a:xfrm rot="-781044">
              <a:off x="2447825" y="1449847"/>
              <a:ext cx="84601" cy="90325"/>
            </a:xfrm>
            <a:custGeom>
              <a:avLst/>
              <a:gdLst/>
              <a:ahLst/>
              <a:cxnLst/>
              <a:rect l="l" t="t" r="r" b="b"/>
              <a:pathLst>
                <a:path w="843" h="900" extrusionOk="0">
                  <a:moveTo>
                    <a:pt x="0" y="450"/>
                  </a:moveTo>
                  <a:cubicBezTo>
                    <a:pt x="0" y="225"/>
                    <a:pt x="225" y="1"/>
                    <a:pt x="450" y="1"/>
                  </a:cubicBezTo>
                  <a:cubicBezTo>
                    <a:pt x="674" y="1"/>
                    <a:pt x="843" y="225"/>
                    <a:pt x="843" y="450"/>
                  </a:cubicBezTo>
                  <a:cubicBezTo>
                    <a:pt x="843" y="675"/>
                    <a:pt x="674" y="899"/>
                    <a:pt x="393" y="899"/>
                  </a:cubicBezTo>
                  <a:cubicBezTo>
                    <a:pt x="169" y="899"/>
                    <a:pt x="0" y="675"/>
                    <a:pt x="0" y="450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31"/>
            <p:cNvSpPr/>
            <p:nvPr/>
          </p:nvSpPr>
          <p:spPr>
            <a:xfrm rot="-781044">
              <a:off x="2569903" y="1327207"/>
              <a:ext cx="45261" cy="45263"/>
            </a:xfrm>
            <a:custGeom>
              <a:avLst/>
              <a:gdLst/>
              <a:ahLst/>
              <a:cxnLst/>
              <a:rect l="l" t="t" r="r" b="b"/>
              <a:pathLst>
                <a:path w="451" h="451" extrusionOk="0">
                  <a:moveTo>
                    <a:pt x="1" y="226"/>
                  </a:moveTo>
                  <a:cubicBezTo>
                    <a:pt x="1" y="57"/>
                    <a:pt x="113" y="1"/>
                    <a:pt x="225" y="1"/>
                  </a:cubicBezTo>
                  <a:cubicBezTo>
                    <a:pt x="338" y="1"/>
                    <a:pt x="450" y="57"/>
                    <a:pt x="450" y="226"/>
                  </a:cubicBezTo>
                  <a:cubicBezTo>
                    <a:pt x="450" y="338"/>
                    <a:pt x="338" y="450"/>
                    <a:pt x="225" y="450"/>
                  </a:cubicBezTo>
                  <a:cubicBezTo>
                    <a:pt x="57" y="450"/>
                    <a:pt x="1" y="338"/>
                    <a:pt x="1" y="226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31"/>
            <p:cNvSpPr/>
            <p:nvPr/>
          </p:nvSpPr>
          <p:spPr>
            <a:xfrm rot="-781044">
              <a:off x="2809184" y="1417774"/>
              <a:ext cx="33920" cy="33822"/>
            </a:xfrm>
            <a:custGeom>
              <a:avLst/>
              <a:gdLst/>
              <a:ahLst/>
              <a:cxnLst/>
              <a:rect l="l" t="t" r="r" b="b"/>
              <a:pathLst>
                <a:path w="338" h="337" extrusionOk="0">
                  <a:moveTo>
                    <a:pt x="1" y="169"/>
                  </a:moveTo>
                  <a:cubicBezTo>
                    <a:pt x="57" y="56"/>
                    <a:pt x="113" y="0"/>
                    <a:pt x="169" y="0"/>
                  </a:cubicBezTo>
                  <a:cubicBezTo>
                    <a:pt x="282" y="0"/>
                    <a:pt x="338" y="56"/>
                    <a:pt x="338" y="169"/>
                  </a:cubicBezTo>
                  <a:cubicBezTo>
                    <a:pt x="338" y="281"/>
                    <a:pt x="226" y="337"/>
                    <a:pt x="169" y="337"/>
                  </a:cubicBezTo>
                  <a:cubicBezTo>
                    <a:pt x="57" y="337"/>
                    <a:pt x="1" y="281"/>
                    <a:pt x="1" y="169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31"/>
            <p:cNvSpPr/>
            <p:nvPr/>
          </p:nvSpPr>
          <p:spPr>
            <a:xfrm rot="-781044">
              <a:off x="2674087" y="1609177"/>
              <a:ext cx="67741" cy="62124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1" y="281"/>
                  </a:moveTo>
                  <a:cubicBezTo>
                    <a:pt x="1" y="113"/>
                    <a:pt x="169" y="0"/>
                    <a:pt x="338" y="0"/>
                  </a:cubicBezTo>
                  <a:cubicBezTo>
                    <a:pt x="506" y="0"/>
                    <a:pt x="675" y="113"/>
                    <a:pt x="675" y="337"/>
                  </a:cubicBezTo>
                  <a:cubicBezTo>
                    <a:pt x="675" y="506"/>
                    <a:pt x="506" y="618"/>
                    <a:pt x="338" y="618"/>
                  </a:cubicBezTo>
                  <a:cubicBezTo>
                    <a:pt x="169" y="618"/>
                    <a:pt x="1" y="506"/>
                    <a:pt x="1" y="2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31"/>
            <p:cNvSpPr/>
            <p:nvPr/>
          </p:nvSpPr>
          <p:spPr>
            <a:xfrm rot="20818956">
              <a:off x="2678297" y="1602436"/>
              <a:ext cx="67741" cy="62124"/>
            </a:xfrm>
            <a:custGeom>
              <a:avLst/>
              <a:gdLst/>
              <a:ahLst/>
              <a:cxnLst/>
              <a:rect l="l" t="t" r="r" b="b"/>
              <a:pathLst>
                <a:path w="675" h="619" extrusionOk="0">
                  <a:moveTo>
                    <a:pt x="1" y="337"/>
                  </a:moveTo>
                  <a:cubicBezTo>
                    <a:pt x="1" y="113"/>
                    <a:pt x="169" y="0"/>
                    <a:pt x="338" y="0"/>
                  </a:cubicBezTo>
                  <a:cubicBezTo>
                    <a:pt x="506" y="0"/>
                    <a:pt x="675" y="113"/>
                    <a:pt x="675" y="337"/>
                  </a:cubicBezTo>
                  <a:cubicBezTo>
                    <a:pt x="675" y="506"/>
                    <a:pt x="506" y="618"/>
                    <a:pt x="338" y="618"/>
                  </a:cubicBezTo>
                  <a:cubicBezTo>
                    <a:pt x="113" y="618"/>
                    <a:pt x="1" y="506"/>
                    <a:pt x="1" y="3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31"/>
            <p:cNvSpPr/>
            <p:nvPr/>
          </p:nvSpPr>
          <p:spPr>
            <a:xfrm rot="-781044">
              <a:off x="2695245" y="1613666"/>
              <a:ext cx="33920" cy="39542"/>
            </a:xfrm>
            <a:custGeom>
              <a:avLst/>
              <a:gdLst/>
              <a:ahLst/>
              <a:cxnLst/>
              <a:rect l="l" t="t" r="r" b="b"/>
              <a:pathLst>
                <a:path w="338" h="394" extrusionOk="0">
                  <a:moveTo>
                    <a:pt x="0" y="225"/>
                  </a:moveTo>
                  <a:cubicBezTo>
                    <a:pt x="0" y="113"/>
                    <a:pt x="56" y="1"/>
                    <a:pt x="169" y="57"/>
                  </a:cubicBezTo>
                  <a:cubicBezTo>
                    <a:pt x="225" y="57"/>
                    <a:pt x="337" y="113"/>
                    <a:pt x="337" y="225"/>
                  </a:cubicBezTo>
                  <a:cubicBezTo>
                    <a:pt x="337" y="281"/>
                    <a:pt x="225" y="394"/>
                    <a:pt x="169" y="394"/>
                  </a:cubicBezTo>
                  <a:cubicBezTo>
                    <a:pt x="56" y="394"/>
                    <a:pt x="0" y="281"/>
                    <a:pt x="0" y="225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31"/>
            <p:cNvSpPr/>
            <p:nvPr/>
          </p:nvSpPr>
          <p:spPr>
            <a:xfrm rot="-1579488">
              <a:off x="1706737" y="1125724"/>
              <a:ext cx="256245" cy="260229"/>
            </a:xfrm>
            <a:custGeom>
              <a:avLst/>
              <a:gdLst/>
              <a:ahLst/>
              <a:cxnLst/>
              <a:rect l="l" t="t" r="r" b="b"/>
              <a:pathLst>
                <a:path w="2529" h="2529" extrusionOk="0">
                  <a:moveTo>
                    <a:pt x="2472" y="2191"/>
                  </a:moveTo>
                  <a:lnTo>
                    <a:pt x="450" y="1"/>
                  </a:lnTo>
                  <a:cubicBezTo>
                    <a:pt x="338" y="113"/>
                    <a:pt x="169" y="169"/>
                    <a:pt x="1" y="282"/>
                  </a:cubicBezTo>
                  <a:lnTo>
                    <a:pt x="2135" y="2528"/>
                  </a:lnTo>
                  <a:cubicBezTo>
                    <a:pt x="2191" y="2360"/>
                    <a:pt x="2360" y="2247"/>
                    <a:pt x="2528" y="2191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31"/>
            <p:cNvSpPr/>
            <p:nvPr/>
          </p:nvSpPr>
          <p:spPr>
            <a:xfrm>
              <a:off x="272875" y="67643"/>
              <a:ext cx="721570" cy="1381054"/>
            </a:xfrm>
            <a:custGeom>
              <a:avLst/>
              <a:gdLst/>
              <a:ahLst/>
              <a:cxnLst/>
              <a:rect l="l" t="t" r="r" b="b"/>
              <a:pathLst>
                <a:path w="7190" h="13761" extrusionOk="0">
                  <a:moveTo>
                    <a:pt x="0" y="13760"/>
                  </a:moveTo>
                  <a:lnTo>
                    <a:pt x="7189" y="13760"/>
                  </a:lnTo>
                  <a:lnTo>
                    <a:pt x="71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31"/>
            <p:cNvSpPr/>
            <p:nvPr/>
          </p:nvSpPr>
          <p:spPr>
            <a:xfrm>
              <a:off x="357378" y="67643"/>
              <a:ext cx="637069" cy="1313411"/>
            </a:xfrm>
            <a:custGeom>
              <a:avLst/>
              <a:gdLst/>
              <a:ahLst/>
              <a:cxnLst/>
              <a:rect l="l" t="t" r="r" b="b"/>
              <a:pathLst>
                <a:path w="6348" h="13087" extrusionOk="0">
                  <a:moveTo>
                    <a:pt x="6347" y="13086"/>
                  </a:moveTo>
                  <a:lnTo>
                    <a:pt x="6347" y="0"/>
                  </a:lnTo>
                  <a:lnTo>
                    <a:pt x="1" y="0"/>
                  </a:lnTo>
                  <a:lnTo>
                    <a:pt x="1" y="13086"/>
                  </a:lnTo>
                  <a:close/>
                </a:path>
              </a:pathLst>
            </a:custGeom>
            <a:solidFill>
              <a:srgbClr val="5EC1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31"/>
            <p:cNvSpPr/>
            <p:nvPr/>
          </p:nvSpPr>
          <p:spPr>
            <a:xfrm>
              <a:off x="357378" y="67643"/>
              <a:ext cx="563808" cy="1313411"/>
            </a:xfrm>
            <a:custGeom>
              <a:avLst/>
              <a:gdLst/>
              <a:ahLst/>
              <a:cxnLst/>
              <a:rect l="l" t="t" r="r" b="b"/>
              <a:pathLst>
                <a:path w="5618" h="13087" extrusionOk="0">
                  <a:moveTo>
                    <a:pt x="5617" y="0"/>
                  </a:moveTo>
                  <a:lnTo>
                    <a:pt x="1" y="0"/>
                  </a:lnTo>
                  <a:lnTo>
                    <a:pt x="1" y="13086"/>
                  </a:lnTo>
                  <a:lnTo>
                    <a:pt x="5617" y="13086"/>
                  </a:lnTo>
                  <a:close/>
                </a:path>
              </a:pathLst>
            </a:custGeom>
            <a:solidFill>
              <a:srgbClr val="0086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31"/>
            <p:cNvSpPr/>
            <p:nvPr/>
          </p:nvSpPr>
          <p:spPr>
            <a:xfrm rot="1029073">
              <a:off x="787340" y="877336"/>
              <a:ext cx="794835" cy="744172"/>
            </a:xfrm>
            <a:custGeom>
              <a:avLst/>
              <a:gdLst/>
              <a:ahLst/>
              <a:cxnLst/>
              <a:rect l="l" t="t" r="r" b="b"/>
              <a:pathLst>
                <a:path w="7920" h="7415" extrusionOk="0">
                  <a:moveTo>
                    <a:pt x="7920" y="2585"/>
                  </a:moveTo>
                  <a:lnTo>
                    <a:pt x="5842" y="1"/>
                  </a:lnTo>
                  <a:lnTo>
                    <a:pt x="0" y="4831"/>
                  </a:lnTo>
                  <a:lnTo>
                    <a:pt x="2079" y="7415"/>
                  </a:lnTo>
                  <a:close/>
                </a:path>
              </a:pathLst>
            </a:custGeom>
            <a:solidFill>
              <a:srgbClr val="5EC1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31"/>
            <p:cNvSpPr/>
            <p:nvPr/>
          </p:nvSpPr>
          <p:spPr>
            <a:xfrm rot="1029073">
              <a:off x="808380" y="924823"/>
              <a:ext cx="761014" cy="699010"/>
            </a:xfrm>
            <a:custGeom>
              <a:avLst/>
              <a:gdLst/>
              <a:ahLst/>
              <a:cxnLst/>
              <a:rect l="l" t="t" r="r" b="b"/>
              <a:pathLst>
                <a:path w="7583" h="6965" extrusionOk="0">
                  <a:moveTo>
                    <a:pt x="0" y="4774"/>
                  </a:moveTo>
                  <a:lnTo>
                    <a:pt x="1798" y="6965"/>
                  </a:lnTo>
                  <a:lnTo>
                    <a:pt x="7582" y="2191"/>
                  </a:lnTo>
                  <a:lnTo>
                    <a:pt x="5785" y="0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31"/>
            <p:cNvSpPr/>
            <p:nvPr/>
          </p:nvSpPr>
          <p:spPr>
            <a:xfrm rot="1029073">
              <a:off x="820317" y="922371"/>
              <a:ext cx="727194" cy="659568"/>
            </a:xfrm>
            <a:custGeom>
              <a:avLst/>
              <a:gdLst/>
              <a:ahLst/>
              <a:cxnLst/>
              <a:rect l="l" t="t" r="r" b="b"/>
              <a:pathLst>
                <a:path w="7246" h="6572" extrusionOk="0">
                  <a:moveTo>
                    <a:pt x="7246" y="1854"/>
                  </a:moveTo>
                  <a:lnTo>
                    <a:pt x="5729" y="0"/>
                  </a:lnTo>
                  <a:lnTo>
                    <a:pt x="0" y="4774"/>
                  </a:lnTo>
                  <a:lnTo>
                    <a:pt x="1461" y="6572"/>
                  </a:lnTo>
                  <a:close/>
                </a:path>
              </a:pathLst>
            </a:custGeom>
            <a:solidFill>
              <a:srgbClr val="0086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31"/>
            <p:cNvSpPr/>
            <p:nvPr/>
          </p:nvSpPr>
          <p:spPr>
            <a:xfrm>
              <a:off x="255914" y="1031502"/>
              <a:ext cx="755391" cy="761030"/>
            </a:xfrm>
            <a:custGeom>
              <a:avLst/>
              <a:gdLst/>
              <a:ahLst/>
              <a:cxnLst/>
              <a:rect l="l" t="t" r="r" b="b"/>
              <a:pathLst>
                <a:path w="7527" h="7583" extrusionOk="0">
                  <a:moveTo>
                    <a:pt x="3820" y="0"/>
                  </a:moveTo>
                  <a:cubicBezTo>
                    <a:pt x="1742" y="0"/>
                    <a:pt x="57" y="1685"/>
                    <a:pt x="57" y="3763"/>
                  </a:cubicBezTo>
                  <a:cubicBezTo>
                    <a:pt x="1" y="5841"/>
                    <a:pt x="1686" y="7526"/>
                    <a:pt x="3820" y="7582"/>
                  </a:cubicBezTo>
                  <a:cubicBezTo>
                    <a:pt x="5842" y="7582"/>
                    <a:pt x="7527" y="5897"/>
                    <a:pt x="7527" y="3819"/>
                  </a:cubicBezTo>
                  <a:cubicBezTo>
                    <a:pt x="7527" y="1741"/>
                    <a:pt x="5842" y="56"/>
                    <a:pt x="3820" y="56"/>
                  </a:cubicBezTo>
                  <a:close/>
                </a:path>
              </a:pathLst>
            </a:custGeom>
            <a:solidFill>
              <a:srgbClr val="FCB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31"/>
            <p:cNvSpPr/>
            <p:nvPr/>
          </p:nvSpPr>
          <p:spPr>
            <a:xfrm>
              <a:off x="255914" y="1082184"/>
              <a:ext cx="727190" cy="710348"/>
            </a:xfrm>
            <a:custGeom>
              <a:avLst/>
              <a:gdLst/>
              <a:ahLst/>
              <a:cxnLst/>
              <a:rect l="l" t="t" r="r" b="b"/>
              <a:pathLst>
                <a:path w="7246" h="7078" extrusionOk="0">
                  <a:moveTo>
                    <a:pt x="506" y="1461"/>
                  </a:moveTo>
                  <a:cubicBezTo>
                    <a:pt x="225" y="1966"/>
                    <a:pt x="57" y="2640"/>
                    <a:pt x="57" y="3258"/>
                  </a:cubicBezTo>
                  <a:cubicBezTo>
                    <a:pt x="1" y="5336"/>
                    <a:pt x="1686" y="7021"/>
                    <a:pt x="3820" y="7077"/>
                  </a:cubicBezTo>
                  <a:cubicBezTo>
                    <a:pt x="4943" y="7077"/>
                    <a:pt x="6066" y="6516"/>
                    <a:pt x="6740" y="5617"/>
                  </a:cubicBezTo>
                  <a:cubicBezTo>
                    <a:pt x="7077" y="5055"/>
                    <a:pt x="7246" y="4438"/>
                    <a:pt x="7246" y="3764"/>
                  </a:cubicBezTo>
                  <a:cubicBezTo>
                    <a:pt x="7246" y="1686"/>
                    <a:pt x="5561" y="1"/>
                    <a:pt x="3483" y="1"/>
                  </a:cubicBezTo>
                  <a:cubicBezTo>
                    <a:pt x="2303" y="1"/>
                    <a:pt x="1236" y="506"/>
                    <a:pt x="506" y="1461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31"/>
            <p:cNvSpPr/>
            <p:nvPr/>
          </p:nvSpPr>
          <p:spPr>
            <a:xfrm>
              <a:off x="379959" y="1228710"/>
              <a:ext cx="439767" cy="434157"/>
            </a:xfrm>
            <a:custGeom>
              <a:avLst/>
              <a:gdLst/>
              <a:ahLst/>
              <a:cxnLst/>
              <a:rect l="l" t="t" r="r" b="b"/>
              <a:pathLst>
                <a:path w="4382" h="4326" extrusionOk="0">
                  <a:moveTo>
                    <a:pt x="2191" y="1"/>
                  </a:moveTo>
                  <a:cubicBezTo>
                    <a:pt x="955" y="1"/>
                    <a:pt x="0" y="956"/>
                    <a:pt x="0" y="2135"/>
                  </a:cubicBezTo>
                  <a:cubicBezTo>
                    <a:pt x="0" y="3371"/>
                    <a:pt x="1011" y="4326"/>
                    <a:pt x="2191" y="4326"/>
                  </a:cubicBezTo>
                  <a:cubicBezTo>
                    <a:pt x="3370" y="4326"/>
                    <a:pt x="4381" y="3315"/>
                    <a:pt x="4381" y="2135"/>
                  </a:cubicBezTo>
                  <a:cubicBezTo>
                    <a:pt x="4381" y="956"/>
                    <a:pt x="3370" y="1"/>
                    <a:pt x="2191" y="1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31"/>
            <p:cNvSpPr/>
            <p:nvPr/>
          </p:nvSpPr>
          <p:spPr>
            <a:xfrm>
              <a:off x="419400" y="1189268"/>
              <a:ext cx="434147" cy="439778"/>
            </a:xfrm>
            <a:custGeom>
              <a:avLst/>
              <a:gdLst/>
              <a:ahLst/>
              <a:cxnLst/>
              <a:rect l="l" t="t" r="r" b="b"/>
              <a:pathLst>
                <a:path w="4326" h="4382" extrusionOk="0">
                  <a:moveTo>
                    <a:pt x="2191" y="1"/>
                  </a:moveTo>
                  <a:cubicBezTo>
                    <a:pt x="955" y="1"/>
                    <a:pt x="0" y="1012"/>
                    <a:pt x="0" y="2191"/>
                  </a:cubicBezTo>
                  <a:cubicBezTo>
                    <a:pt x="0" y="3371"/>
                    <a:pt x="955" y="4382"/>
                    <a:pt x="2191" y="4382"/>
                  </a:cubicBezTo>
                  <a:cubicBezTo>
                    <a:pt x="3370" y="4382"/>
                    <a:pt x="4325" y="3371"/>
                    <a:pt x="4325" y="2191"/>
                  </a:cubicBezTo>
                  <a:cubicBezTo>
                    <a:pt x="4325" y="1012"/>
                    <a:pt x="3370" y="1"/>
                    <a:pt x="2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31"/>
            <p:cNvSpPr/>
            <p:nvPr/>
          </p:nvSpPr>
          <p:spPr>
            <a:xfrm>
              <a:off x="419400" y="1234430"/>
              <a:ext cx="394606" cy="394616"/>
            </a:xfrm>
            <a:custGeom>
              <a:avLst/>
              <a:gdLst/>
              <a:ahLst/>
              <a:cxnLst/>
              <a:rect l="l" t="t" r="r" b="b"/>
              <a:pathLst>
                <a:path w="3932" h="3932" extrusionOk="0">
                  <a:moveTo>
                    <a:pt x="450" y="449"/>
                  </a:moveTo>
                  <a:cubicBezTo>
                    <a:pt x="169" y="786"/>
                    <a:pt x="0" y="1292"/>
                    <a:pt x="0" y="1741"/>
                  </a:cubicBezTo>
                  <a:cubicBezTo>
                    <a:pt x="0" y="2921"/>
                    <a:pt x="955" y="3932"/>
                    <a:pt x="2191" y="3932"/>
                  </a:cubicBezTo>
                  <a:cubicBezTo>
                    <a:pt x="2640" y="3932"/>
                    <a:pt x="3089" y="3763"/>
                    <a:pt x="3483" y="3482"/>
                  </a:cubicBezTo>
                  <a:cubicBezTo>
                    <a:pt x="3763" y="3089"/>
                    <a:pt x="3932" y="2640"/>
                    <a:pt x="3876" y="2191"/>
                  </a:cubicBezTo>
                  <a:cubicBezTo>
                    <a:pt x="3876" y="955"/>
                    <a:pt x="2921" y="0"/>
                    <a:pt x="1741" y="0"/>
                  </a:cubicBezTo>
                  <a:cubicBezTo>
                    <a:pt x="1236" y="0"/>
                    <a:pt x="787" y="169"/>
                    <a:pt x="394" y="449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31"/>
            <p:cNvSpPr/>
            <p:nvPr/>
          </p:nvSpPr>
          <p:spPr>
            <a:xfrm>
              <a:off x="441981" y="1234430"/>
              <a:ext cx="372025" cy="360794"/>
            </a:xfrm>
            <a:custGeom>
              <a:avLst/>
              <a:gdLst/>
              <a:ahLst/>
              <a:cxnLst/>
              <a:rect l="l" t="t" r="r" b="b"/>
              <a:pathLst>
                <a:path w="3707" h="3595" extrusionOk="0">
                  <a:moveTo>
                    <a:pt x="3426" y="3258"/>
                  </a:moveTo>
                  <a:cubicBezTo>
                    <a:pt x="3595" y="2921"/>
                    <a:pt x="3707" y="2527"/>
                    <a:pt x="3651" y="2191"/>
                  </a:cubicBezTo>
                  <a:cubicBezTo>
                    <a:pt x="3651" y="955"/>
                    <a:pt x="2696" y="0"/>
                    <a:pt x="1516" y="0"/>
                  </a:cubicBezTo>
                  <a:cubicBezTo>
                    <a:pt x="1067" y="0"/>
                    <a:pt x="674" y="112"/>
                    <a:pt x="281" y="337"/>
                  </a:cubicBezTo>
                  <a:cubicBezTo>
                    <a:pt x="112" y="674"/>
                    <a:pt x="0" y="1067"/>
                    <a:pt x="0" y="1404"/>
                  </a:cubicBezTo>
                  <a:cubicBezTo>
                    <a:pt x="0" y="2640"/>
                    <a:pt x="1011" y="3595"/>
                    <a:pt x="2190" y="3595"/>
                  </a:cubicBezTo>
                  <a:cubicBezTo>
                    <a:pt x="2640" y="3595"/>
                    <a:pt x="3033" y="3482"/>
                    <a:pt x="3370" y="3258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31"/>
            <p:cNvSpPr/>
            <p:nvPr/>
          </p:nvSpPr>
          <p:spPr>
            <a:xfrm>
              <a:off x="272875" y="123945"/>
              <a:ext cx="721570" cy="186168"/>
            </a:xfrm>
            <a:custGeom>
              <a:avLst/>
              <a:gdLst/>
              <a:ahLst/>
              <a:cxnLst/>
              <a:rect l="l" t="t" r="r" b="b"/>
              <a:pathLst>
                <a:path w="7190" h="1855" extrusionOk="0">
                  <a:moveTo>
                    <a:pt x="2640" y="1854"/>
                  </a:moveTo>
                  <a:cubicBezTo>
                    <a:pt x="4886" y="1854"/>
                    <a:pt x="6852" y="1068"/>
                    <a:pt x="7189" y="1"/>
                  </a:cubicBezTo>
                  <a:lnTo>
                    <a:pt x="0" y="1"/>
                  </a:lnTo>
                  <a:lnTo>
                    <a:pt x="0" y="1461"/>
                  </a:lnTo>
                  <a:cubicBezTo>
                    <a:pt x="843" y="1686"/>
                    <a:pt x="1741" y="1854"/>
                    <a:pt x="2640" y="1854"/>
                  </a:cubicBez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31"/>
            <p:cNvSpPr/>
            <p:nvPr/>
          </p:nvSpPr>
          <p:spPr>
            <a:xfrm>
              <a:off x="126250" y="67643"/>
              <a:ext cx="1020335" cy="152246"/>
            </a:xfrm>
            <a:custGeom>
              <a:avLst/>
              <a:gdLst/>
              <a:ahLst/>
              <a:cxnLst/>
              <a:rect l="l" t="t" r="r" b="b"/>
              <a:pathLst>
                <a:path w="10167" h="1517" extrusionOk="0">
                  <a:moveTo>
                    <a:pt x="5112" y="1516"/>
                  </a:moveTo>
                  <a:cubicBezTo>
                    <a:pt x="7639" y="1516"/>
                    <a:pt x="9717" y="842"/>
                    <a:pt x="10167" y="0"/>
                  </a:cubicBezTo>
                  <a:lnTo>
                    <a:pt x="1" y="0"/>
                  </a:lnTo>
                  <a:cubicBezTo>
                    <a:pt x="450" y="842"/>
                    <a:pt x="2528" y="1516"/>
                    <a:pt x="5112" y="1516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31"/>
            <p:cNvSpPr/>
            <p:nvPr/>
          </p:nvSpPr>
          <p:spPr>
            <a:xfrm>
              <a:off x="244674" y="67643"/>
              <a:ext cx="901913" cy="112805"/>
            </a:xfrm>
            <a:custGeom>
              <a:avLst/>
              <a:gdLst/>
              <a:ahLst/>
              <a:cxnLst/>
              <a:rect l="l" t="t" r="r" b="b"/>
              <a:pathLst>
                <a:path w="8987" h="1124" extrusionOk="0">
                  <a:moveTo>
                    <a:pt x="8481" y="506"/>
                  </a:moveTo>
                  <a:cubicBezTo>
                    <a:pt x="8706" y="393"/>
                    <a:pt x="8874" y="225"/>
                    <a:pt x="8987" y="0"/>
                  </a:cubicBezTo>
                  <a:lnTo>
                    <a:pt x="0" y="0"/>
                  </a:lnTo>
                  <a:cubicBezTo>
                    <a:pt x="843" y="674"/>
                    <a:pt x="2640" y="1123"/>
                    <a:pt x="4774" y="1123"/>
                  </a:cubicBezTo>
                  <a:cubicBezTo>
                    <a:pt x="6010" y="1123"/>
                    <a:pt x="7302" y="955"/>
                    <a:pt x="8537" y="506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31"/>
            <p:cNvSpPr/>
            <p:nvPr/>
          </p:nvSpPr>
          <p:spPr>
            <a:xfrm>
              <a:off x="126250" y="0"/>
              <a:ext cx="1025955" cy="67743"/>
            </a:xfrm>
            <a:custGeom>
              <a:avLst/>
              <a:gdLst/>
              <a:ahLst/>
              <a:cxnLst/>
              <a:rect l="l" t="t" r="r" b="b"/>
              <a:pathLst>
                <a:path w="10223" h="675" extrusionOk="0">
                  <a:moveTo>
                    <a:pt x="1" y="0"/>
                  </a:moveTo>
                  <a:lnTo>
                    <a:pt x="10223" y="0"/>
                  </a:lnTo>
                  <a:lnTo>
                    <a:pt x="10223" y="674"/>
                  </a:lnTo>
                  <a:lnTo>
                    <a:pt x="1" y="6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31"/>
            <p:cNvSpPr/>
            <p:nvPr/>
          </p:nvSpPr>
          <p:spPr>
            <a:xfrm rot="1029073">
              <a:off x="1334601" y="965584"/>
              <a:ext cx="298866" cy="310113"/>
            </a:xfrm>
            <a:custGeom>
              <a:avLst/>
              <a:gdLst/>
              <a:ahLst/>
              <a:cxnLst/>
              <a:rect l="l" t="t" r="r" b="b"/>
              <a:pathLst>
                <a:path w="2978" h="3090" extrusionOk="0">
                  <a:moveTo>
                    <a:pt x="169" y="562"/>
                  </a:moveTo>
                  <a:cubicBezTo>
                    <a:pt x="57" y="786"/>
                    <a:pt x="1" y="1011"/>
                    <a:pt x="1" y="1292"/>
                  </a:cubicBezTo>
                  <a:cubicBezTo>
                    <a:pt x="1" y="2303"/>
                    <a:pt x="843" y="3089"/>
                    <a:pt x="1854" y="3089"/>
                  </a:cubicBezTo>
                  <a:cubicBezTo>
                    <a:pt x="2079" y="3089"/>
                    <a:pt x="2304" y="3033"/>
                    <a:pt x="2528" y="2921"/>
                  </a:cubicBezTo>
                  <a:lnTo>
                    <a:pt x="2978" y="2584"/>
                  </a:lnTo>
                  <a:lnTo>
                    <a:pt x="843" y="0"/>
                  </a:lnTo>
                  <a:lnTo>
                    <a:pt x="113" y="618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31"/>
            <p:cNvSpPr/>
            <p:nvPr/>
          </p:nvSpPr>
          <p:spPr>
            <a:xfrm rot="1029073">
              <a:off x="1446861" y="989828"/>
              <a:ext cx="208644" cy="208649"/>
            </a:xfrm>
            <a:custGeom>
              <a:avLst/>
              <a:gdLst/>
              <a:ahLst/>
              <a:cxnLst/>
              <a:rect l="l" t="t" r="r" b="b"/>
              <a:pathLst>
                <a:path w="2079" h="2079" extrusionOk="0">
                  <a:moveTo>
                    <a:pt x="1012" y="0"/>
                  </a:moveTo>
                  <a:cubicBezTo>
                    <a:pt x="450" y="0"/>
                    <a:pt x="1" y="450"/>
                    <a:pt x="1" y="1011"/>
                  </a:cubicBezTo>
                  <a:cubicBezTo>
                    <a:pt x="1" y="1629"/>
                    <a:pt x="450" y="2078"/>
                    <a:pt x="1012" y="2078"/>
                  </a:cubicBezTo>
                  <a:cubicBezTo>
                    <a:pt x="1630" y="2078"/>
                    <a:pt x="2079" y="1629"/>
                    <a:pt x="2079" y="1011"/>
                  </a:cubicBezTo>
                  <a:cubicBezTo>
                    <a:pt x="2079" y="450"/>
                    <a:pt x="1630" y="0"/>
                    <a:pt x="1012" y="0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31"/>
            <p:cNvSpPr/>
            <p:nvPr/>
          </p:nvSpPr>
          <p:spPr>
            <a:xfrm rot="1029073">
              <a:off x="1389173" y="899738"/>
              <a:ext cx="366407" cy="366516"/>
            </a:xfrm>
            <a:custGeom>
              <a:avLst/>
              <a:gdLst/>
              <a:ahLst/>
              <a:cxnLst/>
              <a:rect l="l" t="t" r="r" b="b"/>
              <a:pathLst>
                <a:path w="3651" h="3652" extrusionOk="0">
                  <a:moveTo>
                    <a:pt x="1853" y="1"/>
                  </a:moveTo>
                  <a:cubicBezTo>
                    <a:pt x="843" y="1"/>
                    <a:pt x="56" y="787"/>
                    <a:pt x="56" y="1798"/>
                  </a:cubicBezTo>
                  <a:cubicBezTo>
                    <a:pt x="0" y="2809"/>
                    <a:pt x="843" y="3651"/>
                    <a:pt x="1853" y="3651"/>
                  </a:cubicBezTo>
                  <a:cubicBezTo>
                    <a:pt x="2864" y="3651"/>
                    <a:pt x="3651" y="2809"/>
                    <a:pt x="3651" y="1798"/>
                  </a:cubicBezTo>
                  <a:cubicBezTo>
                    <a:pt x="3651" y="787"/>
                    <a:pt x="2864" y="1"/>
                    <a:pt x="1853" y="1"/>
                  </a:cubicBezTo>
                  <a:close/>
                </a:path>
              </a:pathLst>
            </a:custGeom>
            <a:solidFill>
              <a:srgbClr val="FCB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31"/>
            <p:cNvSpPr/>
            <p:nvPr/>
          </p:nvSpPr>
          <p:spPr>
            <a:xfrm rot="1029073">
              <a:off x="1386218" y="919331"/>
              <a:ext cx="349547" cy="343935"/>
            </a:xfrm>
            <a:custGeom>
              <a:avLst/>
              <a:gdLst/>
              <a:ahLst/>
              <a:cxnLst/>
              <a:rect l="l" t="t" r="r" b="b"/>
              <a:pathLst>
                <a:path w="3483" h="3427" extrusionOk="0">
                  <a:moveTo>
                    <a:pt x="281" y="730"/>
                  </a:moveTo>
                  <a:cubicBezTo>
                    <a:pt x="112" y="955"/>
                    <a:pt x="56" y="1292"/>
                    <a:pt x="56" y="1573"/>
                  </a:cubicBezTo>
                  <a:cubicBezTo>
                    <a:pt x="0" y="2584"/>
                    <a:pt x="843" y="3426"/>
                    <a:pt x="1853" y="3426"/>
                  </a:cubicBezTo>
                  <a:cubicBezTo>
                    <a:pt x="2415" y="3370"/>
                    <a:pt x="2921" y="3145"/>
                    <a:pt x="3258" y="2696"/>
                  </a:cubicBezTo>
                  <a:cubicBezTo>
                    <a:pt x="3370" y="2415"/>
                    <a:pt x="3482" y="2134"/>
                    <a:pt x="3482" y="1797"/>
                  </a:cubicBezTo>
                  <a:cubicBezTo>
                    <a:pt x="3482" y="786"/>
                    <a:pt x="2640" y="0"/>
                    <a:pt x="1685" y="0"/>
                  </a:cubicBezTo>
                  <a:cubicBezTo>
                    <a:pt x="1123" y="0"/>
                    <a:pt x="618" y="281"/>
                    <a:pt x="281" y="730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31"/>
            <p:cNvSpPr/>
            <p:nvPr/>
          </p:nvSpPr>
          <p:spPr>
            <a:xfrm rot="1029073">
              <a:off x="1467944" y="979452"/>
              <a:ext cx="214264" cy="208649"/>
            </a:xfrm>
            <a:custGeom>
              <a:avLst/>
              <a:gdLst/>
              <a:ahLst/>
              <a:cxnLst/>
              <a:rect l="l" t="t" r="r" b="b"/>
              <a:pathLst>
                <a:path w="2135" h="2079" extrusionOk="0">
                  <a:moveTo>
                    <a:pt x="1067" y="1"/>
                  </a:moveTo>
                  <a:cubicBezTo>
                    <a:pt x="450" y="1"/>
                    <a:pt x="0" y="450"/>
                    <a:pt x="0" y="1012"/>
                  </a:cubicBezTo>
                  <a:cubicBezTo>
                    <a:pt x="0" y="1630"/>
                    <a:pt x="450" y="2079"/>
                    <a:pt x="1067" y="2079"/>
                  </a:cubicBezTo>
                  <a:cubicBezTo>
                    <a:pt x="1629" y="2079"/>
                    <a:pt x="2135" y="1630"/>
                    <a:pt x="2135" y="1012"/>
                  </a:cubicBezTo>
                  <a:cubicBezTo>
                    <a:pt x="2078" y="450"/>
                    <a:pt x="1629" y="1"/>
                    <a:pt x="10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31"/>
            <p:cNvSpPr/>
            <p:nvPr/>
          </p:nvSpPr>
          <p:spPr>
            <a:xfrm rot="1029073">
              <a:off x="1465946" y="992706"/>
              <a:ext cx="191684" cy="191688"/>
            </a:xfrm>
            <a:custGeom>
              <a:avLst/>
              <a:gdLst/>
              <a:ahLst/>
              <a:cxnLst/>
              <a:rect l="l" t="t" r="r" b="b"/>
              <a:pathLst>
                <a:path w="1910" h="1910" extrusionOk="0">
                  <a:moveTo>
                    <a:pt x="225" y="225"/>
                  </a:moveTo>
                  <a:cubicBezTo>
                    <a:pt x="57" y="393"/>
                    <a:pt x="0" y="618"/>
                    <a:pt x="0" y="843"/>
                  </a:cubicBezTo>
                  <a:cubicBezTo>
                    <a:pt x="0" y="1461"/>
                    <a:pt x="450" y="1910"/>
                    <a:pt x="1067" y="1910"/>
                  </a:cubicBezTo>
                  <a:cubicBezTo>
                    <a:pt x="1292" y="1910"/>
                    <a:pt x="1517" y="1854"/>
                    <a:pt x="1685" y="1685"/>
                  </a:cubicBezTo>
                  <a:cubicBezTo>
                    <a:pt x="1798" y="1517"/>
                    <a:pt x="1910" y="1292"/>
                    <a:pt x="1910" y="1067"/>
                  </a:cubicBezTo>
                  <a:cubicBezTo>
                    <a:pt x="1910" y="506"/>
                    <a:pt x="1404" y="0"/>
                    <a:pt x="843" y="56"/>
                  </a:cubicBezTo>
                  <a:cubicBezTo>
                    <a:pt x="618" y="0"/>
                    <a:pt x="394" y="113"/>
                    <a:pt x="225" y="225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31"/>
            <p:cNvSpPr/>
            <p:nvPr/>
          </p:nvSpPr>
          <p:spPr>
            <a:xfrm rot="1029073">
              <a:off x="1478593" y="994614"/>
              <a:ext cx="180444" cy="180448"/>
            </a:xfrm>
            <a:custGeom>
              <a:avLst/>
              <a:gdLst/>
              <a:ahLst/>
              <a:cxnLst/>
              <a:rect l="l" t="t" r="r" b="b"/>
              <a:pathLst>
                <a:path w="1798" h="1798" extrusionOk="0">
                  <a:moveTo>
                    <a:pt x="1629" y="1573"/>
                  </a:moveTo>
                  <a:cubicBezTo>
                    <a:pt x="1742" y="1404"/>
                    <a:pt x="1798" y="1236"/>
                    <a:pt x="1798" y="1067"/>
                  </a:cubicBezTo>
                  <a:cubicBezTo>
                    <a:pt x="1798" y="506"/>
                    <a:pt x="1292" y="0"/>
                    <a:pt x="731" y="56"/>
                  </a:cubicBezTo>
                  <a:cubicBezTo>
                    <a:pt x="506" y="0"/>
                    <a:pt x="338" y="113"/>
                    <a:pt x="169" y="225"/>
                  </a:cubicBezTo>
                  <a:cubicBezTo>
                    <a:pt x="57" y="337"/>
                    <a:pt x="1" y="562"/>
                    <a:pt x="1" y="730"/>
                  </a:cubicBezTo>
                  <a:cubicBezTo>
                    <a:pt x="1" y="1292"/>
                    <a:pt x="506" y="1798"/>
                    <a:pt x="1068" y="1798"/>
                  </a:cubicBezTo>
                  <a:cubicBezTo>
                    <a:pt x="1292" y="1798"/>
                    <a:pt x="1461" y="1685"/>
                    <a:pt x="1629" y="1573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31"/>
            <p:cNvSpPr/>
            <p:nvPr/>
          </p:nvSpPr>
          <p:spPr>
            <a:xfrm>
              <a:off x="464462" y="287432"/>
              <a:ext cx="332685" cy="749790"/>
            </a:xfrm>
            <a:custGeom>
              <a:avLst/>
              <a:gdLst/>
              <a:ahLst/>
              <a:cxnLst/>
              <a:rect l="l" t="t" r="r" b="b"/>
              <a:pathLst>
                <a:path w="3315" h="7471" extrusionOk="0">
                  <a:moveTo>
                    <a:pt x="3314" y="1629"/>
                  </a:moveTo>
                  <a:lnTo>
                    <a:pt x="1" y="0"/>
                  </a:lnTo>
                  <a:lnTo>
                    <a:pt x="1" y="955"/>
                  </a:lnTo>
                  <a:lnTo>
                    <a:pt x="3314" y="2584"/>
                  </a:lnTo>
                  <a:close/>
                  <a:moveTo>
                    <a:pt x="3314" y="6459"/>
                  </a:moveTo>
                  <a:lnTo>
                    <a:pt x="1" y="4831"/>
                  </a:lnTo>
                  <a:lnTo>
                    <a:pt x="1" y="5842"/>
                  </a:lnTo>
                  <a:lnTo>
                    <a:pt x="3314" y="7470"/>
                  </a:lnTo>
                  <a:lnTo>
                    <a:pt x="3314" y="6459"/>
                  </a:lnTo>
                  <a:close/>
                  <a:moveTo>
                    <a:pt x="3314" y="4831"/>
                  </a:moveTo>
                  <a:lnTo>
                    <a:pt x="1" y="3258"/>
                  </a:lnTo>
                  <a:lnTo>
                    <a:pt x="1" y="4213"/>
                  </a:lnTo>
                  <a:lnTo>
                    <a:pt x="3314" y="5785"/>
                  </a:lnTo>
                  <a:lnTo>
                    <a:pt x="3314" y="4887"/>
                  </a:lnTo>
                  <a:close/>
                  <a:moveTo>
                    <a:pt x="3314" y="3258"/>
                  </a:moveTo>
                  <a:lnTo>
                    <a:pt x="1" y="1629"/>
                  </a:lnTo>
                  <a:lnTo>
                    <a:pt x="1" y="2584"/>
                  </a:lnTo>
                  <a:lnTo>
                    <a:pt x="3314" y="4213"/>
                  </a:lnTo>
                  <a:lnTo>
                    <a:pt x="3314" y="3258"/>
                  </a:ln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31"/>
            <p:cNvSpPr/>
            <p:nvPr/>
          </p:nvSpPr>
          <p:spPr>
            <a:xfrm>
              <a:off x="272875" y="67643"/>
              <a:ext cx="721570" cy="1381054"/>
            </a:xfrm>
            <a:custGeom>
              <a:avLst/>
              <a:gdLst/>
              <a:ahLst/>
              <a:cxnLst/>
              <a:rect l="l" t="t" r="r" b="b"/>
              <a:pathLst>
                <a:path w="7190" h="13761" extrusionOk="0">
                  <a:moveTo>
                    <a:pt x="0" y="13760"/>
                  </a:moveTo>
                  <a:lnTo>
                    <a:pt x="7189" y="13760"/>
                  </a:lnTo>
                  <a:lnTo>
                    <a:pt x="71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31"/>
            <p:cNvSpPr/>
            <p:nvPr/>
          </p:nvSpPr>
          <p:spPr>
            <a:xfrm>
              <a:off x="357378" y="67643"/>
              <a:ext cx="637069" cy="1313411"/>
            </a:xfrm>
            <a:custGeom>
              <a:avLst/>
              <a:gdLst/>
              <a:ahLst/>
              <a:cxnLst/>
              <a:rect l="l" t="t" r="r" b="b"/>
              <a:pathLst>
                <a:path w="6348" h="13087" extrusionOk="0">
                  <a:moveTo>
                    <a:pt x="6347" y="13086"/>
                  </a:moveTo>
                  <a:lnTo>
                    <a:pt x="6347" y="0"/>
                  </a:lnTo>
                  <a:lnTo>
                    <a:pt x="1" y="0"/>
                  </a:lnTo>
                  <a:lnTo>
                    <a:pt x="1" y="130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31"/>
            <p:cNvSpPr/>
            <p:nvPr/>
          </p:nvSpPr>
          <p:spPr>
            <a:xfrm>
              <a:off x="357378" y="67643"/>
              <a:ext cx="563808" cy="1313411"/>
            </a:xfrm>
            <a:custGeom>
              <a:avLst/>
              <a:gdLst/>
              <a:ahLst/>
              <a:cxnLst/>
              <a:rect l="l" t="t" r="r" b="b"/>
              <a:pathLst>
                <a:path w="5618" h="13087" extrusionOk="0">
                  <a:moveTo>
                    <a:pt x="5617" y="0"/>
                  </a:moveTo>
                  <a:lnTo>
                    <a:pt x="1" y="0"/>
                  </a:lnTo>
                  <a:lnTo>
                    <a:pt x="1" y="13086"/>
                  </a:lnTo>
                  <a:lnTo>
                    <a:pt x="5617" y="130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31"/>
            <p:cNvSpPr/>
            <p:nvPr/>
          </p:nvSpPr>
          <p:spPr>
            <a:xfrm rot="1029073">
              <a:off x="787340" y="877336"/>
              <a:ext cx="794835" cy="744172"/>
            </a:xfrm>
            <a:custGeom>
              <a:avLst/>
              <a:gdLst/>
              <a:ahLst/>
              <a:cxnLst/>
              <a:rect l="l" t="t" r="r" b="b"/>
              <a:pathLst>
                <a:path w="7920" h="7415" extrusionOk="0">
                  <a:moveTo>
                    <a:pt x="7920" y="2585"/>
                  </a:moveTo>
                  <a:lnTo>
                    <a:pt x="5842" y="1"/>
                  </a:lnTo>
                  <a:lnTo>
                    <a:pt x="0" y="4831"/>
                  </a:lnTo>
                  <a:lnTo>
                    <a:pt x="2079" y="74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31"/>
            <p:cNvSpPr/>
            <p:nvPr/>
          </p:nvSpPr>
          <p:spPr>
            <a:xfrm rot="1029073">
              <a:off x="808380" y="924823"/>
              <a:ext cx="761014" cy="699010"/>
            </a:xfrm>
            <a:custGeom>
              <a:avLst/>
              <a:gdLst/>
              <a:ahLst/>
              <a:cxnLst/>
              <a:rect l="l" t="t" r="r" b="b"/>
              <a:pathLst>
                <a:path w="7583" h="6965" extrusionOk="0">
                  <a:moveTo>
                    <a:pt x="0" y="4774"/>
                  </a:moveTo>
                  <a:lnTo>
                    <a:pt x="1798" y="6965"/>
                  </a:lnTo>
                  <a:lnTo>
                    <a:pt x="7582" y="2191"/>
                  </a:lnTo>
                  <a:lnTo>
                    <a:pt x="5785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31"/>
            <p:cNvSpPr/>
            <p:nvPr/>
          </p:nvSpPr>
          <p:spPr>
            <a:xfrm rot="1029073">
              <a:off x="815844" y="920990"/>
              <a:ext cx="727194" cy="659568"/>
            </a:xfrm>
            <a:custGeom>
              <a:avLst/>
              <a:gdLst/>
              <a:ahLst/>
              <a:cxnLst/>
              <a:rect l="l" t="t" r="r" b="b"/>
              <a:pathLst>
                <a:path w="7246" h="6572" extrusionOk="0">
                  <a:moveTo>
                    <a:pt x="7246" y="1854"/>
                  </a:moveTo>
                  <a:lnTo>
                    <a:pt x="5729" y="0"/>
                  </a:lnTo>
                  <a:lnTo>
                    <a:pt x="0" y="4774"/>
                  </a:lnTo>
                  <a:lnTo>
                    <a:pt x="1461" y="65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31"/>
            <p:cNvSpPr/>
            <p:nvPr/>
          </p:nvSpPr>
          <p:spPr>
            <a:xfrm>
              <a:off x="255914" y="1031502"/>
              <a:ext cx="755391" cy="761030"/>
            </a:xfrm>
            <a:custGeom>
              <a:avLst/>
              <a:gdLst/>
              <a:ahLst/>
              <a:cxnLst/>
              <a:rect l="l" t="t" r="r" b="b"/>
              <a:pathLst>
                <a:path w="7527" h="7583" extrusionOk="0">
                  <a:moveTo>
                    <a:pt x="3820" y="0"/>
                  </a:moveTo>
                  <a:cubicBezTo>
                    <a:pt x="1742" y="0"/>
                    <a:pt x="57" y="1685"/>
                    <a:pt x="57" y="3763"/>
                  </a:cubicBezTo>
                  <a:cubicBezTo>
                    <a:pt x="1" y="5841"/>
                    <a:pt x="1686" y="7526"/>
                    <a:pt x="3820" y="7582"/>
                  </a:cubicBezTo>
                  <a:cubicBezTo>
                    <a:pt x="5842" y="7582"/>
                    <a:pt x="7527" y="5897"/>
                    <a:pt x="7527" y="3819"/>
                  </a:cubicBezTo>
                  <a:cubicBezTo>
                    <a:pt x="7527" y="1741"/>
                    <a:pt x="5842" y="56"/>
                    <a:pt x="3820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05" name="Google Shape;13305;p31"/>
            <p:cNvSpPr/>
            <p:nvPr/>
          </p:nvSpPr>
          <p:spPr>
            <a:xfrm>
              <a:off x="255914" y="1082184"/>
              <a:ext cx="727190" cy="710348"/>
            </a:xfrm>
            <a:custGeom>
              <a:avLst/>
              <a:gdLst/>
              <a:ahLst/>
              <a:cxnLst/>
              <a:rect l="l" t="t" r="r" b="b"/>
              <a:pathLst>
                <a:path w="7246" h="7078" extrusionOk="0">
                  <a:moveTo>
                    <a:pt x="506" y="1461"/>
                  </a:moveTo>
                  <a:cubicBezTo>
                    <a:pt x="225" y="1966"/>
                    <a:pt x="57" y="2640"/>
                    <a:pt x="57" y="3258"/>
                  </a:cubicBezTo>
                  <a:cubicBezTo>
                    <a:pt x="1" y="5336"/>
                    <a:pt x="1686" y="7021"/>
                    <a:pt x="3820" y="7077"/>
                  </a:cubicBezTo>
                  <a:cubicBezTo>
                    <a:pt x="4943" y="7077"/>
                    <a:pt x="6066" y="6516"/>
                    <a:pt x="6740" y="5617"/>
                  </a:cubicBezTo>
                  <a:cubicBezTo>
                    <a:pt x="7077" y="5055"/>
                    <a:pt x="7246" y="4438"/>
                    <a:pt x="7246" y="3764"/>
                  </a:cubicBezTo>
                  <a:cubicBezTo>
                    <a:pt x="7246" y="1686"/>
                    <a:pt x="5561" y="1"/>
                    <a:pt x="3483" y="1"/>
                  </a:cubicBezTo>
                  <a:cubicBezTo>
                    <a:pt x="2303" y="1"/>
                    <a:pt x="1236" y="506"/>
                    <a:pt x="506" y="14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31"/>
            <p:cNvSpPr/>
            <p:nvPr/>
          </p:nvSpPr>
          <p:spPr>
            <a:xfrm>
              <a:off x="379959" y="1228710"/>
              <a:ext cx="439767" cy="434157"/>
            </a:xfrm>
            <a:custGeom>
              <a:avLst/>
              <a:gdLst/>
              <a:ahLst/>
              <a:cxnLst/>
              <a:rect l="l" t="t" r="r" b="b"/>
              <a:pathLst>
                <a:path w="4382" h="4326" extrusionOk="0">
                  <a:moveTo>
                    <a:pt x="2191" y="1"/>
                  </a:moveTo>
                  <a:cubicBezTo>
                    <a:pt x="955" y="1"/>
                    <a:pt x="0" y="956"/>
                    <a:pt x="0" y="2135"/>
                  </a:cubicBezTo>
                  <a:cubicBezTo>
                    <a:pt x="0" y="3371"/>
                    <a:pt x="1011" y="4326"/>
                    <a:pt x="2191" y="4326"/>
                  </a:cubicBezTo>
                  <a:cubicBezTo>
                    <a:pt x="3370" y="4326"/>
                    <a:pt x="4381" y="3315"/>
                    <a:pt x="4381" y="2135"/>
                  </a:cubicBezTo>
                  <a:cubicBezTo>
                    <a:pt x="4381" y="956"/>
                    <a:pt x="3370" y="1"/>
                    <a:pt x="2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31"/>
            <p:cNvSpPr/>
            <p:nvPr/>
          </p:nvSpPr>
          <p:spPr>
            <a:xfrm>
              <a:off x="419400" y="1189268"/>
              <a:ext cx="434147" cy="439778"/>
            </a:xfrm>
            <a:custGeom>
              <a:avLst/>
              <a:gdLst/>
              <a:ahLst/>
              <a:cxnLst/>
              <a:rect l="l" t="t" r="r" b="b"/>
              <a:pathLst>
                <a:path w="4326" h="4382" extrusionOk="0">
                  <a:moveTo>
                    <a:pt x="2191" y="1"/>
                  </a:moveTo>
                  <a:cubicBezTo>
                    <a:pt x="955" y="1"/>
                    <a:pt x="0" y="1012"/>
                    <a:pt x="0" y="2191"/>
                  </a:cubicBezTo>
                  <a:cubicBezTo>
                    <a:pt x="0" y="3371"/>
                    <a:pt x="955" y="4382"/>
                    <a:pt x="2191" y="4382"/>
                  </a:cubicBezTo>
                  <a:cubicBezTo>
                    <a:pt x="3370" y="4382"/>
                    <a:pt x="4325" y="3371"/>
                    <a:pt x="4325" y="2191"/>
                  </a:cubicBezTo>
                  <a:cubicBezTo>
                    <a:pt x="4325" y="1012"/>
                    <a:pt x="3370" y="1"/>
                    <a:pt x="2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31"/>
            <p:cNvSpPr/>
            <p:nvPr/>
          </p:nvSpPr>
          <p:spPr>
            <a:xfrm>
              <a:off x="419400" y="1234430"/>
              <a:ext cx="394606" cy="394616"/>
            </a:xfrm>
            <a:custGeom>
              <a:avLst/>
              <a:gdLst/>
              <a:ahLst/>
              <a:cxnLst/>
              <a:rect l="l" t="t" r="r" b="b"/>
              <a:pathLst>
                <a:path w="3932" h="3932" extrusionOk="0">
                  <a:moveTo>
                    <a:pt x="450" y="449"/>
                  </a:moveTo>
                  <a:cubicBezTo>
                    <a:pt x="169" y="786"/>
                    <a:pt x="0" y="1292"/>
                    <a:pt x="0" y="1741"/>
                  </a:cubicBezTo>
                  <a:cubicBezTo>
                    <a:pt x="0" y="2921"/>
                    <a:pt x="955" y="3932"/>
                    <a:pt x="2191" y="3932"/>
                  </a:cubicBezTo>
                  <a:cubicBezTo>
                    <a:pt x="2640" y="3932"/>
                    <a:pt x="3089" y="3763"/>
                    <a:pt x="3483" y="3482"/>
                  </a:cubicBezTo>
                  <a:cubicBezTo>
                    <a:pt x="3763" y="3089"/>
                    <a:pt x="3932" y="2640"/>
                    <a:pt x="3876" y="2191"/>
                  </a:cubicBezTo>
                  <a:cubicBezTo>
                    <a:pt x="3876" y="955"/>
                    <a:pt x="2921" y="0"/>
                    <a:pt x="1741" y="0"/>
                  </a:cubicBezTo>
                  <a:cubicBezTo>
                    <a:pt x="1236" y="0"/>
                    <a:pt x="787" y="169"/>
                    <a:pt x="394" y="449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31"/>
            <p:cNvSpPr/>
            <p:nvPr/>
          </p:nvSpPr>
          <p:spPr>
            <a:xfrm>
              <a:off x="441981" y="1234430"/>
              <a:ext cx="372025" cy="360794"/>
            </a:xfrm>
            <a:custGeom>
              <a:avLst/>
              <a:gdLst/>
              <a:ahLst/>
              <a:cxnLst/>
              <a:rect l="l" t="t" r="r" b="b"/>
              <a:pathLst>
                <a:path w="3707" h="3595" extrusionOk="0">
                  <a:moveTo>
                    <a:pt x="3426" y="3258"/>
                  </a:moveTo>
                  <a:cubicBezTo>
                    <a:pt x="3595" y="2921"/>
                    <a:pt x="3707" y="2527"/>
                    <a:pt x="3651" y="2191"/>
                  </a:cubicBezTo>
                  <a:cubicBezTo>
                    <a:pt x="3651" y="955"/>
                    <a:pt x="2696" y="0"/>
                    <a:pt x="1516" y="0"/>
                  </a:cubicBezTo>
                  <a:cubicBezTo>
                    <a:pt x="1067" y="0"/>
                    <a:pt x="674" y="112"/>
                    <a:pt x="281" y="337"/>
                  </a:cubicBezTo>
                  <a:cubicBezTo>
                    <a:pt x="112" y="674"/>
                    <a:pt x="0" y="1067"/>
                    <a:pt x="0" y="1404"/>
                  </a:cubicBezTo>
                  <a:cubicBezTo>
                    <a:pt x="0" y="2640"/>
                    <a:pt x="1011" y="3595"/>
                    <a:pt x="2190" y="3595"/>
                  </a:cubicBezTo>
                  <a:cubicBezTo>
                    <a:pt x="2640" y="3595"/>
                    <a:pt x="3033" y="3482"/>
                    <a:pt x="3370" y="3258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31"/>
            <p:cNvSpPr/>
            <p:nvPr/>
          </p:nvSpPr>
          <p:spPr>
            <a:xfrm>
              <a:off x="272875" y="123945"/>
              <a:ext cx="721570" cy="186168"/>
            </a:xfrm>
            <a:custGeom>
              <a:avLst/>
              <a:gdLst/>
              <a:ahLst/>
              <a:cxnLst/>
              <a:rect l="l" t="t" r="r" b="b"/>
              <a:pathLst>
                <a:path w="7190" h="1855" extrusionOk="0">
                  <a:moveTo>
                    <a:pt x="2640" y="1854"/>
                  </a:moveTo>
                  <a:cubicBezTo>
                    <a:pt x="4886" y="1854"/>
                    <a:pt x="6852" y="1068"/>
                    <a:pt x="7189" y="1"/>
                  </a:cubicBezTo>
                  <a:lnTo>
                    <a:pt x="0" y="1"/>
                  </a:lnTo>
                  <a:lnTo>
                    <a:pt x="0" y="1461"/>
                  </a:lnTo>
                  <a:cubicBezTo>
                    <a:pt x="843" y="1686"/>
                    <a:pt x="1741" y="1854"/>
                    <a:pt x="2640" y="1854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31"/>
            <p:cNvSpPr/>
            <p:nvPr/>
          </p:nvSpPr>
          <p:spPr>
            <a:xfrm>
              <a:off x="126250" y="67643"/>
              <a:ext cx="1020335" cy="152246"/>
            </a:xfrm>
            <a:custGeom>
              <a:avLst/>
              <a:gdLst/>
              <a:ahLst/>
              <a:cxnLst/>
              <a:rect l="l" t="t" r="r" b="b"/>
              <a:pathLst>
                <a:path w="10167" h="1517" extrusionOk="0">
                  <a:moveTo>
                    <a:pt x="5112" y="1516"/>
                  </a:moveTo>
                  <a:cubicBezTo>
                    <a:pt x="7639" y="1516"/>
                    <a:pt x="9717" y="842"/>
                    <a:pt x="10167" y="0"/>
                  </a:cubicBezTo>
                  <a:lnTo>
                    <a:pt x="1" y="0"/>
                  </a:lnTo>
                  <a:cubicBezTo>
                    <a:pt x="450" y="842"/>
                    <a:pt x="2528" y="1516"/>
                    <a:pt x="5112" y="15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31"/>
            <p:cNvSpPr/>
            <p:nvPr/>
          </p:nvSpPr>
          <p:spPr>
            <a:xfrm>
              <a:off x="244674" y="67643"/>
              <a:ext cx="901913" cy="112805"/>
            </a:xfrm>
            <a:custGeom>
              <a:avLst/>
              <a:gdLst/>
              <a:ahLst/>
              <a:cxnLst/>
              <a:rect l="l" t="t" r="r" b="b"/>
              <a:pathLst>
                <a:path w="8987" h="1124" extrusionOk="0">
                  <a:moveTo>
                    <a:pt x="8481" y="506"/>
                  </a:moveTo>
                  <a:cubicBezTo>
                    <a:pt x="8706" y="393"/>
                    <a:pt x="8874" y="225"/>
                    <a:pt x="8987" y="0"/>
                  </a:cubicBezTo>
                  <a:lnTo>
                    <a:pt x="0" y="0"/>
                  </a:lnTo>
                  <a:cubicBezTo>
                    <a:pt x="843" y="674"/>
                    <a:pt x="2640" y="1123"/>
                    <a:pt x="4774" y="1123"/>
                  </a:cubicBezTo>
                  <a:cubicBezTo>
                    <a:pt x="6010" y="1123"/>
                    <a:pt x="7302" y="955"/>
                    <a:pt x="8537" y="506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31"/>
            <p:cNvSpPr/>
            <p:nvPr/>
          </p:nvSpPr>
          <p:spPr>
            <a:xfrm>
              <a:off x="126250" y="0"/>
              <a:ext cx="1025955" cy="67743"/>
            </a:xfrm>
            <a:custGeom>
              <a:avLst/>
              <a:gdLst/>
              <a:ahLst/>
              <a:cxnLst/>
              <a:rect l="l" t="t" r="r" b="b"/>
              <a:pathLst>
                <a:path w="10223" h="675" extrusionOk="0">
                  <a:moveTo>
                    <a:pt x="1" y="0"/>
                  </a:moveTo>
                  <a:lnTo>
                    <a:pt x="10223" y="0"/>
                  </a:lnTo>
                  <a:lnTo>
                    <a:pt x="10223" y="674"/>
                  </a:lnTo>
                  <a:lnTo>
                    <a:pt x="1" y="674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31"/>
            <p:cNvSpPr/>
            <p:nvPr/>
          </p:nvSpPr>
          <p:spPr>
            <a:xfrm rot="1029073">
              <a:off x="1334601" y="965584"/>
              <a:ext cx="298866" cy="310113"/>
            </a:xfrm>
            <a:custGeom>
              <a:avLst/>
              <a:gdLst/>
              <a:ahLst/>
              <a:cxnLst/>
              <a:rect l="l" t="t" r="r" b="b"/>
              <a:pathLst>
                <a:path w="2978" h="3090" extrusionOk="0">
                  <a:moveTo>
                    <a:pt x="169" y="562"/>
                  </a:moveTo>
                  <a:cubicBezTo>
                    <a:pt x="57" y="786"/>
                    <a:pt x="1" y="1011"/>
                    <a:pt x="1" y="1292"/>
                  </a:cubicBezTo>
                  <a:cubicBezTo>
                    <a:pt x="1" y="2303"/>
                    <a:pt x="843" y="3089"/>
                    <a:pt x="1854" y="3089"/>
                  </a:cubicBezTo>
                  <a:cubicBezTo>
                    <a:pt x="2079" y="3089"/>
                    <a:pt x="2304" y="3033"/>
                    <a:pt x="2528" y="2921"/>
                  </a:cubicBezTo>
                  <a:lnTo>
                    <a:pt x="2978" y="2584"/>
                  </a:lnTo>
                  <a:lnTo>
                    <a:pt x="843" y="0"/>
                  </a:lnTo>
                  <a:lnTo>
                    <a:pt x="113" y="618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31"/>
            <p:cNvSpPr/>
            <p:nvPr/>
          </p:nvSpPr>
          <p:spPr>
            <a:xfrm rot="1029073">
              <a:off x="1446861" y="989828"/>
              <a:ext cx="208644" cy="208649"/>
            </a:xfrm>
            <a:custGeom>
              <a:avLst/>
              <a:gdLst/>
              <a:ahLst/>
              <a:cxnLst/>
              <a:rect l="l" t="t" r="r" b="b"/>
              <a:pathLst>
                <a:path w="2079" h="2079" extrusionOk="0">
                  <a:moveTo>
                    <a:pt x="1012" y="0"/>
                  </a:moveTo>
                  <a:cubicBezTo>
                    <a:pt x="450" y="0"/>
                    <a:pt x="1" y="450"/>
                    <a:pt x="1" y="1011"/>
                  </a:cubicBezTo>
                  <a:cubicBezTo>
                    <a:pt x="1" y="1629"/>
                    <a:pt x="450" y="2078"/>
                    <a:pt x="1012" y="2078"/>
                  </a:cubicBezTo>
                  <a:cubicBezTo>
                    <a:pt x="1630" y="2078"/>
                    <a:pt x="2079" y="1629"/>
                    <a:pt x="2079" y="1011"/>
                  </a:cubicBezTo>
                  <a:cubicBezTo>
                    <a:pt x="2079" y="450"/>
                    <a:pt x="1630" y="0"/>
                    <a:pt x="1012" y="0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31"/>
            <p:cNvSpPr/>
            <p:nvPr/>
          </p:nvSpPr>
          <p:spPr>
            <a:xfrm rot="1029073">
              <a:off x="1389173" y="899738"/>
              <a:ext cx="366407" cy="366516"/>
            </a:xfrm>
            <a:custGeom>
              <a:avLst/>
              <a:gdLst/>
              <a:ahLst/>
              <a:cxnLst/>
              <a:rect l="l" t="t" r="r" b="b"/>
              <a:pathLst>
                <a:path w="3651" h="3652" extrusionOk="0">
                  <a:moveTo>
                    <a:pt x="1853" y="1"/>
                  </a:moveTo>
                  <a:cubicBezTo>
                    <a:pt x="843" y="1"/>
                    <a:pt x="56" y="787"/>
                    <a:pt x="56" y="1798"/>
                  </a:cubicBezTo>
                  <a:cubicBezTo>
                    <a:pt x="0" y="2809"/>
                    <a:pt x="843" y="3651"/>
                    <a:pt x="1853" y="3651"/>
                  </a:cubicBezTo>
                  <a:cubicBezTo>
                    <a:pt x="2864" y="3651"/>
                    <a:pt x="3651" y="2809"/>
                    <a:pt x="3651" y="1798"/>
                  </a:cubicBezTo>
                  <a:cubicBezTo>
                    <a:pt x="3651" y="787"/>
                    <a:pt x="2864" y="1"/>
                    <a:pt x="1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31"/>
            <p:cNvSpPr/>
            <p:nvPr/>
          </p:nvSpPr>
          <p:spPr>
            <a:xfrm rot="1029073">
              <a:off x="1386218" y="919331"/>
              <a:ext cx="349547" cy="343935"/>
            </a:xfrm>
            <a:custGeom>
              <a:avLst/>
              <a:gdLst/>
              <a:ahLst/>
              <a:cxnLst/>
              <a:rect l="l" t="t" r="r" b="b"/>
              <a:pathLst>
                <a:path w="3483" h="3427" extrusionOk="0">
                  <a:moveTo>
                    <a:pt x="281" y="730"/>
                  </a:moveTo>
                  <a:cubicBezTo>
                    <a:pt x="112" y="955"/>
                    <a:pt x="56" y="1292"/>
                    <a:pt x="56" y="1573"/>
                  </a:cubicBezTo>
                  <a:cubicBezTo>
                    <a:pt x="0" y="2584"/>
                    <a:pt x="843" y="3426"/>
                    <a:pt x="1853" y="3426"/>
                  </a:cubicBezTo>
                  <a:cubicBezTo>
                    <a:pt x="2415" y="3370"/>
                    <a:pt x="2921" y="3145"/>
                    <a:pt x="3258" y="2696"/>
                  </a:cubicBezTo>
                  <a:cubicBezTo>
                    <a:pt x="3370" y="2415"/>
                    <a:pt x="3482" y="2134"/>
                    <a:pt x="3482" y="1797"/>
                  </a:cubicBezTo>
                  <a:cubicBezTo>
                    <a:pt x="3482" y="786"/>
                    <a:pt x="2640" y="0"/>
                    <a:pt x="1685" y="0"/>
                  </a:cubicBezTo>
                  <a:cubicBezTo>
                    <a:pt x="1123" y="0"/>
                    <a:pt x="618" y="281"/>
                    <a:pt x="281" y="7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31"/>
            <p:cNvSpPr/>
            <p:nvPr/>
          </p:nvSpPr>
          <p:spPr>
            <a:xfrm rot="1029073">
              <a:off x="1467944" y="979452"/>
              <a:ext cx="214264" cy="208649"/>
            </a:xfrm>
            <a:custGeom>
              <a:avLst/>
              <a:gdLst/>
              <a:ahLst/>
              <a:cxnLst/>
              <a:rect l="l" t="t" r="r" b="b"/>
              <a:pathLst>
                <a:path w="2135" h="2079" extrusionOk="0">
                  <a:moveTo>
                    <a:pt x="1067" y="1"/>
                  </a:moveTo>
                  <a:cubicBezTo>
                    <a:pt x="450" y="1"/>
                    <a:pt x="0" y="450"/>
                    <a:pt x="0" y="1012"/>
                  </a:cubicBezTo>
                  <a:cubicBezTo>
                    <a:pt x="0" y="1630"/>
                    <a:pt x="450" y="2079"/>
                    <a:pt x="1067" y="2079"/>
                  </a:cubicBezTo>
                  <a:cubicBezTo>
                    <a:pt x="1629" y="2079"/>
                    <a:pt x="2135" y="1630"/>
                    <a:pt x="2135" y="1012"/>
                  </a:cubicBezTo>
                  <a:cubicBezTo>
                    <a:pt x="2078" y="450"/>
                    <a:pt x="1629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31"/>
            <p:cNvSpPr/>
            <p:nvPr/>
          </p:nvSpPr>
          <p:spPr>
            <a:xfrm rot="1029073">
              <a:off x="1465946" y="992706"/>
              <a:ext cx="191684" cy="191688"/>
            </a:xfrm>
            <a:custGeom>
              <a:avLst/>
              <a:gdLst/>
              <a:ahLst/>
              <a:cxnLst/>
              <a:rect l="l" t="t" r="r" b="b"/>
              <a:pathLst>
                <a:path w="1910" h="1910" extrusionOk="0">
                  <a:moveTo>
                    <a:pt x="225" y="225"/>
                  </a:moveTo>
                  <a:cubicBezTo>
                    <a:pt x="57" y="393"/>
                    <a:pt x="0" y="618"/>
                    <a:pt x="0" y="843"/>
                  </a:cubicBezTo>
                  <a:cubicBezTo>
                    <a:pt x="0" y="1461"/>
                    <a:pt x="450" y="1910"/>
                    <a:pt x="1067" y="1910"/>
                  </a:cubicBezTo>
                  <a:cubicBezTo>
                    <a:pt x="1292" y="1910"/>
                    <a:pt x="1517" y="1854"/>
                    <a:pt x="1685" y="1685"/>
                  </a:cubicBezTo>
                  <a:cubicBezTo>
                    <a:pt x="1798" y="1517"/>
                    <a:pt x="1910" y="1292"/>
                    <a:pt x="1910" y="1067"/>
                  </a:cubicBezTo>
                  <a:cubicBezTo>
                    <a:pt x="1910" y="506"/>
                    <a:pt x="1404" y="0"/>
                    <a:pt x="843" y="56"/>
                  </a:cubicBezTo>
                  <a:cubicBezTo>
                    <a:pt x="618" y="0"/>
                    <a:pt x="394" y="113"/>
                    <a:pt x="225" y="225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31"/>
            <p:cNvSpPr/>
            <p:nvPr/>
          </p:nvSpPr>
          <p:spPr>
            <a:xfrm rot="1029073">
              <a:off x="1478593" y="994614"/>
              <a:ext cx="180444" cy="180448"/>
            </a:xfrm>
            <a:custGeom>
              <a:avLst/>
              <a:gdLst/>
              <a:ahLst/>
              <a:cxnLst/>
              <a:rect l="l" t="t" r="r" b="b"/>
              <a:pathLst>
                <a:path w="1798" h="1798" extrusionOk="0">
                  <a:moveTo>
                    <a:pt x="1629" y="1573"/>
                  </a:moveTo>
                  <a:cubicBezTo>
                    <a:pt x="1742" y="1404"/>
                    <a:pt x="1798" y="1236"/>
                    <a:pt x="1798" y="1067"/>
                  </a:cubicBezTo>
                  <a:cubicBezTo>
                    <a:pt x="1798" y="506"/>
                    <a:pt x="1292" y="0"/>
                    <a:pt x="731" y="56"/>
                  </a:cubicBezTo>
                  <a:cubicBezTo>
                    <a:pt x="506" y="0"/>
                    <a:pt x="338" y="113"/>
                    <a:pt x="169" y="225"/>
                  </a:cubicBezTo>
                  <a:cubicBezTo>
                    <a:pt x="57" y="337"/>
                    <a:pt x="1" y="562"/>
                    <a:pt x="1" y="730"/>
                  </a:cubicBezTo>
                  <a:cubicBezTo>
                    <a:pt x="1" y="1292"/>
                    <a:pt x="506" y="1798"/>
                    <a:pt x="1068" y="1798"/>
                  </a:cubicBezTo>
                  <a:cubicBezTo>
                    <a:pt x="1292" y="1798"/>
                    <a:pt x="1461" y="1685"/>
                    <a:pt x="1629" y="1573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31"/>
            <p:cNvSpPr/>
            <p:nvPr/>
          </p:nvSpPr>
          <p:spPr>
            <a:xfrm>
              <a:off x="464462" y="287432"/>
              <a:ext cx="332685" cy="749790"/>
            </a:xfrm>
            <a:custGeom>
              <a:avLst/>
              <a:gdLst/>
              <a:ahLst/>
              <a:cxnLst/>
              <a:rect l="l" t="t" r="r" b="b"/>
              <a:pathLst>
                <a:path w="3315" h="7471" extrusionOk="0">
                  <a:moveTo>
                    <a:pt x="3314" y="1629"/>
                  </a:moveTo>
                  <a:lnTo>
                    <a:pt x="1" y="0"/>
                  </a:lnTo>
                  <a:lnTo>
                    <a:pt x="1" y="955"/>
                  </a:lnTo>
                  <a:lnTo>
                    <a:pt x="3314" y="2584"/>
                  </a:lnTo>
                  <a:close/>
                  <a:moveTo>
                    <a:pt x="3314" y="6459"/>
                  </a:moveTo>
                  <a:lnTo>
                    <a:pt x="1" y="4831"/>
                  </a:lnTo>
                  <a:lnTo>
                    <a:pt x="1" y="5842"/>
                  </a:lnTo>
                  <a:lnTo>
                    <a:pt x="3314" y="7470"/>
                  </a:lnTo>
                  <a:lnTo>
                    <a:pt x="3314" y="6459"/>
                  </a:lnTo>
                  <a:close/>
                  <a:moveTo>
                    <a:pt x="3314" y="4831"/>
                  </a:moveTo>
                  <a:lnTo>
                    <a:pt x="1" y="3258"/>
                  </a:lnTo>
                  <a:lnTo>
                    <a:pt x="1" y="4213"/>
                  </a:lnTo>
                  <a:lnTo>
                    <a:pt x="3314" y="5785"/>
                  </a:lnTo>
                  <a:lnTo>
                    <a:pt x="3314" y="4887"/>
                  </a:lnTo>
                  <a:close/>
                  <a:moveTo>
                    <a:pt x="3314" y="3258"/>
                  </a:moveTo>
                  <a:lnTo>
                    <a:pt x="1" y="1629"/>
                  </a:lnTo>
                  <a:lnTo>
                    <a:pt x="1" y="2584"/>
                  </a:lnTo>
                  <a:lnTo>
                    <a:pt x="3314" y="4213"/>
                  </a:lnTo>
                  <a:lnTo>
                    <a:pt x="3314" y="325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31"/>
            <p:cNvSpPr/>
            <p:nvPr/>
          </p:nvSpPr>
          <p:spPr>
            <a:xfrm>
              <a:off x="244674" y="67643"/>
              <a:ext cx="901913" cy="112805"/>
            </a:xfrm>
            <a:custGeom>
              <a:avLst/>
              <a:gdLst/>
              <a:ahLst/>
              <a:cxnLst/>
              <a:rect l="l" t="t" r="r" b="b"/>
              <a:pathLst>
                <a:path w="8987" h="1124" extrusionOk="0">
                  <a:moveTo>
                    <a:pt x="8481" y="506"/>
                  </a:moveTo>
                  <a:cubicBezTo>
                    <a:pt x="8706" y="393"/>
                    <a:pt x="8874" y="225"/>
                    <a:pt x="8987" y="0"/>
                  </a:cubicBezTo>
                  <a:lnTo>
                    <a:pt x="0" y="0"/>
                  </a:lnTo>
                  <a:cubicBezTo>
                    <a:pt x="843" y="674"/>
                    <a:pt x="2640" y="1123"/>
                    <a:pt x="4774" y="1123"/>
                  </a:cubicBezTo>
                  <a:cubicBezTo>
                    <a:pt x="6010" y="1123"/>
                    <a:pt x="7302" y="955"/>
                    <a:pt x="8537" y="5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31"/>
            <p:cNvSpPr/>
            <p:nvPr/>
          </p:nvSpPr>
          <p:spPr>
            <a:xfrm rot="-1579503">
              <a:off x="1961877" y="1144599"/>
              <a:ext cx="282006" cy="282012"/>
            </a:xfrm>
            <a:custGeom>
              <a:avLst/>
              <a:gdLst/>
              <a:ahLst/>
              <a:cxnLst/>
              <a:rect l="l" t="t" r="r" b="b"/>
              <a:pathLst>
                <a:path w="2810" h="2810" extrusionOk="0">
                  <a:moveTo>
                    <a:pt x="1405" y="1"/>
                  </a:moveTo>
                  <a:cubicBezTo>
                    <a:pt x="619" y="1"/>
                    <a:pt x="1" y="619"/>
                    <a:pt x="1" y="1405"/>
                  </a:cubicBezTo>
                  <a:cubicBezTo>
                    <a:pt x="1" y="2135"/>
                    <a:pt x="619" y="2753"/>
                    <a:pt x="1405" y="2809"/>
                  </a:cubicBezTo>
                  <a:cubicBezTo>
                    <a:pt x="2135" y="2809"/>
                    <a:pt x="2809" y="2135"/>
                    <a:pt x="2809" y="1405"/>
                  </a:cubicBezTo>
                  <a:cubicBezTo>
                    <a:pt x="2809" y="619"/>
                    <a:pt x="2135" y="1"/>
                    <a:pt x="1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31"/>
            <p:cNvSpPr/>
            <p:nvPr/>
          </p:nvSpPr>
          <p:spPr>
            <a:xfrm rot="-1579503">
              <a:off x="1971650" y="1161927"/>
              <a:ext cx="264945" cy="265051"/>
            </a:xfrm>
            <a:custGeom>
              <a:avLst/>
              <a:gdLst/>
              <a:ahLst/>
              <a:cxnLst/>
              <a:rect l="l" t="t" r="r" b="b"/>
              <a:pathLst>
                <a:path w="2640" h="2641" extrusionOk="0">
                  <a:moveTo>
                    <a:pt x="169" y="506"/>
                  </a:moveTo>
                  <a:cubicBezTo>
                    <a:pt x="56" y="730"/>
                    <a:pt x="0" y="955"/>
                    <a:pt x="0" y="1236"/>
                  </a:cubicBezTo>
                  <a:cubicBezTo>
                    <a:pt x="0" y="1966"/>
                    <a:pt x="618" y="2584"/>
                    <a:pt x="1348" y="2640"/>
                  </a:cubicBezTo>
                  <a:cubicBezTo>
                    <a:pt x="1797" y="2640"/>
                    <a:pt x="2190" y="2415"/>
                    <a:pt x="2415" y="2078"/>
                  </a:cubicBezTo>
                  <a:cubicBezTo>
                    <a:pt x="2584" y="1854"/>
                    <a:pt x="2640" y="1629"/>
                    <a:pt x="2584" y="1404"/>
                  </a:cubicBezTo>
                  <a:cubicBezTo>
                    <a:pt x="2584" y="618"/>
                    <a:pt x="1966" y="0"/>
                    <a:pt x="1180" y="0"/>
                  </a:cubicBezTo>
                  <a:cubicBezTo>
                    <a:pt x="786" y="0"/>
                    <a:pt x="393" y="169"/>
                    <a:pt x="169" y="50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31"/>
            <p:cNvSpPr/>
            <p:nvPr/>
          </p:nvSpPr>
          <p:spPr>
            <a:xfrm rot="-1579503">
              <a:off x="2011285" y="1219158"/>
              <a:ext cx="157863" cy="157967"/>
            </a:xfrm>
            <a:custGeom>
              <a:avLst/>
              <a:gdLst/>
              <a:ahLst/>
              <a:cxnLst/>
              <a:rect l="l" t="t" r="r" b="b"/>
              <a:pathLst>
                <a:path w="1573" h="1574" extrusionOk="0">
                  <a:moveTo>
                    <a:pt x="787" y="1"/>
                  </a:moveTo>
                  <a:cubicBezTo>
                    <a:pt x="337" y="1"/>
                    <a:pt x="0" y="338"/>
                    <a:pt x="0" y="787"/>
                  </a:cubicBezTo>
                  <a:cubicBezTo>
                    <a:pt x="0" y="1236"/>
                    <a:pt x="337" y="1573"/>
                    <a:pt x="787" y="1573"/>
                  </a:cubicBezTo>
                  <a:cubicBezTo>
                    <a:pt x="1236" y="1573"/>
                    <a:pt x="1573" y="1236"/>
                    <a:pt x="1573" y="787"/>
                  </a:cubicBezTo>
                  <a:cubicBezTo>
                    <a:pt x="1573" y="338"/>
                    <a:pt x="1236" y="1"/>
                    <a:pt x="7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31"/>
            <p:cNvSpPr/>
            <p:nvPr/>
          </p:nvSpPr>
          <p:spPr>
            <a:xfrm rot="-1579503">
              <a:off x="2014832" y="1197501"/>
              <a:ext cx="163583" cy="16358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843" y="0"/>
                  </a:moveTo>
                  <a:cubicBezTo>
                    <a:pt x="394" y="0"/>
                    <a:pt x="1" y="393"/>
                    <a:pt x="1" y="843"/>
                  </a:cubicBezTo>
                  <a:cubicBezTo>
                    <a:pt x="1" y="1236"/>
                    <a:pt x="394" y="1629"/>
                    <a:pt x="843" y="1629"/>
                  </a:cubicBezTo>
                  <a:cubicBezTo>
                    <a:pt x="1236" y="1629"/>
                    <a:pt x="1629" y="1236"/>
                    <a:pt x="1629" y="843"/>
                  </a:cubicBezTo>
                  <a:cubicBezTo>
                    <a:pt x="1629" y="393"/>
                    <a:pt x="1236" y="0"/>
                    <a:pt x="8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31"/>
            <p:cNvSpPr/>
            <p:nvPr/>
          </p:nvSpPr>
          <p:spPr>
            <a:xfrm rot="-1579503">
              <a:off x="2019450" y="1217248"/>
              <a:ext cx="146623" cy="146726"/>
            </a:xfrm>
            <a:custGeom>
              <a:avLst/>
              <a:gdLst/>
              <a:ahLst/>
              <a:cxnLst/>
              <a:rect l="l" t="t" r="r" b="b"/>
              <a:pathLst>
                <a:path w="1461" h="1462" extrusionOk="0">
                  <a:moveTo>
                    <a:pt x="169" y="169"/>
                  </a:moveTo>
                  <a:cubicBezTo>
                    <a:pt x="57" y="282"/>
                    <a:pt x="1" y="450"/>
                    <a:pt x="1" y="675"/>
                  </a:cubicBezTo>
                  <a:cubicBezTo>
                    <a:pt x="1" y="1068"/>
                    <a:pt x="394" y="1461"/>
                    <a:pt x="843" y="1461"/>
                  </a:cubicBezTo>
                  <a:cubicBezTo>
                    <a:pt x="1011" y="1461"/>
                    <a:pt x="1180" y="1405"/>
                    <a:pt x="1292" y="1293"/>
                  </a:cubicBezTo>
                  <a:cubicBezTo>
                    <a:pt x="1405" y="1124"/>
                    <a:pt x="1461" y="956"/>
                    <a:pt x="1461" y="787"/>
                  </a:cubicBezTo>
                  <a:cubicBezTo>
                    <a:pt x="1461" y="338"/>
                    <a:pt x="1124" y="1"/>
                    <a:pt x="675" y="1"/>
                  </a:cubicBezTo>
                  <a:cubicBezTo>
                    <a:pt x="506" y="1"/>
                    <a:pt x="338" y="57"/>
                    <a:pt x="169" y="169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31"/>
            <p:cNvSpPr/>
            <p:nvPr/>
          </p:nvSpPr>
          <p:spPr>
            <a:xfrm rot="-1579503">
              <a:off x="2027593" y="1215344"/>
              <a:ext cx="135383" cy="135386"/>
            </a:xfrm>
            <a:custGeom>
              <a:avLst/>
              <a:gdLst/>
              <a:ahLst/>
              <a:cxnLst/>
              <a:rect l="l" t="t" r="r" b="b"/>
              <a:pathLst>
                <a:path w="1349" h="1349" extrusionOk="0">
                  <a:moveTo>
                    <a:pt x="1236" y="1180"/>
                  </a:moveTo>
                  <a:cubicBezTo>
                    <a:pt x="1293" y="1068"/>
                    <a:pt x="1349" y="956"/>
                    <a:pt x="1349" y="787"/>
                  </a:cubicBezTo>
                  <a:cubicBezTo>
                    <a:pt x="1349" y="338"/>
                    <a:pt x="1012" y="1"/>
                    <a:pt x="563" y="1"/>
                  </a:cubicBezTo>
                  <a:cubicBezTo>
                    <a:pt x="394" y="1"/>
                    <a:pt x="226" y="57"/>
                    <a:pt x="113" y="113"/>
                  </a:cubicBezTo>
                  <a:cubicBezTo>
                    <a:pt x="57" y="225"/>
                    <a:pt x="1" y="394"/>
                    <a:pt x="1" y="506"/>
                  </a:cubicBezTo>
                  <a:cubicBezTo>
                    <a:pt x="1" y="956"/>
                    <a:pt x="338" y="1293"/>
                    <a:pt x="787" y="1349"/>
                  </a:cubicBezTo>
                  <a:cubicBezTo>
                    <a:pt x="956" y="1293"/>
                    <a:pt x="1124" y="1293"/>
                    <a:pt x="1236" y="1180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rapezoid 14">
            <a:extLst>
              <a:ext uri="{FF2B5EF4-FFF2-40B4-BE49-F238E27FC236}">
                <a16:creationId xmlns:a16="http://schemas.microsoft.com/office/drawing/2014/main" id="{EC466805-36DB-4EC1-8B4C-3AE4BC12D412}"/>
              </a:ext>
            </a:extLst>
          </p:cNvPr>
          <p:cNvSpPr/>
          <p:nvPr/>
        </p:nvSpPr>
        <p:spPr>
          <a:xfrm>
            <a:off x="1382400" y="4500000"/>
            <a:ext cx="6242400" cy="698400"/>
          </a:xfrm>
          <a:prstGeom prst="trapezoid">
            <a:avLst>
              <a:gd name="adj" fmla="val 62037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rapezoid 15">
            <a:extLst>
              <a:ext uri="{FF2B5EF4-FFF2-40B4-BE49-F238E27FC236}">
                <a16:creationId xmlns:a16="http://schemas.microsoft.com/office/drawing/2014/main" id="{06039918-CA2E-4C79-8AC5-4EB691ED9864}"/>
              </a:ext>
            </a:extLst>
          </p:cNvPr>
          <p:cNvSpPr/>
          <p:nvPr/>
        </p:nvSpPr>
        <p:spPr>
          <a:xfrm>
            <a:off x="1972800" y="3476400"/>
            <a:ext cx="5054400" cy="613200"/>
          </a:xfrm>
          <a:prstGeom prst="trapezoid">
            <a:avLst>
              <a:gd name="adj" fmla="val 62037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rapezoid 16">
            <a:extLst>
              <a:ext uri="{FF2B5EF4-FFF2-40B4-BE49-F238E27FC236}">
                <a16:creationId xmlns:a16="http://schemas.microsoft.com/office/drawing/2014/main" id="{F5E186D4-74BF-427C-A793-22BA1598A0A2}"/>
              </a:ext>
            </a:extLst>
          </p:cNvPr>
          <p:cNvSpPr/>
          <p:nvPr/>
        </p:nvSpPr>
        <p:spPr>
          <a:xfrm>
            <a:off x="2628000" y="2141400"/>
            <a:ext cx="3722400" cy="889800"/>
          </a:xfrm>
          <a:prstGeom prst="trapezoid">
            <a:avLst>
              <a:gd name="adj" fmla="val 62037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Trapezoid 17">
            <a:extLst>
              <a:ext uri="{FF2B5EF4-FFF2-40B4-BE49-F238E27FC236}">
                <a16:creationId xmlns:a16="http://schemas.microsoft.com/office/drawing/2014/main" id="{51E6424D-18D5-48E6-810E-2DCF5B549B7D}"/>
              </a:ext>
            </a:extLst>
          </p:cNvPr>
          <p:cNvSpPr/>
          <p:nvPr/>
        </p:nvSpPr>
        <p:spPr>
          <a:xfrm>
            <a:off x="3484800" y="60300"/>
            <a:ext cx="2037600" cy="1653300"/>
          </a:xfrm>
          <a:prstGeom prst="trapezoid">
            <a:avLst>
              <a:gd name="adj" fmla="val 62037"/>
            </a:avLst>
          </a:prstGeom>
          <a:solidFill>
            <a:srgbClr val="008000"/>
          </a:solidFill>
          <a:ln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Parallelogram 18">
            <a:extLst>
              <a:ext uri="{FF2B5EF4-FFF2-40B4-BE49-F238E27FC236}">
                <a16:creationId xmlns:a16="http://schemas.microsoft.com/office/drawing/2014/main" id="{E671577E-16D2-4C03-86F9-6382CDFFF6E2}"/>
              </a:ext>
            </a:extLst>
          </p:cNvPr>
          <p:cNvSpPr/>
          <p:nvPr/>
        </p:nvSpPr>
        <p:spPr>
          <a:xfrm>
            <a:off x="1756800" y="4089600"/>
            <a:ext cx="5270400" cy="410400"/>
          </a:xfrm>
          <a:prstGeom prst="parallelogram">
            <a:avLst>
              <a:gd name="adj" fmla="val 642449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DD480B81-E5D9-4B30-AA0D-4E6850BDCA69}"/>
              </a:ext>
            </a:extLst>
          </p:cNvPr>
          <p:cNvSpPr/>
          <p:nvPr/>
        </p:nvSpPr>
        <p:spPr>
          <a:xfrm>
            <a:off x="2354400" y="3048600"/>
            <a:ext cx="3996000" cy="427800"/>
          </a:xfrm>
          <a:prstGeom prst="parallelogram">
            <a:avLst>
              <a:gd name="adj" fmla="val 523245"/>
            </a:avLst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886084BF-C307-44BE-B88E-0F28440566E4}"/>
              </a:ext>
            </a:extLst>
          </p:cNvPr>
          <p:cNvSpPr/>
          <p:nvPr/>
        </p:nvSpPr>
        <p:spPr>
          <a:xfrm>
            <a:off x="3175200" y="1713600"/>
            <a:ext cx="2347200" cy="427800"/>
          </a:xfrm>
          <a:prstGeom prst="parallelogram">
            <a:avLst>
              <a:gd name="adj" fmla="val 339054"/>
            </a:avLst>
          </a:prstGeom>
          <a:solidFill>
            <a:srgbClr val="33CC33"/>
          </a:solidFill>
          <a:ln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9CBD9DC-F394-4ACD-AC98-53573F4D01EE}"/>
              </a:ext>
            </a:extLst>
          </p:cNvPr>
          <p:cNvSpPr txBox="1"/>
          <p:nvPr/>
        </p:nvSpPr>
        <p:spPr>
          <a:xfrm>
            <a:off x="4244400" y="430880"/>
            <a:ext cx="51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Rockwell Extra Bold" panose="02060903040505020403" pitchFamily="18" charset="0"/>
              </a:rPr>
              <a:t>01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E6556F-2F6C-4C46-A1D2-4F57B75A8230}"/>
              </a:ext>
            </a:extLst>
          </p:cNvPr>
          <p:cNvSpPr txBox="1"/>
          <p:nvPr/>
        </p:nvSpPr>
        <p:spPr>
          <a:xfrm>
            <a:off x="2956500" y="2425020"/>
            <a:ext cx="33030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050" dirty="0">
                <a:latin typeface="Rockwell Extra Bold" panose="02060903040505020403" pitchFamily="18" charset="0"/>
              </a:rPr>
              <a:t>Integrate ultrasonic or vision-based sensors for obstacle detection and path planning.</a:t>
            </a:r>
            <a:endParaRPr lang="en-IN" sz="1050" dirty="0">
              <a:latin typeface="Rockwell Extra Bold" panose="02060903040505020403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A9D53C-0151-48DD-A529-C7E2FCCE81CA}"/>
              </a:ext>
            </a:extLst>
          </p:cNvPr>
          <p:cNvSpPr txBox="1"/>
          <p:nvPr/>
        </p:nvSpPr>
        <p:spPr>
          <a:xfrm>
            <a:off x="4183200" y="2171546"/>
            <a:ext cx="51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Rockwell Extra Bold" panose="02060903040505020403" pitchFamily="18" charset="0"/>
              </a:rPr>
              <a:t>02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4722CA-CFA7-4E46-B057-D4746F1527AD}"/>
              </a:ext>
            </a:extLst>
          </p:cNvPr>
          <p:cNvSpPr txBox="1"/>
          <p:nvPr/>
        </p:nvSpPr>
        <p:spPr>
          <a:xfrm>
            <a:off x="4154400" y="3394200"/>
            <a:ext cx="51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Rockwell Extra Bold" panose="02060903040505020403" pitchFamily="18" charset="0"/>
              </a:rPr>
              <a:t>04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910004-7B64-42CD-A246-38C6F9852848}"/>
              </a:ext>
            </a:extLst>
          </p:cNvPr>
          <p:cNvSpPr txBox="1"/>
          <p:nvPr/>
        </p:nvSpPr>
        <p:spPr>
          <a:xfrm>
            <a:off x="4147200" y="4517400"/>
            <a:ext cx="51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  <a:latin typeface="Rockwell Extra Bold" panose="02060903040505020403" pitchFamily="18" charset="0"/>
              </a:rPr>
              <a:t>05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72354F7-5FFA-4D05-9BAA-5BD04EAA4035}"/>
              </a:ext>
            </a:extLst>
          </p:cNvPr>
          <p:cNvSpPr txBox="1"/>
          <p:nvPr/>
        </p:nvSpPr>
        <p:spPr>
          <a:xfrm>
            <a:off x="2354400" y="3628277"/>
            <a:ext cx="440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200" dirty="0">
                <a:latin typeface="Rockwell Extra Bold" panose="02060903040505020403" pitchFamily="18" charset="0"/>
              </a:rPr>
              <a:t>Add smart assistant integration for advanced control options.</a:t>
            </a:r>
            <a:endParaRPr lang="en-IN" sz="1200" dirty="0">
              <a:latin typeface="Rockwell Extra Bold" panose="02060903040505020403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0888411-AC16-4F10-B2AB-A295243E8C76}"/>
              </a:ext>
            </a:extLst>
          </p:cNvPr>
          <p:cNvSpPr txBox="1"/>
          <p:nvPr/>
        </p:nvSpPr>
        <p:spPr>
          <a:xfrm>
            <a:off x="3843000" y="890336"/>
            <a:ext cx="1530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200" dirty="0">
                <a:latin typeface="Rockwell Extra Bold" panose="02060903040505020403" pitchFamily="18" charset="0"/>
              </a:rPr>
              <a:t>Add image processing to identify trash or full bins.</a:t>
            </a:r>
            <a:endParaRPr lang="en-IN" sz="1200" dirty="0">
              <a:latin typeface="Rockwell Extra Bold" panose="02060903040505020403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3BD7EFF-1746-43CC-9CAE-FEA02812A516}"/>
              </a:ext>
            </a:extLst>
          </p:cNvPr>
          <p:cNvSpPr txBox="1"/>
          <p:nvPr/>
        </p:nvSpPr>
        <p:spPr>
          <a:xfrm>
            <a:off x="1756800" y="4702800"/>
            <a:ext cx="5702400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ckwell Extra Bold" panose="02060903040505020403" pitchFamily="18" charset="0"/>
              </a:rPr>
              <a:t>Use Wi-Fi/MQTT for real-time data transmission and remote monitoring via a dashboard.</a:t>
            </a:r>
            <a:endParaRPr lang="en-IN" sz="1200" dirty="0">
              <a:solidFill>
                <a:schemeClr val="bg1"/>
              </a:solidFill>
              <a:latin typeface="Rockwell Extra Bold" panose="02060903040505020403" pitchFamily="18" charset="0"/>
            </a:endParaRPr>
          </a:p>
          <a:p>
            <a:pPr lvl="0"/>
            <a:endParaRPr lang="en-IN" sz="1050" dirty="0">
              <a:solidFill>
                <a:schemeClr val="bg1"/>
              </a:solidFill>
              <a:latin typeface="Rockwell Extra Bold" panose="020609030405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144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2" grpId="0" animBg="1"/>
      <p:bldP spid="23" grpId="0" animBg="1"/>
      <p:bldP spid="25" grpId="0"/>
      <p:bldP spid="26" grpId="0"/>
      <p:bldP spid="27" grpId="0"/>
      <p:bldP spid="28" grpId="0"/>
      <p:bldP spid="29" grpId="0"/>
      <p:bldP spid="31" grpId="0"/>
      <p:bldP spid="32" grpId="0"/>
      <p:bldP spid="3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14462;p50">
            <a:extLst>
              <a:ext uri="{FF2B5EF4-FFF2-40B4-BE49-F238E27FC236}">
                <a16:creationId xmlns:a16="http://schemas.microsoft.com/office/drawing/2014/main" id="{BF9A8930-F7FE-4970-BCE3-7494B3957327}"/>
              </a:ext>
            </a:extLst>
          </p:cNvPr>
          <p:cNvSpPr txBox="1">
            <a:spLocks/>
          </p:cNvSpPr>
          <p:nvPr/>
        </p:nvSpPr>
        <p:spPr>
          <a:xfrm>
            <a:off x="181037" y="334627"/>
            <a:ext cx="6194507" cy="9764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6600" dirty="0">
                <a:solidFill>
                  <a:schemeClr val="bg1"/>
                </a:solidFill>
                <a:latin typeface="Sitka Small Semibold" pitchFamily="2" charset="0"/>
              </a:rPr>
              <a:t>Thanks You ! </a:t>
            </a:r>
          </a:p>
        </p:txBody>
      </p:sp>
      <p:grpSp>
        <p:nvGrpSpPr>
          <p:cNvPr id="96" name="Google Shape;14485;p50">
            <a:extLst>
              <a:ext uri="{FF2B5EF4-FFF2-40B4-BE49-F238E27FC236}">
                <a16:creationId xmlns:a16="http://schemas.microsoft.com/office/drawing/2014/main" id="{59AFAD7A-F0AB-4770-A780-B3FBA4A45C73}"/>
              </a:ext>
            </a:extLst>
          </p:cNvPr>
          <p:cNvGrpSpPr/>
          <p:nvPr/>
        </p:nvGrpSpPr>
        <p:grpSpPr>
          <a:xfrm>
            <a:off x="3713748" y="1458966"/>
            <a:ext cx="4963572" cy="3684539"/>
            <a:chOff x="3713748" y="1435849"/>
            <a:chExt cx="4963572" cy="3684539"/>
          </a:xfrm>
        </p:grpSpPr>
        <p:sp>
          <p:nvSpPr>
            <p:cNvPr id="97" name="Google Shape;14486;p50">
              <a:extLst>
                <a:ext uri="{FF2B5EF4-FFF2-40B4-BE49-F238E27FC236}">
                  <a16:creationId xmlns:a16="http://schemas.microsoft.com/office/drawing/2014/main" id="{EC135436-FF42-41C9-9F77-6E11A2D68566}"/>
                </a:ext>
              </a:extLst>
            </p:cNvPr>
            <p:cNvSpPr/>
            <p:nvPr/>
          </p:nvSpPr>
          <p:spPr>
            <a:xfrm rot="3647001">
              <a:off x="4259163" y="2524081"/>
              <a:ext cx="211548" cy="398286"/>
            </a:xfrm>
            <a:custGeom>
              <a:avLst/>
              <a:gdLst/>
              <a:ahLst/>
              <a:cxnLst/>
              <a:rect l="l" t="t" r="r" b="b"/>
              <a:pathLst>
                <a:path w="1910" h="3596" extrusionOk="0">
                  <a:moveTo>
                    <a:pt x="0" y="1"/>
                  </a:moveTo>
                  <a:lnTo>
                    <a:pt x="0" y="3595"/>
                  </a:lnTo>
                  <a:lnTo>
                    <a:pt x="1910" y="3595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487;p50">
              <a:extLst>
                <a:ext uri="{FF2B5EF4-FFF2-40B4-BE49-F238E27FC236}">
                  <a16:creationId xmlns:a16="http://schemas.microsoft.com/office/drawing/2014/main" id="{4D0D46E1-B43D-436C-8187-8201F28F219A}"/>
                </a:ext>
              </a:extLst>
            </p:cNvPr>
            <p:cNvSpPr/>
            <p:nvPr/>
          </p:nvSpPr>
          <p:spPr>
            <a:xfrm rot="3647001">
              <a:off x="4348774" y="2570436"/>
              <a:ext cx="211548" cy="205346"/>
            </a:xfrm>
            <a:custGeom>
              <a:avLst/>
              <a:gdLst/>
              <a:ahLst/>
              <a:cxnLst/>
              <a:rect l="l" t="t" r="r" b="b"/>
              <a:pathLst>
                <a:path w="1910" h="1854" extrusionOk="0">
                  <a:moveTo>
                    <a:pt x="0" y="57"/>
                  </a:moveTo>
                  <a:lnTo>
                    <a:pt x="0" y="1854"/>
                  </a:lnTo>
                  <a:cubicBezTo>
                    <a:pt x="169" y="1854"/>
                    <a:pt x="281" y="1854"/>
                    <a:pt x="393" y="1854"/>
                  </a:cubicBezTo>
                  <a:cubicBezTo>
                    <a:pt x="955" y="1854"/>
                    <a:pt x="1517" y="1629"/>
                    <a:pt x="1910" y="1180"/>
                  </a:cubicBezTo>
                  <a:lnTo>
                    <a:pt x="1910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488;p50">
              <a:extLst>
                <a:ext uri="{FF2B5EF4-FFF2-40B4-BE49-F238E27FC236}">
                  <a16:creationId xmlns:a16="http://schemas.microsoft.com/office/drawing/2014/main" id="{0A7698C6-6F0E-42A2-961A-76E878E93AD2}"/>
                </a:ext>
              </a:extLst>
            </p:cNvPr>
            <p:cNvSpPr/>
            <p:nvPr/>
          </p:nvSpPr>
          <p:spPr>
            <a:xfrm>
              <a:off x="7414325" y="3127965"/>
              <a:ext cx="970562" cy="722691"/>
            </a:xfrm>
            <a:custGeom>
              <a:avLst/>
              <a:gdLst/>
              <a:ahLst/>
              <a:cxnLst/>
              <a:rect l="l" t="t" r="r" b="b"/>
              <a:pathLst>
                <a:path w="12975" h="9661" extrusionOk="0">
                  <a:moveTo>
                    <a:pt x="12974" y="0"/>
                  </a:moveTo>
                  <a:lnTo>
                    <a:pt x="0" y="0"/>
                  </a:lnTo>
                  <a:lnTo>
                    <a:pt x="0" y="9661"/>
                  </a:lnTo>
                  <a:lnTo>
                    <a:pt x="12974" y="9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489;p50">
              <a:extLst>
                <a:ext uri="{FF2B5EF4-FFF2-40B4-BE49-F238E27FC236}">
                  <a16:creationId xmlns:a16="http://schemas.microsoft.com/office/drawing/2014/main" id="{58CF877B-6F92-405E-A572-93B293D045ED}"/>
                </a:ext>
              </a:extLst>
            </p:cNvPr>
            <p:cNvSpPr/>
            <p:nvPr/>
          </p:nvSpPr>
          <p:spPr>
            <a:xfrm>
              <a:off x="7813393" y="3850565"/>
              <a:ext cx="172345" cy="235337"/>
            </a:xfrm>
            <a:custGeom>
              <a:avLst/>
              <a:gdLst/>
              <a:ahLst/>
              <a:cxnLst/>
              <a:rect l="l" t="t" r="r" b="b"/>
              <a:pathLst>
                <a:path w="2304" h="3146" extrusionOk="0">
                  <a:moveTo>
                    <a:pt x="2304" y="1"/>
                  </a:moveTo>
                  <a:lnTo>
                    <a:pt x="1" y="1"/>
                  </a:lnTo>
                  <a:lnTo>
                    <a:pt x="1" y="3146"/>
                  </a:lnTo>
                  <a:lnTo>
                    <a:pt x="2304" y="31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490;p50">
              <a:extLst>
                <a:ext uri="{FF2B5EF4-FFF2-40B4-BE49-F238E27FC236}">
                  <a16:creationId xmlns:a16="http://schemas.microsoft.com/office/drawing/2014/main" id="{2C2B49CB-3E2E-49F9-84C3-1F77AE91DD48}"/>
                </a:ext>
              </a:extLst>
            </p:cNvPr>
            <p:cNvSpPr/>
            <p:nvPr/>
          </p:nvSpPr>
          <p:spPr>
            <a:xfrm>
              <a:off x="7813393" y="3850565"/>
              <a:ext cx="172345" cy="63061"/>
            </a:xfrm>
            <a:custGeom>
              <a:avLst/>
              <a:gdLst/>
              <a:ahLst/>
              <a:cxnLst/>
              <a:rect l="l" t="t" r="r" b="b"/>
              <a:pathLst>
                <a:path w="2304" h="843" extrusionOk="0">
                  <a:moveTo>
                    <a:pt x="2304" y="1"/>
                  </a:moveTo>
                  <a:lnTo>
                    <a:pt x="1" y="1"/>
                  </a:lnTo>
                  <a:lnTo>
                    <a:pt x="1" y="843"/>
                  </a:lnTo>
                  <a:lnTo>
                    <a:pt x="2304" y="843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491;p50">
              <a:extLst>
                <a:ext uri="{FF2B5EF4-FFF2-40B4-BE49-F238E27FC236}">
                  <a16:creationId xmlns:a16="http://schemas.microsoft.com/office/drawing/2014/main" id="{327D3CBC-9E39-42E9-9F62-74BB1B7876FC}"/>
                </a:ext>
              </a:extLst>
            </p:cNvPr>
            <p:cNvSpPr/>
            <p:nvPr/>
          </p:nvSpPr>
          <p:spPr>
            <a:xfrm>
              <a:off x="7510969" y="3199328"/>
              <a:ext cx="777273" cy="579888"/>
            </a:xfrm>
            <a:custGeom>
              <a:avLst/>
              <a:gdLst/>
              <a:ahLst/>
              <a:cxnLst/>
              <a:rect l="l" t="t" r="r" b="b"/>
              <a:pathLst>
                <a:path w="10391" h="7752" extrusionOk="0">
                  <a:moveTo>
                    <a:pt x="10390" y="1"/>
                  </a:moveTo>
                  <a:lnTo>
                    <a:pt x="0" y="1"/>
                  </a:lnTo>
                  <a:lnTo>
                    <a:pt x="0" y="7752"/>
                  </a:lnTo>
                  <a:lnTo>
                    <a:pt x="10390" y="775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492;p50">
              <a:extLst>
                <a:ext uri="{FF2B5EF4-FFF2-40B4-BE49-F238E27FC236}">
                  <a16:creationId xmlns:a16="http://schemas.microsoft.com/office/drawing/2014/main" id="{F01BA1EC-F49F-49CF-83AF-518BF43C8208}"/>
                </a:ext>
              </a:extLst>
            </p:cNvPr>
            <p:cNvSpPr/>
            <p:nvPr/>
          </p:nvSpPr>
          <p:spPr>
            <a:xfrm>
              <a:off x="6064543" y="2836404"/>
              <a:ext cx="783831" cy="1107464"/>
            </a:xfrm>
            <a:custGeom>
              <a:avLst/>
              <a:gdLst/>
              <a:ahLst/>
              <a:cxnLst/>
              <a:rect l="l" t="t" r="r" b="b"/>
              <a:pathLst>
                <a:path w="7077" h="9999" extrusionOk="0">
                  <a:moveTo>
                    <a:pt x="7077" y="1"/>
                  </a:moveTo>
                  <a:lnTo>
                    <a:pt x="0" y="1"/>
                  </a:lnTo>
                  <a:lnTo>
                    <a:pt x="0" y="9998"/>
                  </a:lnTo>
                  <a:lnTo>
                    <a:pt x="7077" y="99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4493;p50">
              <a:extLst>
                <a:ext uri="{FF2B5EF4-FFF2-40B4-BE49-F238E27FC236}">
                  <a16:creationId xmlns:a16="http://schemas.microsoft.com/office/drawing/2014/main" id="{E4EDFAA2-08AC-4C6F-81D4-0AAB973CFEC9}"/>
                </a:ext>
              </a:extLst>
            </p:cNvPr>
            <p:cNvSpPr/>
            <p:nvPr/>
          </p:nvSpPr>
          <p:spPr>
            <a:xfrm>
              <a:off x="6064543" y="2892447"/>
              <a:ext cx="696775" cy="1051421"/>
            </a:xfrm>
            <a:custGeom>
              <a:avLst/>
              <a:gdLst/>
              <a:ahLst/>
              <a:cxnLst/>
              <a:rect l="l" t="t" r="r" b="b"/>
              <a:pathLst>
                <a:path w="6291" h="9493" extrusionOk="0">
                  <a:moveTo>
                    <a:pt x="0" y="0"/>
                  </a:moveTo>
                  <a:lnTo>
                    <a:pt x="0" y="9492"/>
                  </a:lnTo>
                  <a:lnTo>
                    <a:pt x="6291" y="9492"/>
                  </a:lnTo>
                  <a:lnTo>
                    <a:pt x="62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4494;p50">
              <a:extLst>
                <a:ext uri="{FF2B5EF4-FFF2-40B4-BE49-F238E27FC236}">
                  <a16:creationId xmlns:a16="http://schemas.microsoft.com/office/drawing/2014/main" id="{E284B7CF-8662-4D0E-844C-6F9E85798BAC}"/>
                </a:ext>
              </a:extLst>
            </p:cNvPr>
            <p:cNvSpPr/>
            <p:nvPr/>
          </p:nvSpPr>
          <p:spPr>
            <a:xfrm>
              <a:off x="6145394" y="2892447"/>
              <a:ext cx="615922" cy="1051421"/>
            </a:xfrm>
            <a:custGeom>
              <a:avLst/>
              <a:gdLst/>
              <a:ahLst/>
              <a:cxnLst/>
              <a:rect l="l" t="t" r="r" b="b"/>
              <a:pathLst>
                <a:path w="5561" h="9493" extrusionOk="0">
                  <a:moveTo>
                    <a:pt x="0" y="9492"/>
                  </a:moveTo>
                  <a:lnTo>
                    <a:pt x="5561" y="9492"/>
                  </a:lnTo>
                  <a:lnTo>
                    <a:pt x="556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495;p50">
              <a:extLst>
                <a:ext uri="{FF2B5EF4-FFF2-40B4-BE49-F238E27FC236}">
                  <a16:creationId xmlns:a16="http://schemas.microsoft.com/office/drawing/2014/main" id="{977A17D7-AE40-472F-9486-233371339AD9}"/>
                </a:ext>
              </a:extLst>
            </p:cNvPr>
            <p:cNvSpPr/>
            <p:nvPr/>
          </p:nvSpPr>
          <p:spPr>
            <a:xfrm>
              <a:off x="6300895" y="3284299"/>
              <a:ext cx="261388" cy="659561"/>
            </a:xfrm>
            <a:custGeom>
              <a:avLst/>
              <a:gdLst/>
              <a:ahLst/>
              <a:cxnLst/>
              <a:rect l="l" t="t" r="r" b="b"/>
              <a:pathLst>
                <a:path w="2360" h="5955" extrusionOk="0">
                  <a:moveTo>
                    <a:pt x="0" y="5954"/>
                  </a:moveTo>
                  <a:lnTo>
                    <a:pt x="2359" y="5954"/>
                  </a:lnTo>
                  <a:lnTo>
                    <a:pt x="2359" y="1068"/>
                  </a:lnTo>
                  <a:cubicBezTo>
                    <a:pt x="2303" y="450"/>
                    <a:pt x="1798" y="1"/>
                    <a:pt x="1180" y="1"/>
                  </a:cubicBezTo>
                  <a:lnTo>
                    <a:pt x="1180" y="1"/>
                  </a:lnTo>
                  <a:cubicBezTo>
                    <a:pt x="562" y="1"/>
                    <a:pt x="57" y="450"/>
                    <a:pt x="0" y="1068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496;p50">
              <a:extLst>
                <a:ext uri="{FF2B5EF4-FFF2-40B4-BE49-F238E27FC236}">
                  <a16:creationId xmlns:a16="http://schemas.microsoft.com/office/drawing/2014/main" id="{92C276F2-4466-49CE-B3C0-8FF31F078836}"/>
                </a:ext>
              </a:extLst>
            </p:cNvPr>
            <p:cNvSpPr/>
            <p:nvPr/>
          </p:nvSpPr>
          <p:spPr>
            <a:xfrm>
              <a:off x="5162548" y="1634987"/>
              <a:ext cx="1362428" cy="1262857"/>
            </a:xfrm>
            <a:custGeom>
              <a:avLst/>
              <a:gdLst/>
              <a:ahLst/>
              <a:cxnLst/>
              <a:rect l="l" t="t" r="r" b="b"/>
              <a:pathLst>
                <a:path w="12301" h="11402" extrusionOk="0">
                  <a:moveTo>
                    <a:pt x="0" y="3988"/>
                  </a:moveTo>
                  <a:lnTo>
                    <a:pt x="3258" y="0"/>
                  </a:lnTo>
                  <a:lnTo>
                    <a:pt x="12300" y="7414"/>
                  </a:lnTo>
                  <a:lnTo>
                    <a:pt x="9043" y="114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497;p50">
              <a:extLst>
                <a:ext uri="{FF2B5EF4-FFF2-40B4-BE49-F238E27FC236}">
                  <a16:creationId xmlns:a16="http://schemas.microsoft.com/office/drawing/2014/main" id="{F876E7FF-B9CD-47B8-883F-74CE8F5CA5A3}"/>
                </a:ext>
              </a:extLst>
            </p:cNvPr>
            <p:cNvSpPr/>
            <p:nvPr/>
          </p:nvSpPr>
          <p:spPr>
            <a:xfrm>
              <a:off x="5174953" y="1703434"/>
              <a:ext cx="1293980" cy="1194409"/>
            </a:xfrm>
            <a:custGeom>
              <a:avLst/>
              <a:gdLst/>
              <a:ahLst/>
              <a:cxnLst/>
              <a:rect l="l" t="t" r="r" b="b"/>
              <a:pathLst>
                <a:path w="11683" h="10784" extrusionOk="0">
                  <a:moveTo>
                    <a:pt x="11683" y="7358"/>
                  </a:moveTo>
                  <a:lnTo>
                    <a:pt x="8931" y="10784"/>
                  </a:lnTo>
                  <a:lnTo>
                    <a:pt x="1" y="3426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498;p50">
              <a:extLst>
                <a:ext uri="{FF2B5EF4-FFF2-40B4-BE49-F238E27FC236}">
                  <a16:creationId xmlns:a16="http://schemas.microsoft.com/office/drawing/2014/main" id="{09DBB1D7-0308-4A49-8433-C6215A886680}"/>
                </a:ext>
              </a:extLst>
            </p:cNvPr>
            <p:cNvSpPr/>
            <p:nvPr/>
          </p:nvSpPr>
          <p:spPr>
            <a:xfrm>
              <a:off x="5224682" y="1703434"/>
              <a:ext cx="1244250" cy="1132163"/>
            </a:xfrm>
            <a:custGeom>
              <a:avLst/>
              <a:gdLst/>
              <a:ahLst/>
              <a:cxnLst/>
              <a:rect l="l" t="t" r="r" b="b"/>
              <a:pathLst>
                <a:path w="11234" h="10222" extrusionOk="0">
                  <a:moveTo>
                    <a:pt x="1" y="2864"/>
                  </a:moveTo>
                  <a:lnTo>
                    <a:pt x="2304" y="0"/>
                  </a:lnTo>
                  <a:lnTo>
                    <a:pt x="11234" y="7358"/>
                  </a:lnTo>
                  <a:lnTo>
                    <a:pt x="8931" y="10222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499;p50">
              <a:extLst>
                <a:ext uri="{FF2B5EF4-FFF2-40B4-BE49-F238E27FC236}">
                  <a16:creationId xmlns:a16="http://schemas.microsoft.com/office/drawing/2014/main" id="{0EC97BBE-D396-4902-8673-2E56D71BDD4D}"/>
                </a:ext>
              </a:extLst>
            </p:cNvPr>
            <p:cNvSpPr/>
            <p:nvPr/>
          </p:nvSpPr>
          <p:spPr>
            <a:xfrm>
              <a:off x="4453380" y="1759365"/>
              <a:ext cx="970568" cy="1001580"/>
            </a:xfrm>
            <a:custGeom>
              <a:avLst/>
              <a:gdLst/>
              <a:ahLst/>
              <a:cxnLst/>
              <a:rect l="l" t="t" r="r" b="b"/>
              <a:pathLst>
                <a:path w="8763" h="9043" extrusionOk="0">
                  <a:moveTo>
                    <a:pt x="2865" y="9043"/>
                  </a:moveTo>
                  <a:lnTo>
                    <a:pt x="1" y="6403"/>
                  </a:lnTo>
                  <a:lnTo>
                    <a:pt x="5842" y="1"/>
                  </a:lnTo>
                  <a:lnTo>
                    <a:pt x="8762" y="264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500;p50">
              <a:extLst>
                <a:ext uri="{FF2B5EF4-FFF2-40B4-BE49-F238E27FC236}">
                  <a16:creationId xmlns:a16="http://schemas.microsoft.com/office/drawing/2014/main" id="{63BE864A-852D-41DD-BF24-128B1A546AEB}"/>
                </a:ext>
              </a:extLst>
            </p:cNvPr>
            <p:cNvSpPr/>
            <p:nvPr/>
          </p:nvSpPr>
          <p:spPr>
            <a:xfrm>
              <a:off x="4453380" y="1759365"/>
              <a:ext cx="920727" cy="951850"/>
            </a:xfrm>
            <a:custGeom>
              <a:avLst/>
              <a:gdLst/>
              <a:ahLst/>
              <a:cxnLst/>
              <a:rect l="l" t="t" r="r" b="b"/>
              <a:pathLst>
                <a:path w="8313" h="8594" extrusionOk="0">
                  <a:moveTo>
                    <a:pt x="1" y="6403"/>
                  </a:moveTo>
                  <a:lnTo>
                    <a:pt x="5842" y="1"/>
                  </a:lnTo>
                  <a:lnTo>
                    <a:pt x="8313" y="2191"/>
                  </a:lnTo>
                  <a:lnTo>
                    <a:pt x="2416" y="8594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4501;p50">
              <a:extLst>
                <a:ext uri="{FF2B5EF4-FFF2-40B4-BE49-F238E27FC236}">
                  <a16:creationId xmlns:a16="http://schemas.microsoft.com/office/drawing/2014/main" id="{4713A567-A54B-4E4B-AFE8-56E7C34ED83A}"/>
                </a:ext>
              </a:extLst>
            </p:cNvPr>
            <p:cNvSpPr/>
            <p:nvPr/>
          </p:nvSpPr>
          <p:spPr>
            <a:xfrm>
              <a:off x="4944803" y="1759365"/>
              <a:ext cx="485339" cy="416891"/>
            </a:xfrm>
            <a:custGeom>
              <a:avLst/>
              <a:gdLst/>
              <a:ahLst/>
              <a:cxnLst/>
              <a:rect l="l" t="t" r="r" b="b"/>
              <a:pathLst>
                <a:path w="4382" h="3764" extrusionOk="0">
                  <a:moveTo>
                    <a:pt x="57" y="1517"/>
                  </a:moveTo>
                  <a:cubicBezTo>
                    <a:pt x="281" y="2809"/>
                    <a:pt x="1461" y="3764"/>
                    <a:pt x="2809" y="3764"/>
                  </a:cubicBezTo>
                  <a:cubicBezTo>
                    <a:pt x="2977" y="3764"/>
                    <a:pt x="3146" y="3764"/>
                    <a:pt x="3370" y="3707"/>
                  </a:cubicBezTo>
                  <a:lnTo>
                    <a:pt x="4381" y="2640"/>
                  </a:lnTo>
                  <a:lnTo>
                    <a:pt x="1405" y="1"/>
                  </a:lnTo>
                  <a:lnTo>
                    <a:pt x="1" y="1517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502;p50">
              <a:extLst>
                <a:ext uri="{FF2B5EF4-FFF2-40B4-BE49-F238E27FC236}">
                  <a16:creationId xmlns:a16="http://schemas.microsoft.com/office/drawing/2014/main" id="{8FA568C5-2713-4FDB-8E15-9C6F5AEB8EE1}"/>
                </a:ext>
              </a:extLst>
            </p:cNvPr>
            <p:cNvSpPr/>
            <p:nvPr/>
          </p:nvSpPr>
          <p:spPr>
            <a:xfrm>
              <a:off x="5971176" y="2393882"/>
              <a:ext cx="503947" cy="503947"/>
            </a:xfrm>
            <a:custGeom>
              <a:avLst/>
              <a:gdLst/>
              <a:ahLst/>
              <a:cxnLst/>
              <a:rect l="l" t="t" r="r" b="b"/>
              <a:pathLst>
                <a:path w="4550" h="4550" extrusionOk="0">
                  <a:moveTo>
                    <a:pt x="3202" y="56"/>
                  </a:moveTo>
                  <a:cubicBezTo>
                    <a:pt x="1573" y="281"/>
                    <a:pt x="282" y="1517"/>
                    <a:pt x="1" y="3146"/>
                  </a:cubicBezTo>
                  <a:lnTo>
                    <a:pt x="1742" y="4550"/>
                  </a:lnTo>
                  <a:lnTo>
                    <a:pt x="4550" y="1124"/>
                  </a:lnTo>
                  <a:lnTo>
                    <a:pt x="3202" y="0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503;p50">
              <a:extLst>
                <a:ext uri="{FF2B5EF4-FFF2-40B4-BE49-F238E27FC236}">
                  <a16:creationId xmlns:a16="http://schemas.microsoft.com/office/drawing/2014/main" id="{29C14A69-D086-4987-994F-01D0ED0DFA04}"/>
                </a:ext>
              </a:extLst>
            </p:cNvPr>
            <p:cNvSpPr/>
            <p:nvPr/>
          </p:nvSpPr>
          <p:spPr>
            <a:xfrm>
              <a:off x="6064543" y="2773329"/>
              <a:ext cx="696775" cy="535069"/>
            </a:xfrm>
            <a:custGeom>
              <a:avLst/>
              <a:gdLst/>
              <a:ahLst/>
              <a:cxnLst/>
              <a:rect l="l" t="t" r="r" b="b"/>
              <a:pathLst>
                <a:path w="6291" h="4831" extrusionOk="0">
                  <a:moveTo>
                    <a:pt x="0" y="2696"/>
                  </a:moveTo>
                  <a:cubicBezTo>
                    <a:pt x="1741" y="4830"/>
                    <a:pt x="5167" y="4381"/>
                    <a:pt x="6291" y="1798"/>
                  </a:cubicBezTo>
                  <a:lnTo>
                    <a:pt x="6291" y="10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504;p50">
              <a:extLst>
                <a:ext uri="{FF2B5EF4-FFF2-40B4-BE49-F238E27FC236}">
                  <a16:creationId xmlns:a16="http://schemas.microsoft.com/office/drawing/2014/main" id="{655686F5-6A78-4B20-9C40-B9E94E284E65}"/>
                </a:ext>
              </a:extLst>
            </p:cNvPr>
            <p:cNvSpPr/>
            <p:nvPr/>
          </p:nvSpPr>
          <p:spPr>
            <a:xfrm>
              <a:off x="5909042" y="2319233"/>
              <a:ext cx="970457" cy="964255"/>
            </a:xfrm>
            <a:custGeom>
              <a:avLst/>
              <a:gdLst/>
              <a:ahLst/>
              <a:cxnLst/>
              <a:rect l="l" t="t" r="r" b="b"/>
              <a:pathLst>
                <a:path w="8762" h="8706" extrusionOk="0">
                  <a:moveTo>
                    <a:pt x="4999" y="0"/>
                  </a:moveTo>
                  <a:cubicBezTo>
                    <a:pt x="1685" y="0"/>
                    <a:pt x="0" y="4044"/>
                    <a:pt x="2359" y="6347"/>
                  </a:cubicBezTo>
                  <a:cubicBezTo>
                    <a:pt x="4718" y="8706"/>
                    <a:pt x="8762" y="7077"/>
                    <a:pt x="8762" y="3707"/>
                  </a:cubicBezTo>
                  <a:cubicBezTo>
                    <a:pt x="8762" y="1685"/>
                    <a:pt x="7077" y="0"/>
                    <a:pt x="49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505;p50">
              <a:extLst>
                <a:ext uri="{FF2B5EF4-FFF2-40B4-BE49-F238E27FC236}">
                  <a16:creationId xmlns:a16="http://schemas.microsoft.com/office/drawing/2014/main" id="{08B7BB06-AAD9-4DA6-BEAC-C2E2285AB03E}"/>
                </a:ext>
              </a:extLst>
            </p:cNvPr>
            <p:cNvSpPr/>
            <p:nvPr/>
          </p:nvSpPr>
          <p:spPr>
            <a:xfrm>
              <a:off x="5852999" y="2126408"/>
              <a:ext cx="1188206" cy="1262857"/>
            </a:xfrm>
            <a:custGeom>
              <a:avLst/>
              <a:gdLst/>
              <a:ahLst/>
              <a:cxnLst/>
              <a:rect l="l" t="t" r="r" b="b"/>
              <a:pathLst>
                <a:path w="10728" h="11402" extrusionOk="0">
                  <a:moveTo>
                    <a:pt x="2247" y="3651"/>
                  </a:moveTo>
                  <a:cubicBezTo>
                    <a:pt x="1" y="7695"/>
                    <a:pt x="5617" y="11402"/>
                    <a:pt x="8481" y="7751"/>
                  </a:cubicBezTo>
                  <a:cubicBezTo>
                    <a:pt x="10728" y="3763"/>
                    <a:pt x="5112" y="0"/>
                    <a:pt x="2247" y="3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506;p50">
              <a:extLst>
                <a:ext uri="{FF2B5EF4-FFF2-40B4-BE49-F238E27FC236}">
                  <a16:creationId xmlns:a16="http://schemas.microsoft.com/office/drawing/2014/main" id="{7A75EAF3-2E80-482F-8A5A-C7F416C91686}"/>
                </a:ext>
              </a:extLst>
            </p:cNvPr>
            <p:cNvSpPr/>
            <p:nvPr/>
          </p:nvSpPr>
          <p:spPr>
            <a:xfrm>
              <a:off x="6101867" y="2530665"/>
              <a:ext cx="559879" cy="559990"/>
            </a:xfrm>
            <a:custGeom>
              <a:avLst/>
              <a:gdLst/>
              <a:ahLst/>
              <a:cxnLst/>
              <a:rect l="l" t="t" r="r" b="b"/>
              <a:pathLst>
                <a:path w="5055" h="5056" extrusionOk="0">
                  <a:moveTo>
                    <a:pt x="2865" y="1"/>
                  </a:moveTo>
                  <a:cubicBezTo>
                    <a:pt x="955" y="1"/>
                    <a:pt x="0" y="2304"/>
                    <a:pt x="1348" y="3708"/>
                  </a:cubicBezTo>
                  <a:cubicBezTo>
                    <a:pt x="2696" y="5056"/>
                    <a:pt x="5055" y="4101"/>
                    <a:pt x="5055" y="2191"/>
                  </a:cubicBezTo>
                  <a:cubicBezTo>
                    <a:pt x="5055" y="956"/>
                    <a:pt x="4044" y="1"/>
                    <a:pt x="28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507;p50">
              <a:extLst>
                <a:ext uri="{FF2B5EF4-FFF2-40B4-BE49-F238E27FC236}">
                  <a16:creationId xmlns:a16="http://schemas.microsoft.com/office/drawing/2014/main" id="{26FFF73B-7CD9-401B-822B-9F87FC24F884}"/>
                </a:ext>
              </a:extLst>
            </p:cNvPr>
            <p:cNvSpPr/>
            <p:nvPr/>
          </p:nvSpPr>
          <p:spPr>
            <a:xfrm>
              <a:off x="6145394" y="2493340"/>
              <a:ext cx="559990" cy="559990"/>
            </a:xfrm>
            <a:custGeom>
              <a:avLst/>
              <a:gdLst/>
              <a:ahLst/>
              <a:cxnLst/>
              <a:rect l="l" t="t" r="r" b="b"/>
              <a:pathLst>
                <a:path w="5056" h="5056" extrusionOk="0">
                  <a:moveTo>
                    <a:pt x="2865" y="1"/>
                  </a:moveTo>
                  <a:cubicBezTo>
                    <a:pt x="955" y="1"/>
                    <a:pt x="0" y="2304"/>
                    <a:pt x="1348" y="3708"/>
                  </a:cubicBezTo>
                  <a:cubicBezTo>
                    <a:pt x="2696" y="5056"/>
                    <a:pt x="5055" y="4101"/>
                    <a:pt x="5055" y="2135"/>
                  </a:cubicBezTo>
                  <a:cubicBezTo>
                    <a:pt x="5055" y="956"/>
                    <a:pt x="4100" y="1"/>
                    <a:pt x="28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508;p50">
              <a:extLst>
                <a:ext uri="{FF2B5EF4-FFF2-40B4-BE49-F238E27FC236}">
                  <a16:creationId xmlns:a16="http://schemas.microsoft.com/office/drawing/2014/main" id="{2608B57C-BA87-44FF-82CD-B140A0DE538B}"/>
                </a:ext>
              </a:extLst>
            </p:cNvPr>
            <p:cNvSpPr/>
            <p:nvPr/>
          </p:nvSpPr>
          <p:spPr>
            <a:xfrm>
              <a:off x="6207528" y="2512058"/>
              <a:ext cx="528867" cy="541272"/>
            </a:xfrm>
            <a:custGeom>
              <a:avLst/>
              <a:gdLst/>
              <a:ahLst/>
              <a:cxnLst/>
              <a:rect l="l" t="t" r="r" b="b"/>
              <a:pathLst>
                <a:path w="4775" h="4887" extrusionOk="0">
                  <a:moveTo>
                    <a:pt x="619" y="674"/>
                  </a:moveTo>
                  <a:cubicBezTo>
                    <a:pt x="338" y="1068"/>
                    <a:pt x="169" y="1517"/>
                    <a:pt x="169" y="1966"/>
                  </a:cubicBezTo>
                  <a:cubicBezTo>
                    <a:pt x="1" y="3820"/>
                    <a:pt x="2191" y="4887"/>
                    <a:pt x="3483" y="3539"/>
                  </a:cubicBezTo>
                  <a:cubicBezTo>
                    <a:pt x="4775" y="2247"/>
                    <a:pt x="3708" y="0"/>
                    <a:pt x="1911" y="225"/>
                  </a:cubicBezTo>
                  <a:cubicBezTo>
                    <a:pt x="1405" y="225"/>
                    <a:pt x="956" y="394"/>
                    <a:pt x="619" y="674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509;p50">
              <a:extLst>
                <a:ext uri="{FF2B5EF4-FFF2-40B4-BE49-F238E27FC236}">
                  <a16:creationId xmlns:a16="http://schemas.microsoft.com/office/drawing/2014/main" id="{F40B922A-31A2-4343-90F7-07D4416CB9E5}"/>
                </a:ext>
              </a:extLst>
            </p:cNvPr>
            <p:cNvSpPr/>
            <p:nvPr/>
          </p:nvSpPr>
          <p:spPr>
            <a:xfrm>
              <a:off x="6251166" y="2474733"/>
              <a:ext cx="404376" cy="528867"/>
            </a:xfrm>
            <a:custGeom>
              <a:avLst/>
              <a:gdLst/>
              <a:ahLst/>
              <a:cxnLst/>
              <a:rect l="l" t="t" r="r" b="b"/>
              <a:pathLst>
                <a:path w="3651" h="4775" extrusionOk="0">
                  <a:moveTo>
                    <a:pt x="3370" y="3820"/>
                  </a:moveTo>
                  <a:cubicBezTo>
                    <a:pt x="3538" y="3483"/>
                    <a:pt x="3651" y="3146"/>
                    <a:pt x="3651" y="2752"/>
                  </a:cubicBezTo>
                  <a:cubicBezTo>
                    <a:pt x="3651" y="1011"/>
                    <a:pt x="1741" y="0"/>
                    <a:pt x="281" y="955"/>
                  </a:cubicBezTo>
                  <a:cubicBezTo>
                    <a:pt x="112" y="1292"/>
                    <a:pt x="0" y="1629"/>
                    <a:pt x="0" y="2022"/>
                  </a:cubicBezTo>
                  <a:cubicBezTo>
                    <a:pt x="0" y="3707"/>
                    <a:pt x="1910" y="4774"/>
                    <a:pt x="3370" y="3820"/>
                  </a:cubicBezTo>
                  <a:close/>
                </a:path>
              </a:pathLst>
            </a:custGeom>
            <a:solidFill>
              <a:srgbClr val="EFF0F1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4510;p50">
              <a:extLst>
                <a:ext uri="{FF2B5EF4-FFF2-40B4-BE49-F238E27FC236}">
                  <a16:creationId xmlns:a16="http://schemas.microsoft.com/office/drawing/2014/main" id="{36645A9C-F757-4ADF-BBDA-675FEDA9A9CC}"/>
                </a:ext>
              </a:extLst>
            </p:cNvPr>
            <p:cNvSpPr/>
            <p:nvPr/>
          </p:nvSpPr>
          <p:spPr>
            <a:xfrm>
              <a:off x="4895074" y="1510498"/>
              <a:ext cx="727898" cy="728009"/>
            </a:xfrm>
            <a:custGeom>
              <a:avLst/>
              <a:gdLst/>
              <a:ahLst/>
              <a:cxnLst/>
              <a:rect l="l" t="t" r="r" b="b"/>
              <a:pathLst>
                <a:path w="6572" h="6573" extrusionOk="0">
                  <a:moveTo>
                    <a:pt x="3763" y="1"/>
                  </a:moveTo>
                  <a:cubicBezTo>
                    <a:pt x="1292" y="1"/>
                    <a:pt x="0" y="3034"/>
                    <a:pt x="1797" y="4775"/>
                  </a:cubicBezTo>
                  <a:cubicBezTo>
                    <a:pt x="3539" y="6572"/>
                    <a:pt x="6571" y="5280"/>
                    <a:pt x="6571" y="2809"/>
                  </a:cubicBezTo>
                  <a:cubicBezTo>
                    <a:pt x="6571" y="1237"/>
                    <a:pt x="5336" y="1"/>
                    <a:pt x="37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4511;p50">
              <a:extLst>
                <a:ext uri="{FF2B5EF4-FFF2-40B4-BE49-F238E27FC236}">
                  <a16:creationId xmlns:a16="http://schemas.microsoft.com/office/drawing/2014/main" id="{A9086100-CB50-4765-B2A3-5B810F3F3F87}"/>
                </a:ext>
              </a:extLst>
            </p:cNvPr>
            <p:cNvSpPr/>
            <p:nvPr/>
          </p:nvSpPr>
          <p:spPr>
            <a:xfrm>
              <a:off x="4926196" y="1435849"/>
              <a:ext cx="665653" cy="690684"/>
            </a:xfrm>
            <a:custGeom>
              <a:avLst/>
              <a:gdLst/>
              <a:ahLst/>
              <a:cxnLst/>
              <a:rect l="l" t="t" r="r" b="b"/>
              <a:pathLst>
                <a:path w="6010" h="6236" extrusionOk="0">
                  <a:moveTo>
                    <a:pt x="1011" y="2079"/>
                  </a:moveTo>
                  <a:cubicBezTo>
                    <a:pt x="0" y="3932"/>
                    <a:pt x="1348" y="6235"/>
                    <a:pt x="3482" y="6235"/>
                  </a:cubicBezTo>
                  <a:cubicBezTo>
                    <a:pt x="4325" y="6235"/>
                    <a:pt x="5167" y="5842"/>
                    <a:pt x="5673" y="5168"/>
                  </a:cubicBezTo>
                  <a:cubicBezTo>
                    <a:pt x="5897" y="4775"/>
                    <a:pt x="6010" y="4269"/>
                    <a:pt x="6010" y="3820"/>
                  </a:cubicBezTo>
                  <a:cubicBezTo>
                    <a:pt x="6010" y="1180"/>
                    <a:pt x="2696" y="1"/>
                    <a:pt x="1011" y="20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4512;p50">
              <a:extLst>
                <a:ext uri="{FF2B5EF4-FFF2-40B4-BE49-F238E27FC236}">
                  <a16:creationId xmlns:a16="http://schemas.microsoft.com/office/drawing/2014/main" id="{5354B319-A58E-4964-88DB-40EF0E6F5FF5}"/>
                </a:ext>
              </a:extLst>
            </p:cNvPr>
            <p:cNvSpPr/>
            <p:nvPr/>
          </p:nvSpPr>
          <p:spPr>
            <a:xfrm>
              <a:off x="5038170" y="1666109"/>
              <a:ext cx="423094" cy="423094"/>
            </a:xfrm>
            <a:custGeom>
              <a:avLst/>
              <a:gdLst/>
              <a:ahLst/>
              <a:cxnLst/>
              <a:rect l="l" t="t" r="r" b="b"/>
              <a:pathLst>
                <a:path w="3820" h="3820" extrusionOk="0">
                  <a:moveTo>
                    <a:pt x="2190" y="0"/>
                  </a:moveTo>
                  <a:cubicBezTo>
                    <a:pt x="730" y="0"/>
                    <a:pt x="0" y="1741"/>
                    <a:pt x="1011" y="2808"/>
                  </a:cubicBezTo>
                  <a:cubicBezTo>
                    <a:pt x="2078" y="3819"/>
                    <a:pt x="3819" y="3089"/>
                    <a:pt x="3819" y="1629"/>
                  </a:cubicBezTo>
                  <a:cubicBezTo>
                    <a:pt x="3819" y="730"/>
                    <a:pt x="3089" y="0"/>
                    <a:pt x="2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4513;p50">
              <a:extLst>
                <a:ext uri="{FF2B5EF4-FFF2-40B4-BE49-F238E27FC236}">
                  <a16:creationId xmlns:a16="http://schemas.microsoft.com/office/drawing/2014/main" id="{9137B51C-DFA6-4CBB-8F18-D25BF6E8E670}"/>
                </a:ext>
              </a:extLst>
            </p:cNvPr>
            <p:cNvSpPr/>
            <p:nvPr/>
          </p:nvSpPr>
          <p:spPr>
            <a:xfrm>
              <a:off x="5069181" y="1641189"/>
              <a:ext cx="423204" cy="416891"/>
            </a:xfrm>
            <a:custGeom>
              <a:avLst/>
              <a:gdLst/>
              <a:ahLst/>
              <a:cxnLst/>
              <a:rect l="l" t="t" r="r" b="b"/>
              <a:pathLst>
                <a:path w="3821" h="3764" extrusionOk="0">
                  <a:moveTo>
                    <a:pt x="2191" y="0"/>
                  </a:moveTo>
                  <a:cubicBezTo>
                    <a:pt x="731" y="0"/>
                    <a:pt x="1" y="1741"/>
                    <a:pt x="1068" y="2752"/>
                  </a:cubicBezTo>
                  <a:cubicBezTo>
                    <a:pt x="2079" y="3763"/>
                    <a:pt x="3820" y="3033"/>
                    <a:pt x="3820" y="1629"/>
                  </a:cubicBezTo>
                  <a:cubicBezTo>
                    <a:pt x="3820" y="731"/>
                    <a:pt x="3090" y="0"/>
                    <a:pt x="2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4514;p50">
              <a:extLst>
                <a:ext uri="{FF2B5EF4-FFF2-40B4-BE49-F238E27FC236}">
                  <a16:creationId xmlns:a16="http://schemas.microsoft.com/office/drawing/2014/main" id="{BF577597-7796-44FD-B8B9-E35EA42C0661}"/>
                </a:ext>
              </a:extLst>
            </p:cNvPr>
            <p:cNvSpPr/>
            <p:nvPr/>
          </p:nvSpPr>
          <p:spPr>
            <a:xfrm>
              <a:off x="5131426" y="1672312"/>
              <a:ext cx="379566" cy="323523"/>
            </a:xfrm>
            <a:custGeom>
              <a:avLst/>
              <a:gdLst/>
              <a:ahLst/>
              <a:cxnLst/>
              <a:rect l="l" t="t" r="r" b="b"/>
              <a:pathLst>
                <a:path w="3427" h="2921" extrusionOk="0">
                  <a:moveTo>
                    <a:pt x="337" y="337"/>
                  </a:moveTo>
                  <a:cubicBezTo>
                    <a:pt x="113" y="618"/>
                    <a:pt x="0" y="955"/>
                    <a:pt x="0" y="1348"/>
                  </a:cubicBezTo>
                  <a:cubicBezTo>
                    <a:pt x="0" y="2191"/>
                    <a:pt x="731" y="2921"/>
                    <a:pt x="1629" y="2921"/>
                  </a:cubicBezTo>
                  <a:cubicBezTo>
                    <a:pt x="1966" y="2921"/>
                    <a:pt x="2303" y="2808"/>
                    <a:pt x="2584" y="2640"/>
                  </a:cubicBezTo>
                  <a:cubicBezTo>
                    <a:pt x="3427" y="1573"/>
                    <a:pt x="2640" y="0"/>
                    <a:pt x="1348" y="0"/>
                  </a:cubicBezTo>
                  <a:cubicBezTo>
                    <a:pt x="955" y="0"/>
                    <a:pt x="618" y="113"/>
                    <a:pt x="337" y="337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4515;p50">
              <a:extLst>
                <a:ext uri="{FF2B5EF4-FFF2-40B4-BE49-F238E27FC236}">
                  <a16:creationId xmlns:a16="http://schemas.microsoft.com/office/drawing/2014/main" id="{81B2AAB6-9CE4-47AC-82B1-F88B95CE098A}"/>
                </a:ext>
              </a:extLst>
            </p:cNvPr>
            <p:cNvSpPr/>
            <p:nvPr/>
          </p:nvSpPr>
          <p:spPr>
            <a:xfrm>
              <a:off x="5156346" y="1622472"/>
              <a:ext cx="298713" cy="398284"/>
            </a:xfrm>
            <a:custGeom>
              <a:avLst/>
              <a:gdLst/>
              <a:ahLst/>
              <a:cxnLst/>
              <a:rect l="l" t="t" r="r" b="b"/>
              <a:pathLst>
                <a:path w="2697" h="3596" extrusionOk="0">
                  <a:moveTo>
                    <a:pt x="2528" y="2865"/>
                  </a:moveTo>
                  <a:cubicBezTo>
                    <a:pt x="2640" y="2641"/>
                    <a:pt x="2696" y="2360"/>
                    <a:pt x="2696" y="2079"/>
                  </a:cubicBezTo>
                  <a:cubicBezTo>
                    <a:pt x="2696" y="787"/>
                    <a:pt x="1292" y="1"/>
                    <a:pt x="225" y="731"/>
                  </a:cubicBezTo>
                  <a:cubicBezTo>
                    <a:pt x="56" y="956"/>
                    <a:pt x="0" y="1237"/>
                    <a:pt x="0" y="1517"/>
                  </a:cubicBezTo>
                  <a:cubicBezTo>
                    <a:pt x="0" y="2809"/>
                    <a:pt x="1404" y="3595"/>
                    <a:pt x="2528" y="2865"/>
                  </a:cubicBezTo>
                  <a:close/>
                </a:path>
              </a:pathLst>
            </a:custGeom>
            <a:solidFill>
              <a:srgbClr val="EFF0F1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4516;p50">
              <a:extLst>
                <a:ext uri="{FF2B5EF4-FFF2-40B4-BE49-F238E27FC236}">
                  <a16:creationId xmlns:a16="http://schemas.microsoft.com/office/drawing/2014/main" id="{24C4FCD4-92E7-45C0-956E-E78E277F9434}"/>
                </a:ext>
              </a:extLst>
            </p:cNvPr>
            <p:cNvSpPr/>
            <p:nvPr/>
          </p:nvSpPr>
          <p:spPr>
            <a:xfrm>
              <a:off x="4310284" y="2368962"/>
              <a:ext cx="547585" cy="547585"/>
            </a:xfrm>
            <a:custGeom>
              <a:avLst/>
              <a:gdLst/>
              <a:ahLst/>
              <a:cxnLst/>
              <a:rect l="l" t="t" r="r" b="b"/>
              <a:pathLst>
                <a:path w="4944" h="4944" extrusionOk="0">
                  <a:moveTo>
                    <a:pt x="2809" y="1"/>
                  </a:moveTo>
                  <a:cubicBezTo>
                    <a:pt x="956" y="1"/>
                    <a:pt x="1" y="2247"/>
                    <a:pt x="1349" y="3595"/>
                  </a:cubicBezTo>
                  <a:cubicBezTo>
                    <a:pt x="2641" y="4943"/>
                    <a:pt x="4943" y="3988"/>
                    <a:pt x="4943" y="2135"/>
                  </a:cubicBezTo>
                  <a:cubicBezTo>
                    <a:pt x="4943" y="955"/>
                    <a:pt x="3988" y="1"/>
                    <a:pt x="28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4517;p50">
              <a:extLst>
                <a:ext uri="{FF2B5EF4-FFF2-40B4-BE49-F238E27FC236}">
                  <a16:creationId xmlns:a16="http://schemas.microsoft.com/office/drawing/2014/main" id="{B7C1A29B-9F1F-410F-A46B-72FCE5C74098}"/>
                </a:ext>
              </a:extLst>
            </p:cNvPr>
            <p:cNvSpPr/>
            <p:nvPr/>
          </p:nvSpPr>
          <p:spPr>
            <a:xfrm>
              <a:off x="4248150" y="2306718"/>
              <a:ext cx="591002" cy="703089"/>
            </a:xfrm>
            <a:custGeom>
              <a:avLst/>
              <a:gdLst/>
              <a:ahLst/>
              <a:cxnLst/>
              <a:rect l="l" t="t" r="r" b="b"/>
              <a:pathLst>
                <a:path w="5336" h="6348" extrusionOk="0">
                  <a:moveTo>
                    <a:pt x="1517" y="1630"/>
                  </a:moveTo>
                  <a:cubicBezTo>
                    <a:pt x="0" y="3989"/>
                    <a:pt x="3482" y="6348"/>
                    <a:pt x="5055" y="3989"/>
                  </a:cubicBezTo>
                  <a:cubicBezTo>
                    <a:pt x="5223" y="3652"/>
                    <a:pt x="5336" y="3315"/>
                    <a:pt x="5336" y="2978"/>
                  </a:cubicBezTo>
                  <a:cubicBezTo>
                    <a:pt x="5336" y="900"/>
                    <a:pt x="2752" y="1"/>
                    <a:pt x="1517" y="16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4518;p50">
              <a:extLst>
                <a:ext uri="{FF2B5EF4-FFF2-40B4-BE49-F238E27FC236}">
                  <a16:creationId xmlns:a16="http://schemas.microsoft.com/office/drawing/2014/main" id="{03946059-505F-4EAA-BADA-131139E311C0}"/>
                </a:ext>
              </a:extLst>
            </p:cNvPr>
            <p:cNvSpPr/>
            <p:nvPr/>
          </p:nvSpPr>
          <p:spPr>
            <a:xfrm>
              <a:off x="4416055" y="2487138"/>
              <a:ext cx="317320" cy="323633"/>
            </a:xfrm>
            <a:custGeom>
              <a:avLst/>
              <a:gdLst/>
              <a:ahLst/>
              <a:cxnLst/>
              <a:rect l="l" t="t" r="r" b="b"/>
              <a:pathLst>
                <a:path w="2865" h="2922" extrusionOk="0">
                  <a:moveTo>
                    <a:pt x="1629" y="1"/>
                  </a:moveTo>
                  <a:cubicBezTo>
                    <a:pt x="562" y="1"/>
                    <a:pt x="1" y="1349"/>
                    <a:pt x="787" y="2135"/>
                  </a:cubicBezTo>
                  <a:cubicBezTo>
                    <a:pt x="1517" y="2921"/>
                    <a:pt x="2865" y="2360"/>
                    <a:pt x="2865" y="1236"/>
                  </a:cubicBezTo>
                  <a:cubicBezTo>
                    <a:pt x="2865" y="562"/>
                    <a:pt x="2303" y="1"/>
                    <a:pt x="16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4519;p50">
              <a:extLst>
                <a:ext uri="{FF2B5EF4-FFF2-40B4-BE49-F238E27FC236}">
                  <a16:creationId xmlns:a16="http://schemas.microsoft.com/office/drawing/2014/main" id="{908F7BEB-E62C-4B5D-8006-B7BC799D3159}"/>
                </a:ext>
              </a:extLst>
            </p:cNvPr>
            <p:cNvSpPr/>
            <p:nvPr/>
          </p:nvSpPr>
          <p:spPr>
            <a:xfrm>
              <a:off x="4440975" y="2468531"/>
              <a:ext cx="317320" cy="317320"/>
            </a:xfrm>
            <a:custGeom>
              <a:avLst/>
              <a:gdLst/>
              <a:ahLst/>
              <a:cxnLst/>
              <a:rect l="l" t="t" r="r" b="b"/>
              <a:pathLst>
                <a:path w="2865" h="2865" extrusionOk="0">
                  <a:moveTo>
                    <a:pt x="1629" y="0"/>
                  </a:moveTo>
                  <a:cubicBezTo>
                    <a:pt x="562" y="0"/>
                    <a:pt x="0" y="1348"/>
                    <a:pt x="787" y="2078"/>
                  </a:cubicBezTo>
                  <a:cubicBezTo>
                    <a:pt x="1573" y="2865"/>
                    <a:pt x="2865" y="2303"/>
                    <a:pt x="2865" y="1236"/>
                  </a:cubicBezTo>
                  <a:cubicBezTo>
                    <a:pt x="2865" y="562"/>
                    <a:pt x="2303" y="0"/>
                    <a:pt x="1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4520;p50">
              <a:extLst>
                <a:ext uri="{FF2B5EF4-FFF2-40B4-BE49-F238E27FC236}">
                  <a16:creationId xmlns:a16="http://schemas.microsoft.com/office/drawing/2014/main" id="{B027C904-1237-468F-8FD1-6511B414985A}"/>
                </a:ext>
              </a:extLst>
            </p:cNvPr>
            <p:cNvSpPr/>
            <p:nvPr/>
          </p:nvSpPr>
          <p:spPr>
            <a:xfrm>
              <a:off x="4447178" y="2493340"/>
              <a:ext cx="292511" cy="255185"/>
            </a:xfrm>
            <a:custGeom>
              <a:avLst/>
              <a:gdLst/>
              <a:ahLst/>
              <a:cxnLst/>
              <a:rect l="l" t="t" r="r" b="b"/>
              <a:pathLst>
                <a:path w="2641" h="2304" extrusionOk="0">
                  <a:moveTo>
                    <a:pt x="618" y="282"/>
                  </a:moveTo>
                  <a:cubicBezTo>
                    <a:pt x="0" y="1068"/>
                    <a:pt x="562" y="2248"/>
                    <a:pt x="1573" y="2248"/>
                  </a:cubicBezTo>
                  <a:cubicBezTo>
                    <a:pt x="2135" y="2304"/>
                    <a:pt x="2640" y="1798"/>
                    <a:pt x="2528" y="1237"/>
                  </a:cubicBezTo>
                  <a:cubicBezTo>
                    <a:pt x="2528" y="563"/>
                    <a:pt x="2022" y="1"/>
                    <a:pt x="1348" y="1"/>
                  </a:cubicBezTo>
                  <a:cubicBezTo>
                    <a:pt x="1068" y="1"/>
                    <a:pt x="787" y="113"/>
                    <a:pt x="562" y="282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4521;p50">
              <a:extLst>
                <a:ext uri="{FF2B5EF4-FFF2-40B4-BE49-F238E27FC236}">
                  <a16:creationId xmlns:a16="http://schemas.microsoft.com/office/drawing/2014/main" id="{18B49324-224D-4849-B99B-3EC9660CE194}"/>
                </a:ext>
              </a:extLst>
            </p:cNvPr>
            <p:cNvSpPr/>
            <p:nvPr/>
          </p:nvSpPr>
          <p:spPr>
            <a:xfrm>
              <a:off x="4503109" y="2493340"/>
              <a:ext cx="230265" cy="230376"/>
            </a:xfrm>
            <a:custGeom>
              <a:avLst/>
              <a:gdLst/>
              <a:ahLst/>
              <a:cxnLst/>
              <a:rect l="l" t="t" r="r" b="b"/>
              <a:pathLst>
                <a:path w="2079" h="2080" extrusionOk="0">
                  <a:moveTo>
                    <a:pt x="1910" y="1854"/>
                  </a:moveTo>
                  <a:cubicBezTo>
                    <a:pt x="2023" y="1686"/>
                    <a:pt x="2079" y="1461"/>
                    <a:pt x="2079" y="1237"/>
                  </a:cubicBezTo>
                  <a:cubicBezTo>
                    <a:pt x="2079" y="563"/>
                    <a:pt x="1517" y="1"/>
                    <a:pt x="843" y="1"/>
                  </a:cubicBezTo>
                  <a:cubicBezTo>
                    <a:pt x="619" y="1"/>
                    <a:pt x="338" y="57"/>
                    <a:pt x="169" y="226"/>
                  </a:cubicBezTo>
                  <a:cubicBezTo>
                    <a:pt x="57" y="394"/>
                    <a:pt x="1" y="619"/>
                    <a:pt x="1" y="843"/>
                  </a:cubicBezTo>
                  <a:cubicBezTo>
                    <a:pt x="1" y="1517"/>
                    <a:pt x="563" y="2079"/>
                    <a:pt x="1236" y="2079"/>
                  </a:cubicBezTo>
                  <a:cubicBezTo>
                    <a:pt x="1461" y="2079"/>
                    <a:pt x="1686" y="1967"/>
                    <a:pt x="1910" y="1854"/>
                  </a:cubicBezTo>
                  <a:close/>
                </a:path>
              </a:pathLst>
            </a:custGeom>
            <a:solidFill>
              <a:srgbClr val="EFF0F1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4522;p50">
              <a:extLst>
                <a:ext uri="{FF2B5EF4-FFF2-40B4-BE49-F238E27FC236}">
                  <a16:creationId xmlns:a16="http://schemas.microsoft.com/office/drawing/2014/main" id="{B2B75543-B056-47BE-A109-B21743F5C9EC}"/>
                </a:ext>
              </a:extLst>
            </p:cNvPr>
            <p:cNvSpPr/>
            <p:nvPr/>
          </p:nvSpPr>
          <p:spPr>
            <a:xfrm rot="3647001">
              <a:off x="3738613" y="2647042"/>
              <a:ext cx="528870" cy="578600"/>
            </a:xfrm>
            <a:custGeom>
              <a:avLst/>
              <a:gdLst/>
              <a:ahLst/>
              <a:cxnLst/>
              <a:rect l="l" t="t" r="r" b="b"/>
              <a:pathLst>
                <a:path w="4775" h="5224" extrusionOk="0">
                  <a:moveTo>
                    <a:pt x="2359" y="0"/>
                  </a:moveTo>
                  <a:cubicBezTo>
                    <a:pt x="1067" y="0"/>
                    <a:pt x="0" y="1405"/>
                    <a:pt x="0" y="3202"/>
                  </a:cubicBezTo>
                  <a:cubicBezTo>
                    <a:pt x="0" y="3932"/>
                    <a:pt x="169" y="4606"/>
                    <a:pt x="562" y="5224"/>
                  </a:cubicBezTo>
                  <a:cubicBezTo>
                    <a:pt x="562" y="5111"/>
                    <a:pt x="618" y="4999"/>
                    <a:pt x="618" y="4887"/>
                  </a:cubicBezTo>
                  <a:cubicBezTo>
                    <a:pt x="506" y="4550"/>
                    <a:pt x="450" y="4157"/>
                    <a:pt x="450" y="3763"/>
                  </a:cubicBezTo>
                  <a:cubicBezTo>
                    <a:pt x="450" y="2359"/>
                    <a:pt x="1292" y="1180"/>
                    <a:pt x="2359" y="1180"/>
                  </a:cubicBezTo>
                  <a:cubicBezTo>
                    <a:pt x="3426" y="1180"/>
                    <a:pt x="4325" y="2359"/>
                    <a:pt x="4325" y="3763"/>
                  </a:cubicBezTo>
                  <a:cubicBezTo>
                    <a:pt x="4325" y="4157"/>
                    <a:pt x="4269" y="4550"/>
                    <a:pt x="4100" y="4887"/>
                  </a:cubicBezTo>
                  <a:cubicBezTo>
                    <a:pt x="4156" y="4999"/>
                    <a:pt x="4213" y="5111"/>
                    <a:pt x="4213" y="5224"/>
                  </a:cubicBezTo>
                  <a:cubicBezTo>
                    <a:pt x="4606" y="4606"/>
                    <a:pt x="4774" y="3932"/>
                    <a:pt x="4774" y="3202"/>
                  </a:cubicBezTo>
                  <a:cubicBezTo>
                    <a:pt x="4774" y="1461"/>
                    <a:pt x="3707" y="0"/>
                    <a:pt x="23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4523;p50">
              <a:extLst>
                <a:ext uri="{FF2B5EF4-FFF2-40B4-BE49-F238E27FC236}">
                  <a16:creationId xmlns:a16="http://schemas.microsoft.com/office/drawing/2014/main" id="{7834B7D0-9F82-4924-8A8B-EEDC89BD9C39}"/>
                </a:ext>
              </a:extLst>
            </p:cNvPr>
            <p:cNvSpPr/>
            <p:nvPr/>
          </p:nvSpPr>
          <p:spPr>
            <a:xfrm>
              <a:off x="6332018" y="3284299"/>
              <a:ext cx="230265" cy="827469"/>
            </a:xfrm>
            <a:custGeom>
              <a:avLst/>
              <a:gdLst/>
              <a:ahLst/>
              <a:cxnLst/>
              <a:rect l="l" t="t" r="r" b="b"/>
              <a:pathLst>
                <a:path w="2079" h="7471" extrusionOk="0">
                  <a:moveTo>
                    <a:pt x="1067" y="57"/>
                  </a:moveTo>
                  <a:lnTo>
                    <a:pt x="1067" y="57"/>
                  </a:lnTo>
                  <a:cubicBezTo>
                    <a:pt x="506" y="57"/>
                    <a:pt x="56" y="506"/>
                    <a:pt x="56" y="1068"/>
                  </a:cubicBezTo>
                  <a:lnTo>
                    <a:pt x="56" y="6460"/>
                  </a:lnTo>
                  <a:cubicBezTo>
                    <a:pt x="0" y="7021"/>
                    <a:pt x="506" y="7471"/>
                    <a:pt x="1067" y="7471"/>
                  </a:cubicBezTo>
                  <a:lnTo>
                    <a:pt x="1067" y="7471"/>
                  </a:lnTo>
                  <a:cubicBezTo>
                    <a:pt x="1629" y="7471"/>
                    <a:pt x="2078" y="7021"/>
                    <a:pt x="2078" y="6460"/>
                  </a:cubicBezTo>
                  <a:lnTo>
                    <a:pt x="2078" y="1068"/>
                  </a:lnTo>
                  <a:cubicBezTo>
                    <a:pt x="2078" y="450"/>
                    <a:pt x="1629" y="1"/>
                    <a:pt x="1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4524;p50">
              <a:extLst>
                <a:ext uri="{FF2B5EF4-FFF2-40B4-BE49-F238E27FC236}">
                  <a16:creationId xmlns:a16="http://schemas.microsoft.com/office/drawing/2014/main" id="{ADD8C27F-46B6-4AFD-8B74-F56B11489B78}"/>
                </a:ext>
              </a:extLst>
            </p:cNvPr>
            <p:cNvSpPr/>
            <p:nvPr/>
          </p:nvSpPr>
          <p:spPr>
            <a:xfrm>
              <a:off x="5703701" y="4479545"/>
              <a:ext cx="2874046" cy="640843"/>
            </a:xfrm>
            <a:custGeom>
              <a:avLst/>
              <a:gdLst/>
              <a:ahLst/>
              <a:cxnLst/>
              <a:rect l="l" t="t" r="r" b="b"/>
              <a:pathLst>
                <a:path w="25949" h="5786" extrusionOk="0">
                  <a:moveTo>
                    <a:pt x="25949" y="0"/>
                  </a:moveTo>
                  <a:lnTo>
                    <a:pt x="1" y="0"/>
                  </a:lnTo>
                  <a:lnTo>
                    <a:pt x="1" y="5785"/>
                  </a:lnTo>
                  <a:lnTo>
                    <a:pt x="25949" y="578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4525;p50">
              <a:extLst>
                <a:ext uri="{FF2B5EF4-FFF2-40B4-BE49-F238E27FC236}">
                  <a16:creationId xmlns:a16="http://schemas.microsoft.com/office/drawing/2014/main" id="{1879CCBD-52EF-47E5-A5AB-360F6C890DBF}"/>
                </a:ext>
              </a:extLst>
            </p:cNvPr>
            <p:cNvSpPr/>
            <p:nvPr/>
          </p:nvSpPr>
          <p:spPr>
            <a:xfrm>
              <a:off x="5703701" y="4479545"/>
              <a:ext cx="2874046" cy="130694"/>
            </a:xfrm>
            <a:custGeom>
              <a:avLst/>
              <a:gdLst/>
              <a:ahLst/>
              <a:cxnLst/>
              <a:rect l="l" t="t" r="r" b="b"/>
              <a:pathLst>
                <a:path w="25949" h="1180" extrusionOk="0">
                  <a:moveTo>
                    <a:pt x="25949" y="0"/>
                  </a:moveTo>
                  <a:lnTo>
                    <a:pt x="1" y="0"/>
                  </a:lnTo>
                  <a:lnTo>
                    <a:pt x="1" y="1180"/>
                  </a:lnTo>
                  <a:lnTo>
                    <a:pt x="25949" y="118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4526;p50">
              <a:extLst>
                <a:ext uri="{FF2B5EF4-FFF2-40B4-BE49-F238E27FC236}">
                  <a16:creationId xmlns:a16="http://schemas.microsoft.com/office/drawing/2014/main" id="{F52B186E-5722-482B-AC64-D6A0C96A77EF}"/>
                </a:ext>
              </a:extLst>
            </p:cNvPr>
            <p:cNvSpPr/>
            <p:nvPr/>
          </p:nvSpPr>
          <p:spPr>
            <a:xfrm>
              <a:off x="5597929" y="3942794"/>
              <a:ext cx="3079391" cy="553677"/>
            </a:xfrm>
            <a:custGeom>
              <a:avLst/>
              <a:gdLst/>
              <a:ahLst/>
              <a:cxnLst/>
              <a:rect l="l" t="t" r="r" b="b"/>
              <a:pathLst>
                <a:path w="27803" h="4999" extrusionOk="0">
                  <a:moveTo>
                    <a:pt x="27802" y="0"/>
                  </a:moveTo>
                  <a:lnTo>
                    <a:pt x="1" y="0"/>
                  </a:lnTo>
                  <a:lnTo>
                    <a:pt x="1" y="4999"/>
                  </a:lnTo>
                  <a:lnTo>
                    <a:pt x="27802" y="49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4527;p50">
              <a:extLst>
                <a:ext uri="{FF2B5EF4-FFF2-40B4-BE49-F238E27FC236}">
                  <a16:creationId xmlns:a16="http://schemas.microsoft.com/office/drawing/2014/main" id="{03C5854A-37F4-4A1F-B93A-7F1DA7CE277B}"/>
                </a:ext>
              </a:extLst>
            </p:cNvPr>
            <p:cNvSpPr/>
            <p:nvPr/>
          </p:nvSpPr>
          <p:spPr>
            <a:xfrm>
              <a:off x="5597929" y="3973916"/>
              <a:ext cx="3054470" cy="522554"/>
            </a:xfrm>
            <a:custGeom>
              <a:avLst/>
              <a:gdLst/>
              <a:ahLst/>
              <a:cxnLst/>
              <a:rect l="l" t="t" r="r" b="b"/>
              <a:pathLst>
                <a:path w="27578" h="4718" extrusionOk="0">
                  <a:moveTo>
                    <a:pt x="1" y="0"/>
                  </a:moveTo>
                  <a:lnTo>
                    <a:pt x="1" y="4718"/>
                  </a:lnTo>
                  <a:lnTo>
                    <a:pt x="27578" y="4718"/>
                  </a:lnTo>
                  <a:lnTo>
                    <a:pt x="27578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4528;p50">
              <a:extLst>
                <a:ext uri="{FF2B5EF4-FFF2-40B4-BE49-F238E27FC236}">
                  <a16:creationId xmlns:a16="http://schemas.microsoft.com/office/drawing/2014/main" id="{8B56E95E-3367-48B8-A3C3-4F94E41D72AA}"/>
                </a:ext>
              </a:extLst>
            </p:cNvPr>
            <p:cNvSpPr/>
            <p:nvPr/>
          </p:nvSpPr>
          <p:spPr>
            <a:xfrm>
              <a:off x="6058230" y="3973916"/>
              <a:ext cx="1175912" cy="205344"/>
            </a:xfrm>
            <a:custGeom>
              <a:avLst/>
              <a:gdLst/>
              <a:ahLst/>
              <a:cxnLst/>
              <a:rect l="l" t="t" r="r" b="b"/>
              <a:pathLst>
                <a:path w="10617" h="1854" extrusionOk="0">
                  <a:moveTo>
                    <a:pt x="1" y="0"/>
                  </a:moveTo>
                  <a:lnTo>
                    <a:pt x="1" y="393"/>
                  </a:lnTo>
                  <a:cubicBezTo>
                    <a:pt x="1" y="1236"/>
                    <a:pt x="619" y="1854"/>
                    <a:pt x="1461" y="1854"/>
                  </a:cubicBezTo>
                  <a:lnTo>
                    <a:pt x="9156" y="1854"/>
                  </a:lnTo>
                  <a:cubicBezTo>
                    <a:pt x="9998" y="1854"/>
                    <a:pt x="10616" y="1236"/>
                    <a:pt x="10616" y="393"/>
                  </a:cubicBezTo>
                  <a:lnTo>
                    <a:pt x="106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529;p50">
              <a:extLst>
                <a:ext uri="{FF2B5EF4-FFF2-40B4-BE49-F238E27FC236}">
                  <a16:creationId xmlns:a16="http://schemas.microsoft.com/office/drawing/2014/main" id="{7D750E69-E7D9-4721-A43D-3AE6533320CE}"/>
                </a:ext>
              </a:extLst>
            </p:cNvPr>
            <p:cNvSpPr/>
            <p:nvPr/>
          </p:nvSpPr>
          <p:spPr>
            <a:xfrm>
              <a:off x="6916697" y="4017443"/>
              <a:ext cx="143209" cy="62246"/>
            </a:xfrm>
            <a:custGeom>
              <a:avLst/>
              <a:gdLst/>
              <a:ahLst/>
              <a:cxnLst/>
              <a:rect l="l" t="t" r="r" b="b"/>
              <a:pathLst>
                <a:path w="1293" h="562" extrusionOk="0">
                  <a:moveTo>
                    <a:pt x="1292" y="0"/>
                  </a:moveTo>
                  <a:lnTo>
                    <a:pt x="1" y="0"/>
                  </a:lnTo>
                  <a:lnTo>
                    <a:pt x="1" y="562"/>
                  </a:lnTo>
                  <a:lnTo>
                    <a:pt x="1292" y="5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530;p50">
              <a:extLst>
                <a:ext uri="{FF2B5EF4-FFF2-40B4-BE49-F238E27FC236}">
                  <a16:creationId xmlns:a16="http://schemas.microsoft.com/office/drawing/2014/main" id="{AA451620-9D33-4CF5-AE0A-C9D25958890C}"/>
                </a:ext>
              </a:extLst>
            </p:cNvPr>
            <p:cNvSpPr/>
            <p:nvPr/>
          </p:nvSpPr>
          <p:spPr>
            <a:xfrm>
              <a:off x="6736276" y="4017443"/>
              <a:ext cx="143209" cy="62246"/>
            </a:xfrm>
            <a:custGeom>
              <a:avLst/>
              <a:gdLst/>
              <a:ahLst/>
              <a:cxnLst/>
              <a:rect l="l" t="t" r="r" b="b"/>
              <a:pathLst>
                <a:path w="1293" h="562" extrusionOk="0">
                  <a:moveTo>
                    <a:pt x="1293" y="0"/>
                  </a:moveTo>
                  <a:lnTo>
                    <a:pt x="1" y="0"/>
                  </a:lnTo>
                  <a:lnTo>
                    <a:pt x="1" y="562"/>
                  </a:lnTo>
                  <a:lnTo>
                    <a:pt x="1293" y="5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531;p50">
              <a:extLst>
                <a:ext uri="{FF2B5EF4-FFF2-40B4-BE49-F238E27FC236}">
                  <a16:creationId xmlns:a16="http://schemas.microsoft.com/office/drawing/2014/main" id="{7556A1FF-8D92-459C-A413-87AEB0985702}"/>
                </a:ext>
              </a:extLst>
            </p:cNvPr>
            <p:cNvSpPr/>
            <p:nvPr/>
          </p:nvSpPr>
          <p:spPr>
            <a:xfrm>
              <a:off x="6555965" y="4017443"/>
              <a:ext cx="143099" cy="62246"/>
            </a:xfrm>
            <a:custGeom>
              <a:avLst/>
              <a:gdLst/>
              <a:ahLst/>
              <a:cxnLst/>
              <a:rect l="l" t="t" r="r" b="b"/>
              <a:pathLst>
                <a:path w="1292" h="562" extrusionOk="0">
                  <a:moveTo>
                    <a:pt x="1292" y="0"/>
                  </a:moveTo>
                  <a:lnTo>
                    <a:pt x="0" y="0"/>
                  </a:lnTo>
                  <a:lnTo>
                    <a:pt x="0" y="562"/>
                  </a:lnTo>
                  <a:lnTo>
                    <a:pt x="1292" y="5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532;p50">
              <a:extLst>
                <a:ext uri="{FF2B5EF4-FFF2-40B4-BE49-F238E27FC236}">
                  <a16:creationId xmlns:a16="http://schemas.microsoft.com/office/drawing/2014/main" id="{A342B305-2006-4305-8395-C8B67E48B0FF}"/>
                </a:ext>
              </a:extLst>
            </p:cNvPr>
            <p:cNvSpPr/>
            <p:nvPr/>
          </p:nvSpPr>
          <p:spPr>
            <a:xfrm>
              <a:off x="6375544" y="4017443"/>
              <a:ext cx="136896" cy="62246"/>
            </a:xfrm>
            <a:custGeom>
              <a:avLst/>
              <a:gdLst/>
              <a:ahLst/>
              <a:cxnLst/>
              <a:rect l="l" t="t" r="r" b="b"/>
              <a:pathLst>
                <a:path w="1236" h="562" extrusionOk="0">
                  <a:moveTo>
                    <a:pt x="1236" y="0"/>
                  </a:moveTo>
                  <a:lnTo>
                    <a:pt x="0" y="0"/>
                  </a:lnTo>
                  <a:lnTo>
                    <a:pt x="0" y="562"/>
                  </a:lnTo>
                  <a:lnTo>
                    <a:pt x="1236" y="5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533;p50">
              <a:extLst>
                <a:ext uri="{FF2B5EF4-FFF2-40B4-BE49-F238E27FC236}">
                  <a16:creationId xmlns:a16="http://schemas.microsoft.com/office/drawing/2014/main" id="{1D78935E-0843-4C35-81B9-002D63703405}"/>
                </a:ext>
              </a:extLst>
            </p:cNvPr>
            <p:cNvSpPr/>
            <p:nvPr/>
          </p:nvSpPr>
          <p:spPr>
            <a:xfrm>
              <a:off x="6195124" y="4017443"/>
              <a:ext cx="137007" cy="62246"/>
            </a:xfrm>
            <a:custGeom>
              <a:avLst/>
              <a:gdLst/>
              <a:ahLst/>
              <a:cxnLst/>
              <a:rect l="l" t="t" r="r" b="b"/>
              <a:pathLst>
                <a:path w="1237" h="562" extrusionOk="0">
                  <a:moveTo>
                    <a:pt x="1236" y="0"/>
                  </a:moveTo>
                  <a:lnTo>
                    <a:pt x="1" y="0"/>
                  </a:lnTo>
                  <a:lnTo>
                    <a:pt x="1" y="562"/>
                  </a:lnTo>
                  <a:lnTo>
                    <a:pt x="1236" y="5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34;p50">
              <a:extLst>
                <a:ext uri="{FF2B5EF4-FFF2-40B4-BE49-F238E27FC236}">
                  <a16:creationId xmlns:a16="http://schemas.microsoft.com/office/drawing/2014/main" id="{A43FE0BD-A0AC-4421-A789-007FC8060B6A}"/>
                </a:ext>
              </a:extLst>
            </p:cNvPr>
            <p:cNvSpPr/>
            <p:nvPr/>
          </p:nvSpPr>
          <p:spPr>
            <a:xfrm>
              <a:off x="7615991" y="3304426"/>
              <a:ext cx="571416" cy="21020"/>
            </a:xfrm>
            <a:custGeom>
              <a:avLst/>
              <a:gdLst/>
              <a:ahLst/>
              <a:cxnLst/>
              <a:rect l="l" t="t" r="r" b="b"/>
              <a:pathLst>
                <a:path w="7639" h="281" extrusionOk="0">
                  <a:moveTo>
                    <a:pt x="7639" y="0"/>
                  </a:moveTo>
                  <a:lnTo>
                    <a:pt x="0" y="0"/>
                  </a:lnTo>
                  <a:lnTo>
                    <a:pt x="0" y="281"/>
                  </a:lnTo>
                  <a:lnTo>
                    <a:pt x="7639" y="28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535;p50">
              <a:extLst>
                <a:ext uri="{FF2B5EF4-FFF2-40B4-BE49-F238E27FC236}">
                  <a16:creationId xmlns:a16="http://schemas.microsoft.com/office/drawing/2014/main" id="{C14CB127-F33D-4410-85F3-76F313BE9364}"/>
                </a:ext>
              </a:extLst>
            </p:cNvPr>
            <p:cNvSpPr/>
            <p:nvPr/>
          </p:nvSpPr>
          <p:spPr>
            <a:xfrm>
              <a:off x="7615991" y="3371600"/>
              <a:ext cx="571416" cy="21095"/>
            </a:xfrm>
            <a:custGeom>
              <a:avLst/>
              <a:gdLst/>
              <a:ahLst/>
              <a:cxnLst/>
              <a:rect l="l" t="t" r="r" b="b"/>
              <a:pathLst>
                <a:path w="7639" h="282" extrusionOk="0">
                  <a:moveTo>
                    <a:pt x="7639" y="1"/>
                  </a:moveTo>
                  <a:lnTo>
                    <a:pt x="0" y="1"/>
                  </a:lnTo>
                  <a:lnTo>
                    <a:pt x="0" y="282"/>
                  </a:lnTo>
                  <a:lnTo>
                    <a:pt x="7639" y="28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536;p50">
              <a:extLst>
                <a:ext uri="{FF2B5EF4-FFF2-40B4-BE49-F238E27FC236}">
                  <a16:creationId xmlns:a16="http://schemas.microsoft.com/office/drawing/2014/main" id="{385D5936-2721-46EE-9C18-D7546AD630A2}"/>
                </a:ext>
              </a:extLst>
            </p:cNvPr>
            <p:cNvSpPr/>
            <p:nvPr/>
          </p:nvSpPr>
          <p:spPr>
            <a:xfrm>
              <a:off x="7615991" y="3438848"/>
              <a:ext cx="571416" cy="21095"/>
            </a:xfrm>
            <a:custGeom>
              <a:avLst/>
              <a:gdLst/>
              <a:ahLst/>
              <a:cxnLst/>
              <a:rect l="l" t="t" r="r" b="b"/>
              <a:pathLst>
                <a:path w="7639" h="282" extrusionOk="0">
                  <a:moveTo>
                    <a:pt x="7639" y="0"/>
                  </a:moveTo>
                  <a:lnTo>
                    <a:pt x="0" y="0"/>
                  </a:lnTo>
                  <a:lnTo>
                    <a:pt x="0" y="281"/>
                  </a:lnTo>
                  <a:lnTo>
                    <a:pt x="7639" y="28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537;p50">
              <a:extLst>
                <a:ext uri="{FF2B5EF4-FFF2-40B4-BE49-F238E27FC236}">
                  <a16:creationId xmlns:a16="http://schemas.microsoft.com/office/drawing/2014/main" id="{41E6D137-3CE6-4A75-9DD6-36A2D1783E4C}"/>
                </a:ext>
              </a:extLst>
            </p:cNvPr>
            <p:cNvSpPr/>
            <p:nvPr/>
          </p:nvSpPr>
          <p:spPr>
            <a:xfrm>
              <a:off x="7615991" y="3506096"/>
              <a:ext cx="571416" cy="21020"/>
            </a:xfrm>
            <a:custGeom>
              <a:avLst/>
              <a:gdLst/>
              <a:ahLst/>
              <a:cxnLst/>
              <a:rect l="l" t="t" r="r" b="b"/>
              <a:pathLst>
                <a:path w="7639" h="281" extrusionOk="0">
                  <a:moveTo>
                    <a:pt x="7639" y="0"/>
                  </a:moveTo>
                  <a:lnTo>
                    <a:pt x="0" y="0"/>
                  </a:lnTo>
                  <a:lnTo>
                    <a:pt x="0" y="281"/>
                  </a:lnTo>
                  <a:lnTo>
                    <a:pt x="7639" y="28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538;p50">
              <a:extLst>
                <a:ext uri="{FF2B5EF4-FFF2-40B4-BE49-F238E27FC236}">
                  <a16:creationId xmlns:a16="http://schemas.microsoft.com/office/drawing/2014/main" id="{6CB326AC-89F0-46AF-9401-DAE0FD172A6C}"/>
                </a:ext>
              </a:extLst>
            </p:cNvPr>
            <p:cNvSpPr/>
            <p:nvPr/>
          </p:nvSpPr>
          <p:spPr>
            <a:xfrm>
              <a:off x="7615991" y="3573269"/>
              <a:ext cx="571416" cy="21095"/>
            </a:xfrm>
            <a:custGeom>
              <a:avLst/>
              <a:gdLst/>
              <a:ahLst/>
              <a:cxnLst/>
              <a:rect l="l" t="t" r="r" b="b"/>
              <a:pathLst>
                <a:path w="7639" h="282" extrusionOk="0">
                  <a:moveTo>
                    <a:pt x="7639" y="1"/>
                  </a:moveTo>
                  <a:lnTo>
                    <a:pt x="0" y="1"/>
                  </a:lnTo>
                  <a:lnTo>
                    <a:pt x="0" y="281"/>
                  </a:lnTo>
                  <a:lnTo>
                    <a:pt x="7639" y="28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4539;p50">
              <a:extLst>
                <a:ext uri="{FF2B5EF4-FFF2-40B4-BE49-F238E27FC236}">
                  <a16:creationId xmlns:a16="http://schemas.microsoft.com/office/drawing/2014/main" id="{C37C6681-2FA3-45B0-BBCE-C45FE0B48E2F}"/>
                </a:ext>
              </a:extLst>
            </p:cNvPr>
            <p:cNvSpPr/>
            <p:nvPr/>
          </p:nvSpPr>
          <p:spPr>
            <a:xfrm>
              <a:off x="7901659" y="3640517"/>
              <a:ext cx="285746" cy="21095"/>
            </a:xfrm>
            <a:custGeom>
              <a:avLst/>
              <a:gdLst/>
              <a:ahLst/>
              <a:cxnLst/>
              <a:rect l="l" t="t" r="r" b="b"/>
              <a:pathLst>
                <a:path w="3820" h="282" extrusionOk="0">
                  <a:moveTo>
                    <a:pt x="3820" y="0"/>
                  </a:moveTo>
                  <a:lnTo>
                    <a:pt x="0" y="0"/>
                  </a:lnTo>
                  <a:lnTo>
                    <a:pt x="0" y="281"/>
                  </a:lnTo>
                  <a:lnTo>
                    <a:pt x="3820" y="28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4540;p50">
            <a:extLst>
              <a:ext uri="{FF2B5EF4-FFF2-40B4-BE49-F238E27FC236}">
                <a16:creationId xmlns:a16="http://schemas.microsoft.com/office/drawing/2014/main" id="{A9C2B126-0E6B-44D1-A347-9095C169217B}"/>
              </a:ext>
            </a:extLst>
          </p:cNvPr>
          <p:cNvGrpSpPr/>
          <p:nvPr/>
        </p:nvGrpSpPr>
        <p:grpSpPr>
          <a:xfrm flipH="1">
            <a:off x="5687959" y="-548635"/>
            <a:ext cx="1945526" cy="1946377"/>
            <a:chOff x="6678900" y="0"/>
            <a:chExt cx="1884750" cy="1946377"/>
          </a:xfrm>
        </p:grpSpPr>
        <p:sp>
          <p:nvSpPr>
            <p:cNvPr id="152" name="Google Shape;14541;p50">
              <a:extLst>
                <a:ext uri="{FF2B5EF4-FFF2-40B4-BE49-F238E27FC236}">
                  <a16:creationId xmlns:a16="http://schemas.microsoft.com/office/drawing/2014/main" id="{668BF180-938C-47E4-8CB3-0AA6E041817F}"/>
                </a:ext>
              </a:extLst>
            </p:cNvPr>
            <p:cNvSpPr/>
            <p:nvPr/>
          </p:nvSpPr>
          <p:spPr>
            <a:xfrm flipH="1">
              <a:off x="6832968" y="1556041"/>
              <a:ext cx="775552" cy="313348"/>
            </a:xfrm>
            <a:custGeom>
              <a:avLst/>
              <a:gdLst/>
              <a:ahLst/>
              <a:cxnLst/>
              <a:rect l="l" t="t" r="r" b="b"/>
              <a:pathLst>
                <a:path w="8482" h="3427" extrusionOk="0">
                  <a:moveTo>
                    <a:pt x="57" y="1236"/>
                  </a:moveTo>
                  <a:lnTo>
                    <a:pt x="1" y="3427"/>
                  </a:lnTo>
                  <a:lnTo>
                    <a:pt x="8482" y="3427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4542;p50">
              <a:extLst>
                <a:ext uri="{FF2B5EF4-FFF2-40B4-BE49-F238E27FC236}">
                  <a16:creationId xmlns:a16="http://schemas.microsoft.com/office/drawing/2014/main" id="{7BA18B25-1337-45C3-8276-98CB66CF0BD6}"/>
                </a:ext>
              </a:extLst>
            </p:cNvPr>
            <p:cNvSpPr/>
            <p:nvPr/>
          </p:nvSpPr>
          <p:spPr>
            <a:xfrm flipH="1">
              <a:off x="6832968" y="1597095"/>
              <a:ext cx="760099" cy="272293"/>
            </a:xfrm>
            <a:custGeom>
              <a:avLst/>
              <a:gdLst/>
              <a:ahLst/>
              <a:cxnLst/>
              <a:rect l="l" t="t" r="r" b="b"/>
              <a:pathLst>
                <a:path w="8313" h="2978" extrusionOk="0">
                  <a:moveTo>
                    <a:pt x="0" y="2978"/>
                  </a:moveTo>
                  <a:lnTo>
                    <a:pt x="8313" y="2978"/>
                  </a:lnTo>
                  <a:lnTo>
                    <a:pt x="8256" y="1"/>
                  </a:lnTo>
                  <a:lnTo>
                    <a:pt x="0" y="1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4543;p50">
              <a:extLst>
                <a:ext uri="{FF2B5EF4-FFF2-40B4-BE49-F238E27FC236}">
                  <a16:creationId xmlns:a16="http://schemas.microsoft.com/office/drawing/2014/main" id="{804DAC38-5556-4157-A391-15AC1BBF3848}"/>
                </a:ext>
              </a:extLst>
            </p:cNvPr>
            <p:cNvSpPr/>
            <p:nvPr/>
          </p:nvSpPr>
          <p:spPr>
            <a:xfrm flipH="1">
              <a:off x="6832968" y="1597095"/>
              <a:ext cx="760099" cy="236359"/>
            </a:xfrm>
            <a:custGeom>
              <a:avLst/>
              <a:gdLst/>
              <a:ahLst/>
              <a:cxnLst/>
              <a:rect l="l" t="t" r="r" b="b"/>
              <a:pathLst>
                <a:path w="8313" h="2585" extrusionOk="0">
                  <a:moveTo>
                    <a:pt x="8313" y="2584"/>
                  </a:moveTo>
                  <a:lnTo>
                    <a:pt x="8256" y="1"/>
                  </a:lnTo>
                  <a:lnTo>
                    <a:pt x="0" y="1180"/>
                  </a:lnTo>
                  <a:lnTo>
                    <a:pt x="0" y="2584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4544;p50">
              <a:extLst>
                <a:ext uri="{FF2B5EF4-FFF2-40B4-BE49-F238E27FC236}">
                  <a16:creationId xmlns:a16="http://schemas.microsoft.com/office/drawing/2014/main" id="{782C3D9F-9213-4862-9ADE-0F0DE402A050}"/>
                </a:ext>
              </a:extLst>
            </p:cNvPr>
            <p:cNvSpPr/>
            <p:nvPr/>
          </p:nvSpPr>
          <p:spPr>
            <a:xfrm flipH="1">
              <a:off x="6832968" y="1597095"/>
              <a:ext cx="267082" cy="236359"/>
            </a:xfrm>
            <a:custGeom>
              <a:avLst/>
              <a:gdLst/>
              <a:ahLst/>
              <a:cxnLst/>
              <a:rect l="l" t="t" r="r" b="b"/>
              <a:pathLst>
                <a:path w="2921" h="2585" extrusionOk="0">
                  <a:moveTo>
                    <a:pt x="2921" y="2584"/>
                  </a:moveTo>
                  <a:lnTo>
                    <a:pt x="2864" y="1"/>
                  </a:lnTo>
                  <a:lnTo>
                    <a:pt x="0" y="394"/>
                  </a:lnTo>
                  <a:lnTo>
                    <a:pt x="1179" y="2528"/>
                  </a:lnTo>
                  <a:cubicBezTo>
                    <a:pt x="1179" y="2528"/>
                    <a:pt x="1179" y="2528"/>
                    <a:pt x="1179" y="2584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4545;p50">
              <a:extLst>
                <a:ext uri="{FF2B5EF4-FFF2-40B4-BE49-F238E27FC236}">
                  <a16:creationId xmlns:a16="http://schemas.microsoft.com/office/drawing/2014/main" id="{4AF1F77C-4971-415E-B85B-8D9431F74198}"/>
                </a:ext>
              </a:extLst>
            </p:cNvPr>
            <p:cNvSpPr/>
            <p:nvPr/>
          </p:nvSpPr>
          <p:spPr>
            <a:xfrm flipH="1">
              <a:off x="8286236" y="1581734"/>
              <a:ext cx="277414" cy="328709"/>
            </a:xfrm>
            <a:custGeom>
              <a:avLst/>
              <a:gdLst/>
              <a:ahLst/>
              <a:cxnLst/>
              <a:rect l="l" t="t" r="r" b="b"/>
              <a:pathLst>
                <a:path w="3034" h="3595" extrusionOk="0">
                  <a:moveTo>
                    <a:pt x="1517" y="0"/>
                  </a:moveTo>
                  <a:lnTo>
                    <a:pt x="1404" y="56"/>
                  </a:lnTo>
                  <a:lnTo>
                    <a:pt x="0" y="843"/>
                  </a:lnTo>
                  <a:lnTo>
                    <a:pt x="169" y="1124"/>
                  </a:lnTo>
                  <a:lnTo>
                    <a:pt x="1517" y="337"/>
                  </a:lnTo>
                  <a:lnTo>
                    <a:pt x="2584" y="1067"/>
                  </a:lnTo>
                  <a:lnTo>
                    <a:pt x="2584" y="2528"/>
                  </a:lnTo>
                  <a:lnTo>
                    <a:pt x="1517" y="3258"/>
                  </a:lnTo>
                  <a:lnTo>
                    <a:pt x="169" y="2472"/>
                  </a:lnTo>
                  <a:lnTo>
                    <a:pt x="0" y="2752"/>
                  </a:lnTo>
                  <a:lnTo>
                    <a:pt x="1404" y="3539"/>
                  </a:lnTo>
                  <a:lnTo>
                    <a:pt x="1517" y="3595"/>
                  </a:lnTo>
                  <a:lnTo>
                    <a:pt x="1573" y="3539"/>
                  </a:lnTo>
                  <a:lnTo>
                    <a:pt x="2977" y="2752"/>
                  </a:lnTo>
                  <a:lnTo>
                    <a:pt x="3033" y="2696"/>
                  </a:lnTo>
                  <a:lnTo>
                    <a:pt x="3033" y="2584"/>
                  </a:lnTo>
                  <a:lnTo>
                    <a:pt x="3033" y="955"/>
                  </a:lnTo>
                  <a:lnTo>
                    <a:pt x="3033" y="899"/>
                  </a:lnTo>
                  <a:lnTo>
                    <a:pt x="2977" y="843"/>
                  </a:lnTo>
                  <a:lnTo>
                    <a:pt x="1573" y="56"/>
                  </a:lnTo>
                  <a:lnTo>
                    <a:pt x="15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4546;p50">
              <a:extLst>
                <a:ext uri="{FF2B5EF4-FFF2-40B4-BE49-F238E27FC236}">
                  <a16:creationId xmlns:a16="http://schemas.microsoft.com/office/drawing/2014/main" id="{4D5AAE8E-6F65-4B18-BFB6-C2D5869D550C}"/>
                </a:ext>
              </a:extLst>
            </p:cNvPr>
            <p:cNvSpPr/>
            <p:nvPr/>
          </p:nvSpPr>
          <p:spPr>
            <a:xfrm flipH="1">
              <a:off x="7978191" y="1725470"/>
              <a:ext cx="323588" cy="41237"/>
            </a:xfrm>
            <a:custGeom>
              <a:avLst/>
              <a:gdLst/>
              <a:ahLst/>
              <a:cxnLst/>
              <a:rect l="l" t="t" r="r" b="b"/>
              <a:pathLst>
                <a:path w="3539" h="451" extrusionOk="0">
                  <a:moveTo>
                    <a:pt x="1" y="1"/>
                  </a:moveTo>
                  <a:lnTo>
                    <a:pt x="1" y="450"/>
                  </a:lnTo>
                  <a:lnTo>
                    <a:pt x="3539" y="450"/>
                  </a:lnTo>
                  <a:lnTo>
                    <a:pt x="3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4547;p50">
              <a:extLst>
                <a:ext uri="{FF2B5EF4-FFF2-40B4-BE49-F238E27FC236}">
                  <a16:creationId xmlns:a16="http://schemas.microsoft.com/office/drawing/2014/main" id="{AB5257A1-687C-4E51-8AD3-EAE53B141E54}"/>
                </a:ext>
              </a:extLst>
            </p:cNvPr>
            <p:cNvSpPr/>
            <p:nvPr/>
          </p:nvSpPr>
          <p:spPr>
            <a:xfrm flipH="1">
              <a:off x="7680296" y="1699868"/>
              <a:ext cx="297987" cy="92532"/>
            </a:xfrm>
            <a:custGeom>
              <a:avLst/>
              <a:gdLst/>
              <a:ahLst/>
              <a:cxnLst/>
              <a:rect l="l" t="t" r="r" b="b"/>
              <a:pathLst>
                <a:path w="3259" h="1012" extrusionOk="0">
                  <a:moveTo>
                    <a:pt x="1" y="0"/>
                  </a:moveTo>
                  <a:lnTo>
                    <a:pt x="1" y="1011"/>
                  </a:lnTo>
                  <a:lnTo>
                    <a:pt x="3258" y="1011"/>
                  </a:lnTo>
                  <a:lnTo>
                    <a:pt x="32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4548;p50">
              <a:extLst>
                <a:ext uri="{FF2B5EF4-FFF2-40B4-BE49-F238E27FC236}">
                  <a16:creationId xmlns:a16="http://schemas.microsoft.com/office/drawing/2014/main" id="{73CE5D04-8377-4F55-893E-4DC4CA546D36}"/>
                </a:ext>
              </a:extLst>
            </p:cNvPr>
            <p:cNvSpPr/>
            <p:nvPr/>
          </p:nvSpPr>
          <p:spPr>
            <a:xfrm flipH="1">
              <a:off x="7680296" y="1699868"/>
              <a:ext cx="71959" cy="92532"/>
            </a:xfrm>
            <a:custGeom>
              <a:avLst/>
              <a:gdLst/>
              <a:ahLst/>
              <a:cxnLst/>
              <a:rect l="l" t="t" r="r" b="b"/>
              <a:pathLst>
                <a:path w="787" h="1012" extrusionOk="0">
                  <a:moveTo>
                    <a:pt x="281" y="1011"/>
                  </a:moveTo>
                  <a:lnTo>
                    <a:pt x="786" y="1011"/>
                  </a:lnTo>
                  <a:lnTo>
                    <a:pt x="78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393"/>
                    <a:pt x="56" y="730"/>
                    <a:pt x="281" y="1011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4549;p50">
              <a:extLst>
                <a:ext uri="{FF2B5EF4-FFF2-40B4-BE49-F238E27FC236}">
                  <a16:creationId xmlns:a16="http://schemas.microsoft.com/office/drawing/2014/main" id="{A890A502-41C5-46F5-8B1B-9173174777CC}"/>
                </a:ext>
              </a:extLst>
            </p:cNvPr>
            <p:cNvSpPr/>
            <p:nvPr/>
          </p:nvSpPr>
          <p:spPr>
            <a:xfrm flipH="1">
              <a:off x="7397853" y="1545800"/>
              <a:ext cx="359614" cy="364643"/>
            </a:xfrm>
            <a:custGeom>
              <a:avLst/>
              <a:gdLst/>
              <a:ahLst/>
              <a:cxnLst/>
              <a:rect l="l" t="t" r="r" b="b"/>
              <a:pathLst>
                <a:path w="3933" h="3988" extrusionOk="0">
                  <a:moveTo>
                    <a:pt x="2079" y="3932"/>
                  </a:moveTo>
                  <a:cubicBezTo>
                    <a:pt x="619" y="3819"/>
                    <a:pt x="1" y="1966"/>
                    <a:pt x="1124" y="1011"/>
                  </a:cubicBezTo>
                  <a:cubicBezTo>
                    <a:pt x="2248" y="0"/>
                    <a:pt x="3932" y="899"/>
                    <a:pt x="3876" y="2359"/>
                  </a:cubicBezTo>
                  <a:cubicBezTo>
                    <a:pt x="3764" y="3258"/>
                    <a:pt x="2978" y="3988"/>
                    <a:pt x="2079" y="39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4550;p50">
              <a:extLst>
                <a:ext uri="{FF2B5EF4-FFF2-40B4-BE49-F238E27FC236}">
                  <a16:creationId xmlns:a16="http://schemas.microsoft.com/office/drawing/2014/main" id="{CABA5DD5-C2E4-4BC6-A145-F479842ED01E}"/>
                </a:ext>
              </a:extLst>
            </p:cNvPr>
            <p:cNvSpPr/>
            <p:nvPr/>
          </p:nvSpPr>
          <p:spPr>
            <a:xfrm flipH="1">
              <a:off x="7382492" y="1545800"/>
              <a:ext cx="328709" cy="349282"/>
            </a:xfrm>
            <a:custGeom>
              <a:avLst/>
              <a:gdLst/>
              <a:ahLst/>
              <a:cxnLst/>
              <a:rect l="l" t="t" r="r" b="b"/>
              <a:pathLst>
                <a:path w="3595" h="3820" extrusionOk="0">
                  <a:moveTo>
                    <a:pt x="169" y="2977"/>
                  </a:moveTo>
                  <a:cubicBezTo>
                    <a:pt x="57" y="2696"/>
                    <a:pt x="0" y="2415"/>
                    <a:pt x="0" y="2134"/>
                  </a:cubicBezTo>
                  <a:cubicBezTo>
                    <a:pt x="113" y="562"/>
                    <a:pt x="2191" y="0"/>
                    <a:pt x="3033" y="1348"/>
                  </a:cubicBezTo>
                  <a:cubicBezTo>
                    <a:pt x="3595" y="2471"/>
                    <a:pt x="2696" y="3819"/>
                    <a:pt x="1405" y="3707"/>
                  </a:cubicBezTo>
                  <a:cubicBezTo>
                    <a:pt x="899" y="3651"/>
                    <a:pt x="450" y="3426"/>
                    <a:pt x="169" y="303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4551;p50">
              <a:extLst>
                <a:ext uri="{FF2B5EF4-FFF2-40B4-BE49-F238E27FC236}">
                  <a16:creationId xmlns:a16="http://schemas.microsoft.com/office/drawing/2014/main" id="{1444EF9E-861B-4597-A37A-D8A42AC75826}"/>
                </a:ext>
              </a:extLst>
            </p:cNvPr>
            <p:cNvSpPr/>
            <p:nvPr/>
          </p:nvSpPr>
          <p:spPr>
            <a:xfrm flipH="1">
              <a:off x="7402974" y="1586855"/>
              <a:ext cx="308227" cy="297987"/>
            </a:xfrm>
            <a:custGeom>
              <a:avLst/>
              <a:gdLst/>
              <a:ahLst/>
              <a:cxnLst/>
              <a:rect l="l" t="t" r="r" b="b"/>
              <a:pathLst>
                <a:path w="3371" h="3259" extrusionOk="0">
                  <a:moveTo>
                    <a:pt x="1011" y="2303"/>
                  </a:moveTo>
                  <a:cubicBezTo>
                    <a:pt x="0" y="1461"/>
                    <a:pt x="1292" y="0"/>
                    <a:pt x="2247" y="843"/>
                  </a:cubicBezTo>
                  <a:cubicBezTo>
                    <a:pt x="3370" y="1629"/>
                    <a:pt x="2022" y="3258"/>
                    <a:pt x="1068" y="2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4552;p50">
              <a:extLst>
                <a:ext uri="{FF2B5EF4-FFF2-40B4-BE49-F238E27FC236}">
                  <a16:creationId xmlns:a16="http://schemas.microsoft.com/office/drawing/2014/main" id="{8F186DEB-AE00-44BB-8892-660A5DA04833}"/>
                </a:ext>
              </a:extLst>
            </p:cNvPr>
            <p:cNvSpPr/>
            <p:nvPr/>
          </p:nvSpPr>
          <p:spPr>
            <a:xfrm flipH="1">
              <a:off x="7464601" y="1633029"/>
              <a:ext cx="210666" cy="210666"/>
            </a:xfrm>
            <a:custGeom>
              <a:avLst/>
              <a:gdLst/>
              <a:ahLst/>
              <a:cxnLst/>
              <a:rect l="l" t="t" r="r" b="b"/>
              <a:pathLst>
                <a:path w="2304" h="2304" extrusionOk="0">
                  <a:moveTo>
                    <a:pt x="1180" y="2248"/>
                  </a:moveTo>
                  <a:cubicBezTo>
                    <a:pt x="338" y="2191"/>
                    <a:pt x="1" y="1124"/>
                    <a:pt x="675" y="563"/>
                  </a:cubicBezTo>
                  <a:cubicBezTo>
                    <a:pt x="1292" y="1"/>
                    <a:pt x="2303" y="506"/>
                    <a:pt x="2247" y="1349"/>
                  </a:cubicBezTo>
                  <a:cubicBezTo>
                    <a:pt x="2191" y="1911"/>
                    <a:pt x="1742" y="2304"/>
                    <a:pt x="1180" y="224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4553;p50">
              <a:extLst>
                <a:ext uri="{FF2B5EF4-FFF2-40B4-BE49-F238E27FC236}">
                  <a16:creationId xmlns:a16="http://schemas.microsoft.com/office/drawing/2014/main" id="{31E74DE0-714F-44ED-B718-4607A45A8D05}"/>
                </a:ext>
              </a:extLst>
            </p:cNvPr>
            <p:cNvSpPr/>
            <p:nvPr/>
          </p:nvSpPr>
          <p:spPr>
            <a:xfrm flipH="1">
              <a:off x="7485174" y="1658723"/>
              <a:ext cx="164400" cy="164492"/>
            </a:xfrm>
            <a:custGeom>
              <a:avLst/>
              <a:gdLst/>
              <a:ahLst/>
              <a:cxnLst/>
              <a:rect l="l" t="t" r="r" b="b"/>
              <a:pathLst>
                <a:path w="1798" h="1799" extrusionOk="0">
                  <a:moveTo>
                    <a:pt x="169" y="1517"/>
                  </a:moveTo>
                  <a:cubicBezTo>
                    <a:pt x="57" y="1349"/>
                    <a:pt x="0" y="1124"/>
                    <a:pt x="57" y="956"/>
                  </a:cubicBezTo>
                  <a:cubicBezTo>
                    <a:pt x="57" y="394"/>
                    <a:pt x="562" y="1"/>
                    <a:pt x="1068" y="57"/>
                  </a:cubicBezTo>
                  <a:cubicBezTo>
                    <a:pt x="1292" y="57"/>
                    <a:pt x="1461" y="169"/>
                    <a:pt x="1629" y="282"/>
                  </a:cubicBezTo>
                  <a:cubicBezTo>
                    <a:pt x="1742" y="450"/>
                    <a:pt x="1798" y="675"/>
                    <a:pt x="1798" y="899"/>
                  </a:cubicBezTo>
                  <a:cubicBezTo>
                    <a:pt x="1742" y="1405"/>
                    <a:pt x="1292" y="1798"/>
                    <a:pt x="731" y="1798"/>
                  </a:cubicBezTo>
                  <a:cubicBezTo>
                    <a:pt x="562" y="1742"/>
                    <a:pt x="337" y="1686"/>
                    <a:pt x="169" y="1517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4554;p50">
              <a:extLst>
                <a:ext uri="{FF2B5EF4-FFF2-40B4-BE49-F238E27FC236}">
                  <a16:creationId xmlns:a16="http://schemas.microsoft.com/office/drawing/2014/main" id="{E4A28921-B7E9-40E1-877C-FAB6ED8545B2}"/>
                </a:ext>
              </a:extLst>
            </p:cNvPr>
            <p:cNvSpPr/>
            <p:nvPr/>
          </p:nvSpPr>
          <p:spPr>
            <a:xfrm flipH="1">
              <a:off x="7485174" y="1653602"/>
              <a:ext cx="154159" cy="195214"/>
            </a:xfrm>
            <a:custGeom>
              <a:avLst/>
              <a:gdLst/>
              <a:ahLst/>
              <a:cxnLst/>
              <a:rect l="l" t="t" r="r" b="b"/>
              <a:pathLst>
                <a:path w="1686" h="2135" extrusionOk="0">
                  <a:moveTo>
                    <a:pt x="1573" y="450"/>
                  </a:moveTo>
                  <a:cubicBezTo>
                    <a:pt x="1630" y="618"/>
                    <a:pt x="1686" y="787"/>
                    <a:pt x="1686" y="955"/>
                  </a:cubicBezTo>
                  <a:cubicBezTo>
                    <a:pt x="1630" y="1686"/>
                    <a:pt x="731" y="2135"/>
                    <a:pt x="113" y="1629"/>
                  </a:cubicBezTo>
                  <a:cubicBezTo>
                    <a:pt x="57" y="1517"/>
                    <a:pt x="1" y="1349"/>
                    <a:pt x="1" y="1180"/>
                  </a:cubicBezTo>
                  <a:cubicBezTo>
                    <a:pt x="57" y="394"/>
                    <a:pt x="956" y="1"/>
                    <a:pt x="1573" y="450"/>
                  </a:cubicBezTo>
                  <a:close/>
                </a:path>
              </a:pathLst>
            </a:custGeom>
            <a:solidFill>
              <a:srgbClr val="EFF0F1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4555;p50">
              <a:extLst>
                <a:ext uri="{FF2B5EF4-FFF2-40B4-BE49-F238E27FC236}">
                  <a16:creationId xmlns:a16="http://schemas.microsoft.com/office/drawing/2014/main" id="{D55C70C0-443E-492E-8ED5-C4B2802CF74A}"/>
                </a:ext>
              </a:extLst>
            </p:cNvPr>
            <p:cNvSpPr/>
            <p:nvPr/>
          </p:nvSpPr>
          <p:spPr>
            <a:xfrm flipH="1">
              <a:off x="6766220" y="123254"/>
              <a:ext cx="61719" cy="760099"/>
            </a:xfrm>
            <a:custGeom>
              <a:avLst/>
              <a:gdLst/>
              <a:ahLst/>
              <a:cxnLst/>
              <a:rect l="l" t="t" r="r" b="b"/>
              <a:pathLst>
                <a:path w="675" h="8313" extrusionOk="0">
                  <a:moveTo>
                    <a:pt x="1" y="1"/>
                  </a:moveTo>
                  <a:lnTo>
                    <a:pt x="1" y="8313"/>
                  </a:lnTo>
                  <a:lnTo>
                    <a:pt x="675" y="8313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4556;p50">
              <a:extLst>
                <a:ext uri="{FF2B5EF4-FFF2-40B4-BE49-F238E27FC236}">
                  <a16:creationId xmlns:a16="http://schemas.microsoft.com/office/drawing/2014/main" id="{85D77DCE-EBAE-46A3-B3EC-003B3042942C}"/>
                </a:ext>
              </a:extLst>
            </p:cNvPr>
            <p:cNvSpPr/>
            <p:nvPr/>
          </p:nvSpPr>
          <p:spPr>
            <a:xfrm flipH="1">
              <a:off x="6684020" y="883262"/>
              <a:ext cx="287655" cy="143919"/>
            </a:xfrm>
            <a:custGeom>
              <a:avLst/>
              <a:gdLst/>
              <a:ahLst/>
              <a:cxnLst/>
              <a:rect l="l" t="t" r="r" b="b"/>
              <a:pathLst>
                <a:path w="3146" h="1574" extrusionOk="0">
                  <a:moveTo>
                    <a:pt x="0" y="1"/>
                  </a:moveTo>
                  <a:lnTo>
                    <a:pt x="0" y="1574"/>
                  </a:lnTo>
                  <a:lnTo>
                    <a:pt x="2359" y="1574"/>
                  </a:lnTo>
                  <a:cubicBezTo>
                    <a:pt x="3145" y="1574"/>
                    <a:pt x="3145" y="1"/>
                    <a:pt x="23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4557;p50">
              <a:extLst>
                <a:ext uri="{FF2B5EF4-FFF2-40B4-BE49-F238E27FC236}">
                  <a16:creationId xmlns:a16="http://schemas.microsoft.com/office/drawing/2014/main" id="{FA64F7A4-553F-44AC-892A-0B3BC3AAA24D}"/>
                </a:ext>
              </a:extLst>
            </p:cNvPr>
            <p:cNvSpPr/>
            <p:nvPr/>
          </p:nvSpPr>
          <p:spPr>
            <a:xfrm flipH="1">
              <a:off x="6694352" y="893594"/>
              <a:ext cx="277322" cy="133587"/>
            </a:xfrm>
            <a:custGeom>
              <a:avLst/>
              <a:gdLst/>
              <a:ahLst/>
              <a:cxnLst/>
              <a:rect l="l" t="t" r="r" b="b"/>
              <a:pathLst>
                <a:path w="3033" h="1461" extrusionOk="0">
                  <a:moveTo>
                    <a:pt x="0" y="0"/>
                  </a:moveTo>
                  <a:lnTo>
                    <a:pt x="0" y="1461"/>
                  </a:lnTo>
                  <a:lnTo>
                    <a:pt x="2359" y="1461"/>
                  </a:lnTo>
                  <a:cubicBezTo>
                    <a:pt x="2471" y="1461"/>
                    <a:pt x="2640" y="1404"/>
                    <a:pt x="2752" y="1292"/>
                  </a:cubicBezTo>
                  <a:cubicBezTo>
                    <a:pt x="3033" y="843"/>
                    <a:pt x="2865" y="0"/>
                    <a:pt x="22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4558;p50">
              <a:extLst>
                <a:ext uri="{FF2B5EF4-FFF2-40B4-BE49-F238E27FC236}">
                  <a16:creationId xmlns:a16="http://schemas.microsoft.com/office/drawing/2014/main" id="{6BE48F5F-EEE2-4C0D-B79E-66FE62440C1D}"/>
                </a:ext>
              </a:extLst>
            </p:cNvPr>
            <p:cNvSpPr/>
            <p:nvPr/>
          </p:nvSpPr>
          <p:spPr>
            <a:xfrm flipH="1">
              <a:off x="6745647" y="893594"/>
              <a:ext cx="107985" cy="118225"/>
            </a:xfrm>
            <a:custGeom>
              <a:avLst/>
              <a:gdLst/>
              <a:ahLst/>
              <a:cxnLst/>
              <a:rect l="l" t="t" r="r" b="b"/>
              <a:pathLst>
                <a:path w="1181" h="1293" extrusionOk="0">
                  <a:moveTo>
                    <a:pt x="1124" y="618"/>
                  </a:moveTo>
                  <a:cubicBezTo>
                    <a:pt x="956" y="0"/>
                    <a:pt x="1" y="169"/>
                    <a:pt x="57" y="787"/>
                  </a:cubicBezTo>
                  <a:cubicBezTo>
                    <a:pt x="113" y="1124"/>
                    <a:pt x="394" y="1292"/>
                    <a:pt x="675" y="1236"/>
                  </a:cubicBezTo>
                  <a:cubicBezTo>
                    <a:pt x="956" y="1180"/>
                    <a:pt x="1180" y="955"/>
                    <a:pt x="1124" y="618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4559;p50">
              <a:extLst>
                <a:ext uri="{FF2B5EF4-FFF2-40B4-BE49-F238E27FC236}">
                  <a16:creationId xmlns:a16="http://schemas.microsoft.com/office/drawing/2014/main" id="{75DEACFE-812F-45B4-A89F-630ADBCACAAF}"/>
                </a:ext>
              </a:extLst>
            </p:cNvPr>
            <p:cNvSpPr/>
            <p:nvPr/>
          </p:nvSpPr>
          <p:spPr>
            <a:xfrm flipH="1">
              <a:off x="6755888" y="908956"/>
              <a:ext cx="97744" cy="92532"/>
            </a:xfrm>
            <a:custGeom>
              <a:avLst/>
              <a:gdLst/>
              <a:ahLst/>
              <a:cxnLst/>
              <a:rect l="l" t="t" r="r" b="b"/>
              <a:pathLst>
                <a:path w="1069" h="1012" extrusionOk="0">
                  <a:moveTo>
                    <a:pt x="843" y="57"/>
                  </a:moveTo>
                  <a:cubicBezTo>
                    <a:pt x="731" y="1"/>
                    <a:pt x="619" y="1"/>
                    <a:pt x="506" y="1"/>
                  </a:cubicBezTo>
                  <a:cubicBezTo>
                    <a:pt x="226" y="57"/>
                    <a:pt x="1" y="338"/>
                    <a:pt x="57" y="619"/>
                  </a:cubicBezTo>
                  <a:cubicBezTo>
                    <a:pt x="57" y="731"/>
                    <a:pt x="113" y="843"/>
                    <a:pt x="226" y="956"/>
                  </a:cubicBezTo>
                  <a:cubicBezTo>
                    <a:pt x="338" y="1012"/>
                    <a:pt x="450" y="1012"/>
                    <a:pt x="563" y="1012"/>
                  </a:cubicBezTo>
                  <a:cubicBezTo>
                    <a:pt x="843" y="956"/>
                    <a:pt x="1068" y="675"/>
                    <a:pt x="1012" y="394"/>
                  </a:cubicBezTo>
                  <a:cubicBezTo>
                    <a:pt x="1012" y="282"/>
                    <a:pt x="956" y="169"/>
                    <a:pt x="843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4560;p50">
              <a:extLst>
                <a:ext uri="{FF2B5EF4-FFF2-40B4-BE49-F238E27FC236}">
                  <a16:creationId xmlns:a16="http://schemas.microsoft.com/office/drawing/2014/main" id="{32E6EC3A-3419-4832-B36C-0380A7E43338}"/>
                </a:ext>
              </a:extLst>
            </p:cNvPr>
            <p:cNvSpPr/>
            <p:nvPr/>
          </p:nvSpPr>
          <p:spPr>
            <a:xfrm flipH="1">
              <a:off x="6755888" y="914076"/>
              <a:ext cx="87412" cy="87412"/>
            </a:xfrm>
            <a:custGeom>
              <a:avLst/>
              <a:gdLst/>
              <a:ahLst/>
              <a:cxnLst/>
              <a:rect l="l" t="t" r="r" b="b"/>
              <a:pathLst>
                <a:path w="956" h="956" extrusionOk="0">
                  <a:moveTo>
                    <a:pt x="169" y="900"/>
                  </a:moveTo>
                  <a:cubicBezTo>
                    <a:pt x="281" y="956"/>
                    <a:pt x="337" y="956"/>
                    <a:pt x="450" y="900"/>
                  </a:cubicBezTo>
                  <a:cubicBezTo>
                    <a:pt x="730" y="843"/>
                    <a:pt x="955" y="563"/>
                    <a:pt x="899" y="282"/>
                  </a:cubicBezTo>
                  <a:cubicBezTo>
                    <a:pt x="899" y="169"/>
                    <a:pt x="843" y="113"/>
                    <a:pt x="730" y="1"/>
                  </a:cubicBezTo>
                  <a:cubicBezTo>
                    <a:pt x="674" y="1"/>
                    <a:pt x="562" y="1"/>
                    <a:pt x="506" y="1"/>
                  </a:cubicBezTo>
                  <a:cubicBezTo>
                    <a:pt x="169" y="57"/>
                    <a:pt x="0" y="338"/>
                    <a:pt x="56" y="619"/>
                  </a:cubicBezTo>
                  <a:cubicBezTo>
                    <a:pt x="56" y="731"/>
                    <a:pt x="113" y="843"/>
                    <a:pt x="169" y="900"/>
                  </a:cubicBezTo>
                  <a:close/>
                </a:path>
              </a:pathLst>
            </a:custGeom>
            <a:solidFill>
              <a:srgbClr val="EFF0F1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4561;p50">
              <a:extLst>
                <a:ext uri="{FF2B5EF4-FFF2-40B4-BE49-F238E27FC236}">
                  <a16:creationId xmlns:a16="http://schemas.microsoft.com/office/drawing/2014/main" id="{558C4BC5-F9C9-4FFA-A98C-8770C4C851FB}"/>
                </a:ext>
              </a:extLst>
            </p:cNvPr>
            <p:cNvSpPr/>
            <p:nvPr/>
          </p:nvSpPr>
          <p:spPr>
            <a:xfrm flipH="1">
              <a:off x="6745647" y="123254"/>
              <a:ext cx="102773" cy="452055"/>
            </a:xfrm>
            <a:custGeom>
              <a:avLst/>
              <a:gdLst/>
              <a:ahLst/>
              <a:cxnLst/>
              <a:rect l="l" t="t" r="r" b="b"/>
              <a:pathLst>
                <a:path w="1124" h="4944" extrusionOk="0">
                  <a:moveTo>
                    <a:pt x="0" y="1"/>
                  </a:moveTo>
                  <a:lnTo>
                    <a:pt x="0" y="4943"/>
                  </a:lnTo>
                  <a:lnTo>
                    <a:pt x="1123" y="4943"/>
                  </a:lnTo>
                  <a:lnTo>
                    <a:pt x="11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4562;p50">
              <a:extLst>
                <a:ext uri="{FF2B5EF4-FFF2-40B4-BE49-F238E27FC236}">
                  <a16:creationId xmlns:a16="http://schemas.microsoft.com/office/drawing/2014/main" id="{46AEC54F-C39C-442F-8C97-884EC30D49EE}"/>
                </a:ext>
              </a:extLst>
            </p:cNvPr>
            <p:cNvSpPr/>
            <p:nvPr/>
          </p:nvSpPr>
          <p:spPr>
            <a:xfrm flipH="1">
              <a:off x="6745647" y="123254"/>
              <a:ext cx="102773" cy="436602"/>
            </a:xfrm>
            <a:custGeom>
              <a:avLst/>
              <a:gdLst/>
              <a:ahLst/>
              <a:cxnLst/>
              <a:rect l="l" t="t" r="r" b="b"/>
              <a:pathLst>
                <a:path w="1124" h="4775" extrusionOk="0">
                  <a:moveTo>
                    <a:pt x="0" y="1"/>
                  </a:moveTo>
                  <a:lnTo>
                    <a:pt x="0" y="618"/>
                  </a:lnTo>
                  <a:lnTo>
                    <a:pt x="0" y="4775"/>
                  </a:lnTo>
                  <a:lnTo>
                    <a:pt x="1123" y="4775"/>
                  </a:lnTo>
                  <a:lnTo>
                    <a:pt x="1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4563;p50">
              <a:extLst>
                <a:ext uri="{FF2B5EF4-FFF2-40B4-BE49-F238E27FC236}">
                  <a16:creationId xmlns:a16="http://schemas.microsoft.com/office/drawing/2014/main" id="{E681CC03-4252-4F44-8880-51C49C36F8AE}"/>
                </a:ext>
              </a:extLst>
            </p:cNvPr>
            <p:cNvSpPr/>
            <p:nvPr/>
          </p:nvSpPr>
          <p:spPr>
            <a:xfrm flipH="1">
              <a:off x="6694352" y="169521"/>
              <a:ext cx="837087" cy="1776856"/>
            </a:xfrm>
            <a:custGeom>
              <a:avLst/>
              <a:gdLst/>
              <a:ahLst/>
              <a:cxnLst/>
              <a:rect l="l" t="t" r="r" b="b"/>
              <a:pathLst>
                <a:path w="9155" h="19433" extrusionOk="0">
                  <a:moveTo>
                    <a:pt x="0" y="0"/>
                  </a:moveTo>
                  <a:lnTo>
                    <a:pt x="6066" y="0"/>
                  </a:lnTo>
                  <a:lnTo>
                    <a:pt x="6066" y="6964"/>
                  </a:lnTo>
                  <a:lnTo>
                    <a:pt x="8874" y="17130"/>
                  </a:lnTo>
                  <a:cubicBezTo>
                    <a:pt x="9155" y="18591"/>
                    <a:pt x="7189" y="19433"/>
                    <a:pt x="6291" y="18197"/>
                  </a:cubicBezTo>
                  <a:lnTo>
                    <a:pt x="0" y="69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4564;p50">
              <a:extLst>
                <a:ext uri="{FF2B5EF4-FFF2-40B4-BE49-F238E27FC236}">
                  <a16:creationId xmlns:a16="http://schemas.microsoft.com/office/drawing/2014/main" id="{63A1619B-96FD-4B0F-8695-22ED2AABC7B2}"/>
                </a:ext>
              </a:extLst>
            </p:cNvPr>
            <p:cNvSpPr/>
            <p:nvPr/>
          </p:nvSpPr>
          <p:spPr>
            <a:xfrm flipH="1">
              <a:off x="6678900" y="0"/>
              <a:ext cx="1140194" cy="66839"/>
            </a:xfrm>
            <a:custGeom>
              <a:avLst/>
              <a:gdLst/>
              <a:ahLst/>
              <a:cxnLst/>
              <a:rect l="l" t="t" r="r" b="b"/>
              <a:pathLst>
                <a:path w="12470" h="731" extrusionOk="0">
                  <a:moveTo>
                    <a:pt x="12469" y="1"/>
                  </a:moveTo>
                  <a:lnTo>
                    <a:pt x="1" y="1"/>
                  </a:lnTo>
                  <a:lnTo>
                    <a:pt x="1" y="731"/>
                  </a:lnTo>
                  <a:lnTo>
                    <a:pt x="12469" y="7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4565;p50">
              <a:extLst>
                <a:ext uri="{FF2B5EF4-FFF2-40B4-BE49-F238E27FC236}">
                  <a16:creationId xmlns:a16="http://schemas.microsoft.com/office/drawing/2014/main" id="{C9CEC93D-77B7-481D-8550-A5A2B75BB420}"/>
                </a:ext>
              </a:extLst>
            </p:cNvPr>
            <p:cNvSpPr/>
            <p:nvPr/>
          </p:nvSpPr>
          <p:spPr>
            <a:xfrm flipH="1">
              <a:off x="6761100" y="1581734"/>
              <a:ext cx="241388" cy="241480"/>
            </a:xfrm>
            <a:custGeom>
              <a:avLst/>
              <a:gdLst/>
              <a:ahLst/>
              <a:cxnLst/>
              <a:rect l="l" t="t" r="r" b="b"/>
              <a:pathLst>
                <a:path w="2640" h="2641" extrusionOk="0">
                  <a:moveTo>
                    <a:pt x="1517" y="2640"/>
                  </a:moveTo>
                  <a:cubicBezTo>
                    <a:pt x="562" y="2640"/>
                    <a:pt x="0" y="1461"/>
                    <a:pt x="730" y="730"/>
                  </a:cubicBezTo>
                  <a:cubicBezTo>
                    <a:pt x="1460" y="0"/>
                    <a:pt x="2640" y="506"/>
                    <a:pt x="2640" y="1517"/>
                  </a:cubicBezTo>
                  <a:cubicBezTo>
                    <a:pt x="2640" y="2135"/>
                    <a:pt x="2134" y="2640"/>
                    <a:pt x="1517" y="2640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4566;p50">
              <a:extLst>
                <a:ext uri="{FF2B5EF4-FFF2-40B4-BE49-F238E27FC236}">
                  <a16:creationId xmlns:a16="http://schemas.microsoft.com/office/drawing/2014/main" id="{3A3B3B6C-B4B1-410D-8A7E-B2960D455DDB}"/>
                </a:ext>
              </a:extLst>
            </p:cNvPr>
            <p:cNvSpPr/>
            <p:nvPr/>
          </p:nvSpPr>
          <p:spPr>
            <a:xfrm flipH="1">
              <a:off x="6750768" y="1602216"/>
              <a:ext cx="236359" cy="241480"/>
            </a:xfrm>
            <a:custGeom>
              <a:avLst/>
              <a:gdLst/>
              <a:ahLst/>
              <a:cxnLst/>
              <a:rect l="l" t="t" r="r" b="b"/>
              <a:pathLst>
                <a:path w="2585" h="2641" extrusionOk="0">
                  <a:moveTo>
                    <a:pt x="1461" y="2641"/>
                  </a:moveTo>
                  <a:cubicBezTo>
                    <a:pt x="450" y="2641"/>
                    <a:pt x="1" y="1405"/>
                    <a:pt x="675" y="731"/>
                  </a:cubicBezTo>
                  <a:cubicBezTo>
                    <a:pt x="1405" y="1"/>
                    <a:pt x="2584" y="506"/>
                    <a:pt x="2584" y="1517"/>
                  </a:cubicBezTo>
                  <a:cubicBezTo>
                    <a:pt x="2584" y="2135"/>
                    <a:pt x="2079" y="2585"/>
                    <a:pt x="1461" y="26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4567;p50">
              <a:extLst>
                <a:ext uri="{FF2B5EF4-FFF2-40B4-BE49-F238E27FC236}">
                  <a16:creationId xmlns:a16="http://schemas.microsoft.com/office/drawing/2014/main" id="{9F84C137-734A-40BB-A421-71761CA4252A}"/>
                </a:ext>
              </a:extLst>
            </p:cNvPr>
            <p:cNvSpPr/>
            <p:nvPr/>
          </p:nvSpPr>
          <p:spPr>
            <a:xfrm flipH="1">
              <a:off x="6761100" y="1576614"/>
              <a:ext cx="246600" cy="292775"/>
            </a:xfrm>
            <a:custGeom>
              <a:avLst/>
              <a:gdLst/>
              <a:ahLst/>
              <a:cxnLst/>
              <a:rect l="l" t="t" r="r" b="b"/>
              <a:pathLst>
                <a:path w="2697" h="3202" extrusionOk="0">
                  <a:moveTo>
                    <a:pt x="731" y="2303"/>
                  </a:moveTo>
                  <a:cubicBezTo>
                    <a:pt x="1" y="1123"/>
                    <a:pt x="1742" y="0"/>
                    <a:pt x="2585" y="1067"/>
                  </a:cubicBezTo>
                  <a:cubicBezTo>
                    <a:pt x="2641" y="1236"/>
                    <a:pt x="2697" y="1460"/>
                    <a:pt x="2697" y="1629"/>
                  </a:cubicBezTo>
                  <a:cubicBezTo>
                    <a:pt x="2697" y="2696"/>
                    <a:pt x="1349" y="3202"/>
                    <a:pt x="731" y="235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4568;p50">
              <a:extLst>
                <a:ext uri="{FF2B5EF4-FFF2-40B4-BE49-F238E27FC236}">
                  <a16:creationId xmlns:a16="http://schemas.microsoft.com/office/drawing/2014/main" id="{33B3B44B-905B-43B5-99D2-61E7ECC07BEF}"/>
                </a:ext>
              </a:extLst>
            </p:cNvPr>
            <p:cNvSpPr/>
            <p:nvPr/>
          </p:nvSpPr>
          <p:spPr>
            <a:xfrm flipH="1">
              <a:off x="6791913" y="1658723"/>
              <a:ext cx="138707" cy="138798"/>
            </a:xfrm>
            <a:custGeom>
              <a:avLst/>
              <a:gdLst/>
              <a:ahLst/>
              <a:cxnLst/>
              <a:rect l="l" t="t" r="r" b="b"/>
              <a:pathLst>
                <a:path w="1517" h="1518" extrusionOk="0">
                  <a:moveTo>
                    <a:pt x="843" y="1517"/>
                  </a:moveTo>
                  <a:cubicBezTo>
                    <a:pt x="281" y="1517"/>
                    <a:pt x="0" y="843"/>
                    <a:pt x="394" y="394"/>
                  </a:cubicBezTo>
                  <a:cubicBezTo>
                    <a:pt x="787" y="1"/>
                    <a:pt x="1517" y="282"/>
                    <a:pt x="1517" y="899"/>
                  </a:cubicBezTo>
                  <a:cubicBezTo>
                    <a:pt x="1517" y="1236"/>
                    <a:pt x="1180" y="1517"/>
                    <a:pt x="843" y="15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4569;p50">
              <a:extLst>
                <a:ext uri="{FF2B5EF4-FFF2-40B4-BE49-F238E27FC236}">
                  <a16:creationId xmlns:a16="http://schemas.microsoft.com/office/drawing/2014/main" id="{2A54F123-C7E2-468F-8D57-01FD5B0B4814}"/>
                </a:ext>
              </a:extLst>
            </p:cNvPr>
            <p:cNvSpPr/>
            <p:nvPr/>
          </p:nvSpPr>
          <p:spPr>
            <a:xfrm flipH="1">
              <a:off x="6786702" y="1679296"/>
              <a:ext cx="143919" cy="107893"/>
            </a:xfrm>
            <a:custGeom>
              <a:avLst/>
              <a:gdLst/>
              <a:ahLst/>
              <a:cxnLst/>
              <a:rect l="l" t="t" r="r" b="b"/>
              <a:pathLst>
                <a:path w="1574" h="1180" extrusionOk="0">
                  <a:moveTo>
                    <a:pt x="337" y="1068"/>
                  </a:moveTo>
                  <a:cubicBezTo>
                    <a:pt x="0" y="618"/>
                    <a:pt x="337" y="0"/>
                    <a:pt x="843" y="0"/>
                  </a:cubicBezTo>
                  <a:cubicBezTo>
                    <a:pt x="1011" y="0"/>
                    <a:pt x="1124" y="57"/>
                    <a:pt x="1236" y="113"/>
                  </a:cubicBezTo>
                  <a:cubicBezTo>
                    <a:pt x="1573" y="562"/>
                    <a:pt x="1236" y="1180"/>
                    <a:pt x="731" y="1180"/>
                  </a:cubicBezTo>
                  <a:cubicBezTo>
                    <a:pt x="562" y="1180"/>
                    <a:pt x="450" y="1124"/>
                    <a:pt x="337" y="1068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4570;p50">
              <a:extLst>
                <a:ext uri="{FF2B5EF4-FFF2-40B4-BE49-F238E27FC236}">
                  <a16:creationId xmlns:a16="http://schemas.microsoft.com/office/drawing/2014/main" id="{2D0A116D-B8AE-4AE4-B6F7-39546638E4DF}"/>
                </a:ext>
              </a:extLst>
            </p:cNvPr>
            <p:cNvSpPr/>
            <p:nvPr/>
          </p:nvSpPr>
          <p:spPr>
            <a:xfrm flipH="1">
              <a:off x="6807275" y="1689536"/>
              <a:ext cx="97653" cy="97653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1011" y="113"/>
                  </a:moveTo>
                  <a:cubicBezTo>
                    <a:pt x="1067" y="169"/>
                    <a:pt x="1067" y="282"/>
                    <a:pt x="1067" y="394"/>
                  </a:cubicBezTo>
                  <a:cubicBezTo>
                    <a:pt x="1067" y="787"/>
                    <a:pt x="787" y="1068"/>
                    <a:pt x="450" y="1068"/>
                  </a:cubicBezTo>
                  <a:cubicBezTo>
                    <a:pt x="337" y="1068"/>
                    <a:pt x="169" y="1012"/>
                    <a:pt x="113" y="956"/>
                  </a:cubicBezTo>
                  <a:cubicBezTo>
                    <a:pt x="0" y="843"/>
                    <a:pt x="0" y="731"/>
                    <a:pt x="0" y="619"/>
                  </a:cubicBezTo>
                  <a:cubicBezTo>
                    <a:pt x="0" y="282"/>
                    <a:pt x="281" y="1"/>
                    <a:pt x="674" y="1"/>
                  </a:cubicBezTo>
                  <a:cubicBezTo>
                    <a:pt x="787" y="1"/>
                    <a:pt x="899" y="1"/>
                    <a:pt x="1011" y="113"/>
                  </a:cubicBezTo>
                  <a:close/>
                </a:path>
              </a:pathLst>
            </a:custGeom>
            <a:solidFill>
              <a:srgbClr val="EFF0F1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4571;p50">
              <a:extLst>
                <a:ext uri="{FF2B5EF4-FFF2-40B4-BE49-F238E27FC236}">
                  <a16:creationId xmlns:a16="http://schemas.microsoft.com/office/drawing/2014/main" id="{56F4F23B-F99F-4166-B2DF-0C48428B0A66}"/>
                </a:ext>
              </a:extLst>
            </p:cNvPr>
            <p:cNvSpPr/>
            <p:nvPr/>
          </p:nvSpPr>
          <p:spPr>
            <a:xfrm flipH="1">
              <a:off x="6858661" y="179761"/>
              <a:ext cx="575218" cy="1396944"/>
            </a:xfrm>
            <a:custGeom>
              <a:avLst/>
              <a:gdLst/>
              <a:ahLst/>
              <a:cxnLst/>
              <a:rect l="l" t="t" r="r" b="b"/>
              <a:pathLst>
                <a:path w="6291" h="15278" extrusionOk="0">
                  <a:moveTo>
                    <a:pt x="0" y="0"/>
                  </a:moveTo>
                  <a:lnTo>
                    <a:pt x="3539" y="0"/>
                  </a:lnTo>
                  <a:lnTo>
                    <a:pt x="3539" y="6459"/>
                  </a:lnTo>
                  <a:lnTo>
                    <a:pt x="6010" y="13873"/>
                  </a:lnTo>
                  <a:cubicBezTo>
                    <a:pt x="6291" y="14828"/>
                    <a:pt x="4943" y="15277"/>
                    <a:pt x="4493" y="14491"/>
                  </a:cubicBezTo>
                  <a:lnTo>
                    <a:pt x="0" y="6459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4572;p50">
              <a:extLst>
                <a:ext uri="{FF2B5EF4-FFF2-40B4-BE49-F238E27FC236}">
                  <a16:creationId xmlns:a16="http://schemas.microsoft.com/office/drawing/2014/main" id="{A754B225-7A78-4B84-8D0E-31A16E138F40}"/>
                </a:ext>
              </a:extLst>
            </p:cNvPr>
            <p:cNvSpPr/>
            <p:nvPr/>
          </p:nvSpPr>
          <p:spPr>
            <a:xfrm flipH="1">
              <a:off x="6889475" y="179761"/>
              <a:ext cx="534163" cy="1345557"/>
            </a:xfrm>
            <a:custGeom>
              <a:avLst/>
              <a:gdLst/>
              <a:ahLst/>
              <a:cxnLst/>
              <a:rect l="l" t="t" r="r" b="b"/>
              <a:pathLst>
                <a:path w="5842" h="14716" extrusionOk="0">
                  <a:moveTo>
                    <a:pt x="1" y="0"/>
                  </a:moveTo>
                  <a:lnTo>
                    <a:pt x="3314" y="0"/>
                  </a:lnTo>
                  <a:lnTo>
                    <a:pt x="3314" y="6459"/>
                  </a:lnTo>
                  <a:lnTo>
                    <a:pt x="5729" y="13873"/>
                  </a:lnTo>
                  <a:cubicBezTo>
                    <a:pt x="5842" y="14042"/>
                    <a:pt x="5842" y="14266"/>
                    <a:pt x="5729" y="14491"/>
                  </a:cubicBezTo>
                  <a:cubicBezTo>
                    <a:pt x="5336" y="14715"/>
                    <a:pt x="4775" y="14603"/>
                    <a:pt x="4550" y="14210"/>
                  </a:cubicBezTo>
                  <a:lnTo>
                    <a:pt x="1" y="6178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4573;p50">
              <a:extLst>
                <a:ext uri="{FF2B5EF4-FFF2-40B4-BE49-F238E27FC236}">
                  <a16:creationId xmlns:a16="http://schemas.microsoft.com/office/drawing/2014/main" id="{22569E15-B6C3-451A-8BA4-2B26871DD303}"/>
                </a:ext>
              </a:extLst>
            </p:cNvPr>
            <p:cNvSpPr/>
            <p:nvPr/>
          </p:nvSpPr>
          <p:spPr>
            <a:xfrm flipH="1">
              <a:off x="6678900" y="66748"/>
              <a:ext cx="1134983" cy="154159"/>
            </a:xfrm>
            <a:custGeom>
              <a:avLst/>
              <a:gdLst/>
              <a:ahLst/>
              <a:cxnLst/>
              <a:rect l="l" t="t" r="r" b="b"/>
              <a:pathLst>
                <a:path w="12413" h="1686" extrusionOk="0">
                  <a:moveTo>
                    <a:pt x="6178" y="1686"/>
                  </a:moveTo>
                  <a:cubicBezTo>
                    <a:pt x="3089" y="1686"/>
                    <a:pt x="506" y="1012"/>
                    <a:pt x="0" y="1"/>
                  </a:cubicBezTo>
                  <a:lnTo>
                    <a:pt x="12412" y="1"/>
                  </a:lnTo>
                  <a:cubicBezTo>
                    <a:pt x="11851" y="956"/>
                    <a:pt x="9267" y="1686"/>
                    <a:pt x="6178" y="16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4574;p50">
              <a:extLst>
                <a:ext uri="{FF2B5EF4-FFF2-40B4-BE49-F238E27FC236}">
                  <a16:creationId xmlns:a16="http://schemas.microsoft.com/office/drawing/2014/main" id="{093320C5-6833-4AB7-9164-BF6019C0B19C}"/>
                </a:ext>
              </a:extLst>
            </p:cNvPr>
            <p:cNvSpPr/>
            <p:nvPr/>
          </p:nvSpPr>
          <p:spPr>
            <a:xfrm flipH="1">
              <a:off x="6812395" y="66748"/>
              <a:ext cx="1006699" cy="118225"/>
            </a:xfrm>
            <a:custGeom>
              <a:avLst/>
              <a:gdLst/>
              <a:ahLst/>
              <a:cxnLst/>
              <a:rect l="l" t="t" r="r" b="b"/>
              <a:pathLst>
                <a:path w="11010" h="1293" extrusionOk="0">
                  <a:moveTo>
                    <a:pt x="619" y="619"/>
                  </a:moveTo>
                  <a:cubicBezTo>
                    <a:pt x="394" y="450"/>
                    <a:pt x="169" y="225"/>
                    <a:pt x="1" y="1"/>
                  </a:cubicBezTo>
                  <a:lnTo>
                    <a:pt x="11009" y="1"/>
                  </a:lnTo>
                  <a:cubicBezTo>
                    <a:pt x="9998" y="731"/>
                    <a:pt x="7808" y="1236"/>
                    <a:pt x="5224" y="1236"/>
                  </a:cubicBezTo>
                  <a:cubicBezTo>
                    <a:pt x="3652" y="1293"/>
                    <a:pt x="2135" y="1068"/>
                    <a:pt x="619" y="6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4575;p50">
              <a:extLst>
                <a:ext uri="{FF2B5EF4-FFF2-40B4-BE49-F238E27FC236}">
                  <a16:creationId xmlns:a16="http://schemas.microsoft.com/office/drawing/2014/main" id="{59AD86D3-7C2A-48F6-8ABC-EB30F84F6D40}"/>
                </a:ext>
              </a:extLst>
            </p:cNvPr>
            <p:cNvSpPr/>
            <p:nvPr/>
          </p:nvSpPr>
          <p:spPr>
            <a:xfrm flipH="1">
              <a:off x="7151345" y="282443"/>
              <a:ext cx="215787" cy="482868"/>
            </a:xfrm>
            <a:custGeom>
              <a:avLst/>
              <a:gdLst/>
              <a:ahLst/>
              <a:cxnLst/>
              <a:rect l="l" t="t" r="r" b="b"/>
              <a:pathLst>
                <a:path w="2360" h="5281" extrusionOk="0">
                  <a:moveTo>
                    <a:pt x="0" y="4101"/>
                  </a:moveTo>
                  <a:lnTo>
                    <a:pt x="2359" y="5280"/>
                  </a:lnTo>
                  <a:lnTo>
                    <a:pt x="2359" y="4550"/>
                  </a:lnTo>
                  <a:lnTo>
                    <a:pt x="0" y="3483"/>
                  </a:lnTo>
                  <a:lnTo>
                    <a:pt x="0" y="4213"/>
                  </a:lnTo>
                  <a:close/>
                  <a:moveTo>
                    <a:pt x="0" y="675"/>
                  </a:moveTo>
                  <a:lnTo>
                    <a:pt x="2359" y="1854"/>
                  </a:lnTo>
                  <a:lnTo>
                    <a:pt x="2359" y="1124"/>
                  </a:lnTo>
                  <a:lnTo>
                    <a:pt x="0" y="1"/>
                  </a:lnTo>
                  <a:lnTo>
                    <a:pt x="0" y="675"/>
                  </a:lnTo>
                  <a:close/>
                  <a:moveTo>
                    <a:pt x="0" y="1854"/>
                  </a:moveTo>
                  <a:lnTo>
                    <a:pt x="2359" y="2977"/>
                  </a:lnTo>
                  <a:lnTo>
                    <a:pt x="2359" y="2303"/>
                  </a:lnTo>
                  <a:lnTo>
                    <a:pt x="0" y="1124"/>
                  </a:lnTo>
                  <a:close/>
                  <a:moveTo>
                    <a:pt x="0" y="2977"/>
                  </a:moveTo>
                  <a:lnTo>
                    <a:pt x="2359" y="4101"/>
                  </a:lnTo>
                  <a:lnTo>
                    <a:pt x="2359" y="3483"/>
                  </a:lnTo>
                  <a:lnTo>
                    <a:pt x="0" y="2360"/>
                  </a:lnTo>
                  <a:lnTo>
                    <a:pt x="0" y="3034"/>
                  </a:ln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4252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0" name="Google Shape;13460;p35"/>
          <p:cNvSpPr/>
          <p:nvPr/>
        </p:nvSpPr>
        <p:spPr>
          <a:xfrm>
            <a:off x="752128" y="1409721"/>
            <a:ext cx="1401300" cy="1401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61" name="Google Shape;13461;p35"/>
          <p:cNvSpPr txBox="1">
            <a:spLocks noGrp="1"/>
          </p:cNvSpPr>
          <p:nvPr>
            <p:ph type="title"/>
          </p:nvPr>
        </p:nvSpPr>
        <p:spPr>
          <a:xfrm>
            <a:off x="714675" y="2841500"/>
            <a:ext cx="4435200" cy="14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Objectives of the project</a:t>
            </a:r>
            <a:endParaRPr dirty="0"/>
          </a:p>
        </p:txBody>
      </p:sp>
      <p:sp>
        <p:nvSpPr>
          <p:cNvPr id="13462" name="Google Shape;13462;p35"/>
          <p:cNvSpPr txBox="1">
            <a:spLocks noGrp="1"/>
          </p:cNvSpPr>
          <p:nvPr>
            <p:ph type="title" idx="2"/>
          </p:nvPr>
        </p:nvSpPr>
        <p:spPr>
          <a:xfrm>
            <a:off x="714675" y="1691421"/>
            <a:ext cx="1401300" cy="8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3464" name="Google Shape;13464;p35"/>
          <p:cNvGrpSpPr/>
          <p:nvPr/>
        </p:nvGrpSpPr>
        <p:grpSpPr>
          <a:xfrm>
            <a:off x="5232122" y="-9900"/>
            <a:ext cx="3133064" cy="3297197"/>
            <a:chOff x="5218575" y="-9900"/>
            <a:chExt cx="3451271" cy="3632074"/>
          </a:xfrm>
        </p:grpSpPr>
        <p:sp>
          <p:nvSpPr>
            <p:cNvPr id="13465" name="Google Shape;13465;p35"/>
            <p:cNvSpPr/>
            <p:nvPr/>
          </p:nvSpPr>
          <p:spPr>
            <a:xfrm>
              <a:off x="5218575" y="3333897"/>
              <a:ext cx="250705" cy="288278"/>
            </a:xfrm>
            <a:custGeom>
              <a:avLst/>
              <a:gdLst/>
              <a:ahLst/>
              <a:cxnLst/>
              <a:rect l="l" t="t" r="r" b="b"/>
              <a:pathLst>
                <a:path w="3016" h="3468" extrusionOk="0">
                  <a:moveTo>
                    <a:pt x="3015" y="841"/>
                  </a:moveTo>
                  <a:lnTo>
                    <a:pt x="1314" y="3468"/>
                  </a:lnTo>
                  <a:lnTo>
                    <a:pt x="1" y="2628"/>
                  </a:lnTo>
                  <a:lnTo>
                    <a:pt x="17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35"/>
            <p:cNvSpPr/>
            <p:nvPr/>
          </p:nvSpPr>
          <p:spPr>
            <a:xfrm>
              <a:off x="5290146" y="3378701"/>
              <a:ext cx="179134" cy="243473"/>
            </a:xfrm>
            <a:custGeom>
              <a:avLst/>
              <a:gdLst/>
              <a:ahLst/>
              <a:cxnLst/>
              <a:rect l="l" t="t" r="r" b="b"/>
              <a:pathLst>
                <a:path w="2155" h="2929" extrusionOk="0">
                  <a:moveTo>
                    <a:pt x="2154" y="302"/>
                  </a:moveTo>
                  <a:lnTo>
                    <a:pt x="453" y="2929"/>
                  </a:lnTo>
                  <a:lnTo>
                    <a:pt x="1" y="2649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35"/>
            <p:cNvSpPr/>
            <p:nvPr/>
          </p:nvSpPr>
          <p:spPr>
            <a:xfrm>
              <a:off x="5241850" y="3348277"/>
              <a:ext cx="163008" cy="230921"/>
            </a:xfrm>
            <a:custGeom>
              <a:avLst/>
              <a:gdLst/>
              <a:ahLst/>
              <a:cxnLst/>
              <a:rect l="l" t="t" r="r" b="b"/>
              <a:pathLst>
                <a:path w="1961" h="2778" extrusionOk="0">
                  <a:moveTo>
                    <a:pt x="1960" y="151"/>
                  </a:moveTo>
                  <a:lnTo>
                    <a:pt x="237" y="2778"/>
                  </a:lnTo>
                  <a:lnTo>
                    <a:pt x="1" y="2627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35"/>
            <p:cNvSpPr/>
            <p:nvPr/>
          </p:nvSpPr>
          <p:spPr>
            <a:xfrm>
              <a:off x="5372523" y="2875627"/>
              <a:ext cx="553197" cy="519199"/>
            </a:xfrm>
            <a:custGeom>
              <a:avLst/>
              <a:gdLst/>
              <a:ahLst/>
              <a:cxnLst/>
              <a:rect l="l" t="t" r="r" b="b"/>
              <a:pathLst>
                <a:path w="6655" h="6246" extrusionOk="0">
                  <a:moveTo>
                    <a:pt x="6655" y="1"/>
                  </a:moveTo>
                  <a:lnTo>
                    <a:pt x="3101" y="4265"/>
                  </a:lnTo>
                  <a:lnTo>
                    <a:pt x="173" y="6246"/>
                  </a:lnTo>
                  <a:lnTo>
                    <a:pt x="1" y="5901"/>
                  </a:lnTo>
                  <a:lnTo>
                    <a:pt x="2499" y="3856"/>
                  </a:lnTo>
                  <a:lnTo>
                    <a:pt x="2692" y="3576"/>
                  </a:lnTo>
                  <a:lnTo>
                    <a:pt x="2714" y="3554"/>
                  </a:lnTo>
                  <a:lnTo>
                    <a:pt x="4846" y="539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35"/>
            <p:cNvSpPr/>
            <p:nvPr/>
          </p:nvSpPr>
          <p:spPr>
            <a:xfrm>
              <a:off x="5383246" y="2904305"/>
              <a:ext cx="519199" cy="490521"/>
            </a:xfrm>
            <a:custGeom>
              <a:avLst/>
              <a:gdLst/>
              <a:ahLst/>
              <a:cxnLst/>
              <a:rect l="l" t="t" r="r" b="b"/>
              <a:pathLst>
                <a:path w="6246" h="5901" extrusionOk="0">
                  <a:moveTo>
                    <a:pt x="6246" y="1"/>
                  </a:moveTo>
                  <a:lnTo>
                    <a:pt x="2972" y="3920"/>
                  </a:lnTo>
                  <a:lnTo>
                    <a:pt x="44" y="5901"/>
                  </a:lnTo>
                  <a:lnTo>
                    <a:pt x="1" y="5836"/>
                  </a:lnTo>
                  <a:lnTo>
                    <a:pt x="2477" y="3791"/>
                  </a:lnTo>
                  <a:lnTo>
                    <a:pt x="2693" y="3511"/>
                  </a:lnTo>
                  <a:lnTo>
                    <a:pt x="2693" y="3489"/>
                  </a:lnTo>
                  <a:lnTo>
                    <a:pt x="4889" y="388"/>
                  </a:lnTo>
                  <a:close/>
                </a:path>
              </a:pathLst>
            </a:custGeom>
            <a:solidFill>
              <a:srgbClr val="9CB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35"/>
            <p:cNvSpPr/>
            <p:nvPr/>
          </p:nvSpPr>
          <p:spPr>
            <a:xfrm>
              <a:off x="7287894" y="95752"/>
              <a:ext cx="1143883" cy="2183943"/>
            </a:xfrm>
            <a:custGeom>
              <a:avLst/>
              <a:gdLst/>
              <a:ahLst/>
              <a:cxnLst/>
              <a:rect l="l" t="t" r="r" b="b"/>
              <a:pathLst>
                <a:path w="13761" h="26273" extrusionOk="0">
                  <a:moveTo>
                    <a:pt x="13760" y="26272"/>
                  </a:moveTo>
                  <a:lnTo>
                    <a:pt x="0" y="26272"/>
                  </a:lnTo>
                  <a:lnTo>
                    <a:pt x="0" y="0"/>
                  </a:lnTo>
                  <a:lnTo>
                    <a:pt x="137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35"/>
            <p:cNvSpPr/>
            <p:nvPr/>
          </p:nvSpPr>
          <p:spPr>
            <a:xfrm>
              <a:off x="7287894" y="95752"/>
              <a:ext cx="1014956" cy="2080120"/>
            </a:xfrm>
            <a:custGeom>
              <a:avLst/>
              <a:gdLst/>
              <a:ahLst/>
              <a:cxnLst/>
              <a:rect l="l" t="t" r="r" b="b"/>
              <a:pathLst>
                <a:path w="12210" h="25024" extrusionOk="0">
                  <a:moveTo>
                    <a:pt x="0" y="25023"/>
                  </a:moveTo>
                  <a:lnTo>
                    <a:pt x="0" y="0"/>
                  </a:lnTo>
                  <a:lnTo>
                    <a:pt x="12210" y="0"/>
                  </a:lnTo>
                  <a:lnTo>
                    <a:pt x="12210" y="25023"/>
                  </a:lnTo>
                  <a:close/>
                </a:path>
              </a:pathLst>
            </a:custGeom>
            <a:solidFill>
              <a:srgbClr val="5EC1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35"/>
            <p:cNvSpPr/>
            <p:nvPr/>
          </p:nvSpPr>
          <p:spPr>
            <a:xfrm>
              <a:off x="7409589" y="95752"/>
              <a:ext cx="893261" cy="2080120"/>
            </a:xfrm>
            <a:custGeom>
              <a:avLst/>
              <a:gdLst/>
              <a:ahLst/>
              <a:cxnLst/>
              <a:rect l="l" t="t" r="r" b="b"/>
              <a:pathLst>
                <a:path w="10746" h="25024" extrusionOk="0">
                  <a:moveTo>
                    <a:pt x="0" y="0"/>
                  </a:moveTo>
                  <a:lnTo>
                    <a:pt x="10746" y="0"/>
                  </a:lnTo>
                  <a:lnTo>
                    <a:pt x="10746" y="25023"/>
                  </a:lnTo>
                  <a:lnTo>
                    <a:pt x="0" y="25023"/>
                  </a:lnTo>
                  <a:close/>
                </a:path>
              </a:pathLst>
            </a:custGeom>
            <a:solidFill>
              <a:srgbClr val="0086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35"/>
            <p:cNvSpPr/>
            <p:nvPr/>
          </p:nvSpPr>
          <p:spPr>
            <a:xfrm>
              <a:off x="6553981" y="1459755"/>
              <a:ext cx="1297831" cy="1099162"/>
            </a:xfrm>
            <a:custGeom>
              <a:avLst/>
              <a:gdLst/>
              <a:ahLst/>
              <a:cxnLst/>
              <a:rect l="l" t="t" r="r" b="b"/>
              <a:pathLst>
                <a:path w="15613" h="13223" extrusionOk="0">
                  <a:moveTo>
                    <a:pt x="0" y="5384"/>
                  </a:moveTo>
                  <a:lnTo>
                    <a:pt x="3403" y="0"/>
                  </a:lnTo>
                  <a:lnTo>
                    <a:pt x="15612" y="7839"/>
                  </a:lnTo>
                  <a:lnTo>
                    <a:pt x="12188" y="13222"/>
                  </a:lnTo>
                  <a:close/>
                </a:path>
              </a:pathLst>
            </a:custGeom>
            <a:solidFill>
              <a:srgbClr val="5EC1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35"/>
            <p:cNvSpPr/>
            <p:nvPr/>
          </p:nvSpPr>
          <p:spPr>
            <a:xfrm>
              <a:off x="6564704" y="1533154"/>
              <a:ext cx="1244132" cy="1025763"/>
            </a:xfrm>
            <a:custGeom>
              <a:avLst/>
              <a:gdLst/>
              <a:ahLst/>
              <a:cxnLst/>
              <a:rect l="l" t="t" r="r" b="b"/>
              <a:pathLst>
                <a:path w="14967" h="12340" extrusionOk="0">
                  <a:moveTo>
                    <a:pt x="14967" y="7731"/>
                  </a:moveTo>
                  <a:lnTo>
                    <a:pt x="12059" y="12339"/>
                  </a:lnTo>
                  <a:lnTo>
                    <a:pt x="0" y="4587"/>
                  </a:lnTo>
                  <a:lnTo>
                    <a:pt x="2907" y="0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35"/>
            <p:cNvSpPr/>
            <p:nvPr/>
          </p:nvSpPr>
          <p:spPr>
            <a:xfrm>
              <a:off x="6604106" y="1533154"/>
              <a:ext cx="1202985" cy="961341"/>
            </a:xfrm>
            <a:custGeom>
              <a:avLst/>
              <a:gdLst/>
              <a:ahLst/>
              <a:cxnLst/>
              <a:rect l="l" t="t" r="r" b="b"/>
              <a:pathLst>
                <a:path w="14472" h="11565" extrusionOk="0">
                  <a:moveTo>
                    <a:pt x="0" y="3833"/>
                  </a:moveTo>
                  <a:lnTo>
                    <a:pt x="2433" y="0"/>
                  </a:lnTo>
                  <a:lnTo>
                    <a:pt x="14471" y="7710"/>
                  </a:lnTo>
                  <a:lnTo>
                    <a:pt x="12038" y="11564"/>
                  </a:lnTo>
                  <a:close/>
                </a:path>
              </a:pathLst>
            </a:custGeom>
            <a:solidFill>
              <a:srgbClr val="0086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35"/>
            <p:cNvSpPr/>
            <p:nvPr/>
          </p:nvSpPr>
          <p:spPr>
            <a:xfrm>
              <a:off x="5939935" y="1624426"/>
              <a:ext cx="853943" cy="955938"/>
            </a:xfrm>
            <a:custGeom>
              <a:avLst/>
              <a:gdLst/>
              <a:ahLst/>
              <a:cxnLst/>
              <a:rect l="l" t="t" r="r" b="b"/>
              <a:pathLst>
                <a:path w="10273" h="11500" extrusionOk="0">
                  <a:moveTo>
                    <a:pt x="3942" y="11500"/>
                  </a:moveTo>
                  <a:lnTo>
                    <a:pt x="1" y="8679"/>
                  </a:lnTo>
                  <a:lnTo>
                    <a:pt x="6332" y="1"/>
                  </a:lnTo>
                  <a:lnTo>
                    <a:pt x="10273" y="2800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35"/>
            <p:cNvSpPr/>
            <p:nvPr/>
          </p:nvSpPr>
          <p:spPr>
            <a:xfrm>
              <a:off x="5939935" y="1624426"/>
              <a:ext cx="802073" cy="918365"/>
            </a:xfrm>
            <a:custGeom>
              <a:avLst/>
              <a:gdLst/>
              <a:ahLst/>
              <a:cxnLst/>
              <a:rect l="l" t="t" r="r" b="b"/>
              <a:pathLst>
                <a:path w="9649" h="11048" extrusionOk="0">
                  <a:moveTo>
                    <a:pt x="1" y="8679"/>
                  </a:moveTo>
                  <a:lnTo>
                    <a:pt x="6332" y="1"/>
                  </a:lnTo>
                  <a:lnTo>
                    <a:pt x="9648" y="2348"/>
                  </a:lnTo>
                  <a:lnTo>
                    <a:pt x="3317" y="11048"/>
                  </a:lnTo>
                  <a:close/>
                </a:path>
              </a:pathLst>
            </a:custGeom>
            <a:solidFill>
              <a:srgbClr val="5EC1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35"/>
            <p:cNvSpPr/>
            <p:nvPr/>
          </p:nvSpPr>
          <p:spPr>
            <a:xfrm>
              <a:off x="5984740" y="1692422"/>
              <a:ext cx="732165" cy="850369"/>
            </a:xfrm>
            <a:custGeom>
              <a:avLst/>
              <a:gdLst/>
              <a:ahLst/>
              <a:cxnLst/>
              <a:rect l="l" t="t" r="r" b="b"/>
              <a:pathLst>
                <a:path w="8808" h="10230" extrusionOk="0">
                  <a:moveTo>
                    <a:pt x="8808" y="1960"/>
                  </a:moveTo>
                  <a:lnTo>
                    <a:pt x="2778" y="10230"/>
                  </a:lnTo>
                  <a:lnTo>
                    <a:pt x="0" y="8248"/>
                  </a:lnTo>
                  <a:lnTo>
                    <a:pt x="6030" y="1"/>
                  </a:lnTo>
                  <a:close/>
                </a:path>
              </a:pathLst>
            </a:custGeom>
            <a:solidFill>
              <a:srgbClr val="0086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35"/>
            <p:cNvSpPr/>
            <p:nvPr/>
          </p:nvSpPr>
          <p:spPr>
            <a:xfrm>
              <a:off x="5313421" y="2687681"/>
              <a:ext cx="569323" cy="699996"/>
            </a:xfrm>
            <a:custGeom>
              <a:avLst/>
              <a:gdLst/>
              <a:ahLst/>
              <a:cxnLst/>
              <a:rect l="l" t="t" r="r" b="b"/>
              <a:pathLst>
                <a:path w="6849" h="8421" extrusionOk="0">
                  <a:moveTo>
                    <a:pt x="2886" y="1"/>
                  </a:moveTo>
                  <a:lnTo>
                    <a:pt x="195" y="4437"/>
                  </a:lnTo>
                  <a:lnTo>
                    <a:pt x="1" y="8356"/>
                  </a:lnTo>
                  <a:lnTo>
                    <a:pt x="367" y="8421"/>
                  </a:lnTo>
                  <a:lnTo>
                    <a:pt x="776" y="4868"/>
                  </a:lnTo>
                  <a:lnTo>
                    <a:pt x="3123" y="1551"/>
                  </a:lnTo>
                  <a:lnTo>
                    <a:pt x="5600" y="3317"/>
                  </a:lnTo>
                  <a:lnTo>
                    <a:pt x="6849" y="1056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35"/>
            <p:cNvSpPr/>
            <p:nvPr/>
          </p:nvSpPr>
          <p:spPr>
            <a:xfrm>
              <a:off x="5436945" y="2789759"/>
              <a:ext cx="633745" cy="701741"/>
            </a:xfrm>
            <a:custGeom>
              <a:avLst/>
              <a:gdLst/>
              <a:ahLst/>
              <a:cxnLst/>
              <a:rect l="l" t="t" r="r" b="b"/>
              <a:pathLst>
                <a:path w="7624" h="8442" extrusionOk="0">
                  <a:moveTo>
                    <a:pt x="7624" y="3166"/>
                  </a:moveTo>
                  <a:lnTo>
                    <a:pt x="4265" y="7171"/>
                  </a:lnTo>
                  <a:lnTo>
                    <a:pt x="173" y="8442"/>
                  </a:lnTo>
                  <a:lnTo>
                    <a:pt x="1" y="8097"/>
                  </a:lnTo>
                  <a:lnTo>
                    <a:pt x="3662" y="6762"/>
                  </a:lnTo>
                  <a:lnTo>
                    <a:pt x="3855" y="6482"/>
                  </a:lnTo>
                  <a:lnTo>
                    <a:pt x="3877" y="6461"/>
                  </a:lnTo>
                  <a:lnTo>
                    <a:pt x="6009" y="3446"/>
                  </a:lnTo>
                  <a:lnTo>
                    <a:pt x="3511" y="1702"/>
                  </a:lnTo>
                  <a:lnTo>
                    <a:pt x="5427" y="0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35"/>
            <p:cNvSpPr/>
            <p:nvPr/>
          </p:nvSpPr>
          <p:spPr>
            <a:xfrm>
              <a:off x="5782413" y="2478288"/>
              <a:ext cx="345551" cy="383123"/>
            </a:xfrm>
            <a:custGeom>
              <a:avLst/>
              <a:gdLst/>
              <a:ahLst/>
              <a:cxnLst/>
              <a:rect l="l" t="t" r="r" b="b"/>
              <a:pathLst>
                <a:path w="4157" h="4609" extrusionOk="0">
                  <a:moveTo>
                    <a:pt x="1702" y="4609"/>
                  </a:moveTo>
                  <a:lnTo>
                    <a:pt x="1" y="3381"/>
                  </a:lnTo>
                  <a:lnTo>
                    <a:pt x="2434" y="0"/>
                  </a:lnTo>
                  <a:lnTo>
                    <a:pt x="4157" y="1206"/>
                  </a:ln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35"/>
            <p:cNvSpPr/>
            <p:nvPr/>
          </p:nvSpPr>
          <p:spPr>
            <a:xfrm>
              <a:off x="7262790" y="1620851"/>
              <a:ext cx="1192262" cy="1194008"/>
            </a:xfrm>
            <a:custGeom>
              <a:avLst/>
              <a:gdLst/>
              <a:ahLst/>
              <a:cxnLst/>
              <a:rect l="l" t="t" r="r" b="b"/>
              <a:pathLst>
                <a:path w="14343" h="14364" extrusionOk="0">
                  <a:moveTo>
                    <a:pt x="7172" y="0"/>
                  </a:moveTo>
                  <a:cubicBezTo>
                    <a:pt x="11134" y="22"/>
                    <a:pt x="14342" y="3231"/>
                    <a:pt x="14342" y="7193"/>
                  </a:cubicBezTo>
                  <a:cubicBezTo>
                    <a:pt x="14342" y="11155"/>
                    <a:pt x="11134" y="14364"/>
                    <a:pt x="7172" y="14364"/>
                  </a:cubicBezTo>
                  <a:cubicBezTo>
                    <a:pt x="3209" y="14364"/>
                    <a:pt x="1" y="11155"/>
                    <a:pt x="1" y="7193"/>
                  </a:cubicBezTo>
                  <a:cubicBezTo>
                    <a:pt x="1" y="3231"/>
                    <a:pt x="3209" y="0"/>
                    <a:pt x="7172" y="0"/>
                  </a:cubicBezTo>
                  <a:close/>
                </a:path>
              </a:pathLst>
            </a:custGeom>
            <a:solidFill>
              <a:srgbClr val="FCB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35"/>
            <p:cNvSpPr/>
            <p:nvPr/>
          </p:nvSpPr>
          <p:spPr>
            <a:xfrm>
              <a:off x="7312914" y="1697825"/>
              <a:ext cx="1142138" cy="1115288"/>
            </a:xfrm>
            <a:custGeom>
              <a:avLst/>
              <a:gdLst/>
              <a:ahLst/>
              <a:cxnLst/>
              <a:rect l="l" t="t" r="r" b="b"/>
              <a:pathLst>
                <a:path w="13740" h="13417" extrusionOk="0">
                  <a:moveTo>
                    <a:pt x="12835" y="2757"/>
                  </a:moveTo>
                  <a:cubicBezTo>
                    <a:pt x="13416" y="3812"/>
                    <a:pt x="13739" y="5018"/>
                    <a:pt x="13739" y="6245"/>
                  </a:cubicBezTo>
                  <a:cubicBezTo>
                    <a:pt x="13739" y="10208"/>
                    <a:pt x="10531" y="13416"/>
                    <a:pt x="6569" y="13416"/>
                  </a:cubicBezTo>
                  <a:cubicBezTo>
                    <a:pt x="4351" y="13416"/>
                    <a:pt x="2283" y="12404"/>
                    <a:pt x="905" y="10681"/>
                  </a:cubicBezTo>
                  <a:cubicBezTo>
                    <a:pt x="302" y="9605"/>
                    <a:pt x="1" y="8399"/>
                    <a:pt x="1" y="7171"/>
                  </a:cubicBezTo>
                  <a:cubicBezTo>
                    <a:pt x="1" y="3209"/>
                    <a:pt x="3209" y="0"/>
                    <a:pt x="7171" y="0"/>
                  </a:cubicBezTo>
                  <a:cubicBezTo>
                    <a:pt x="9368" y="0"/>
                    <a:pt x="11457" y="1013"/>
                    <a:pt x="12835" y="2757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35"/>
            <p:cNvSpPr/>
            <p:nvPr/>
          </p:nvSpPr>
          <p:spPr>
            <a:xfrm>
              <a:off x="5723394" y="2700233"/>
              <a:ext cx="254279" cy="254279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2972" y="1357"/>
                  </a:moveTo>
                  <a:cubicBezTo>
                    <a:pt x="2864" y="561"/>
                    <a:pt x="2154" y="1"/>
                    <a:pt x="1357" y="108"/>
                  </a:cubicBezTo>
                  <a:cubicBezTo>
                    <a:pt x="560" y="216"/>
                    <a:pt x="0" y="927"/>
                    <a:pt x="108" y="1723"/>
                  </a:cubicBezTo>
                  <a:cubicBezTo>
                    <a:pt x="216" y="2499"/>
                    <a:pt x="926" y="3059"/>
                    <a:pt x="1723" y="2972"/>
                  </a:cubicBezTo>
                  <a:cubicBezTo>
                    <a:pt x="2520" y="2865"/>
                    <a:pt x="3058" y="2133"/>
                    <a:pt x="2972" y="13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35"/>
            <p:cNvSpPr/>
            <p:nvPr/>
          </p:nvSpPr>
          <p:spPr>
            <a:xfrm>
              <a:off x="7576089" y="1926919"/>
              <a:ext cx="691018" cy="691101"/>
            </a:xfrm>
            <a:custGeom>
              <a:avLst/>
              <a:gdLst/>
              <a:ahLst/>
              <a:cxnLst/>
              <a:rect l="l" t="t" r="r" b="b"/>
              <a:pathLst>
                <a:path w="8313" h="8314" extrusionOk="0">
                  <a:moveTo>
                    <a:pt x="4156" y="1"/>
                  </a:moveTo>
                  <a:cubicBezTo>
                    <a:pt x="6460" y="1"/>
                    <a:pt x="8312" y="1853"/>
                    <a:pt x="8312" y="4157"/>
                  </a:cubicBezTo>
                  <a:cubicBezTo>
                    <a:pt x="8312" y="6440"/>
                    <a:pt x="6460" y="8313"/>
                    <a:pt x="4156" y="8313"/>
                  </a:cubicBezTo>
                  <a:cubicBezTo>
                    <a:pt x="1874" y="8313"/>
                    <a:pt x="22" y="6440"/>
                    <a:pt x="22" y="4157"/>
                  </a:cubicBezTo>
                  <a:cubicBezTo>
                    <a:pt x="0" y="1853"/>
                    <a:pt x="1874" y="1"/>
                    <a:pt x="4156" y="1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35"/>
            <p:cNvSpPr/>
            <p:nvPr/>
          </p:nvSpPr>
          <p:spPr>
            <a:xfrm>
              <a:off x="7513412" y="1873220"/>
              <a:ext cx="691018" cy="691101"/>
            </a:xfrm>
            <a:custGeom>
              <a:avLst/>
              <a:gdLst/>
              <a:ahLst/>
              <a:cxnLst/>
              <a:rect l="l" t="t" r="r" b="b"/>
              <a:pathLst>
                <a:path w="8313" h="8314" extrusionOk="0">
                  <a:moveTo>
                    <a:pt x="4157" y="1"/>
                  </a:moveTo>
                  <a:cubicBezTo>
                    <a:pt x="6439" y="1"/>
                    <a:pt x="8313" y="1853"/>
                    <a:pt x="8313" y="4157"/>
                  </a:cubicBezTo>
                  <a:cubicBezTo>
                    <a:pt x="8313" y="6440"/>
                    <a:pt x="6439" y="8291"/>
                    <a:pt x="4157" y="8291"/>
                  </a:cubicBezTo>
                  <a:cubicBezTo>
                    <a:pt x="1852" y="8313"/>
                    <a:pt x="0" y="6440"/>
                    <a:pt x="0" y="4157"/>
                  </a:cubicBezTo>
                  <a:cubicBezTo>
                    <a:pt x="0" y="1853"/>
                    <a:pt x="1852" y="1"/>
                    <a:pt x="4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35"/>
            <p:cNvSpPr/>
            <p:nvPr/>
          </p:nvSpPr>
          <p:spPr>
            <a:xfrm>
              <a:off x="7581409" y="1939470"/>
              <a:ext cx="623022" cy="624851"/>
            </a:xfrm>
            <a:custGeom>
              <a:avLst/>
              <a:gdLst/>
              <a:ahLst/>
              <a:cxnLst/>
              <a:rect l="l" t="t" r="r" b="b"/>
              <a:pathLst>
                <a:path w="7495" h="7517" extrusionOk="0">
                  <a:moveTo>
                    <a:pt x="6633" y="840"/>
                  </a:moveTo>
                  <a:cubicBezTo>
                    <a:pt x="7193" y="1573"/>
                    <a:pt x="7495" y="2455"/>
                    <a:pt x="7495" y="3360"/>
                  </a:cubicBezTo>
                  <a:cubicBezTo>
                    <a:pt x="7495" y="5643"/>
                    <a:pt x="5621" y="7494"/>
                    <a:pt x="3339" y="7494"/>
                  </a:cubicBezTo>
                  <a:cubicBezTo>
                    <a:pt x="2434" y="7516"/>
                    <a:pt x="1573" y="7215"/>
                    <a:pt x="841" y="6676"/>
                  </a:cubicBezTo>
                  <a:cubicBezTo>
                    <a:pt x="302" y="5944"/>
                    <a:pt x="1" y="5061"/>
                    <a:pt x="1" y="4157"/>
                  </a:cubicBezTo>
                  <a:cubicBezTo>
                    <a:pt x="1" y="1874"/>
                    <a:pt x="1853" y="1"/>
                    <a:pt x="4157" y="1"/>
                  </a:cubicBezTo>
                  <a:cubicBezTo>
                    <a:pt x="5040" y="1"/>
                    <a:pt x="5923" y="302"/>
                    <a:pt x="6633" y="840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35"/>
            <p:cNvSpPr/>
            <p:nvPr/>
          </p:nvSpPr>
          <p:spPr>
            <a:xfrm>
              <a:off x="7581409" y="1939470"/>
              <a:ext cx="580046" cy="574726"/>
            </a:xfrm>
            <a:custGeom>
              <a:avLst/>
              <a:gdLst/>
              <a:ahLst/>
              <a:cxnLst/>
              <a:rect l="l" t="t" r="r" b="b"/>
              <a:pathLst>
                <a:path w="6978" h="6914" extrusionOk="0">
                  <a:moveTo>
                    <a:pt x="539" y="6224"/>
                  </a:moveTo>
                  <a:cubicBezTo>
                    <a:pt x="195" y="5578"/>
                    <a:pt x="1" y="4889"/>
                    <a:pt x="1" y="4157"/>
                  </a:cubicBezTo>
                  <a:cubicBezTo>
                    <a:pt x="1" y="1874"/>
                    <a:pt x="1853" y="1"/>
                    <a:pt x="4157" y="1"/>
                  </a:cubicBezTo>
                  <a:cubicBezTo>
                    <a:pt x="4975" y="22"/>
                    <a:pt x="5750" y="259"/>
                    <a:pt x="6439" y="711"/>
                  </a:cubicBezTo>
                  <a:cubicBezTo>
                    <a:pt x="6784" y="1336"/>
                    <a:pt x="6978" y="2046"/>
                    <a:pt x="6978" y="2757"/>
                  </a:cubicBezTo>
                  <a:cubicBezTo>
                    <a:pt x="6956" y="5040"/>
                    <a:pt x="5126" y="6892"/>
                    <a:pt x="2843" y="6913"/>
                  </a:cubicBezTo>
                  <a:cubicBezTo>
                    <a:pt x="2025" y="6913"/>
                    <a:pt x="1228" y="6676"/>
                    <a:pt x="539" y="6224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35"/>
            <p:cNvSpPr/>
            <p:nvPr/>
          </p:nvSpPr>
          <p:spPr>
            <a:xfrm>
              <a:off x="7287894" y="181621"/>
              <a:ext cx="1143883" cy="293681"/>
            </a:xfrm>
            <a:custGeom>
              <a:avLst/>
              <a:gdLst/>
              <a:ahLst/>
              <a:cxnLst/>
              <a:rect l="l" t="t" r="r" b="b"/>
              <a:pathLst>
                <a:path w="13761" h="3533" extrusionOk="0">
                  <a:moveTo>
                    <a:pt x="8765" y="3511"/>
                  </a:moveTo>
                  <a:cubicBezTo>
                    <a:pt x="4393" y="3511"/>
                    <a:pt x="754" y="2004"/>
                    <a:pt x="0" y="1"/>
                  </a:cubicBezTo>
                  <a:lnTo>
                    <a:pt x="13760" y="1"/>
                  </a:lnTo>
                  <a:lnTo>
                    <a:pt x="13760" y="2779"/>
                  </a:lnTo>
                  <a:cubicBezTo>
                    <a:pt x="12145" y="3274"/>
                    <a:pt x="10466" y="3533"/>
                    <a:pt x="8765" y="3511"/>
                  </a:cubicBez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35"/>
            <p:cNvSpPr/>
            <p:nvPr/>
          </p:nvSpPr>
          <p:spPr>
            <a:xfrm>
              <a:off x="7049823" y="95752"/>
              <a:ext cx="1620023" cy="238153"/>
            </a:xfrm>
            <a:custGeom>
              <a:avLst/>
              <a:gdLst/>
              <a:ahLst/>
              <a:cxnLst/>
              <a:rect l="l" t="t" r="r" b="b"/>
              <a:pathLst>
                <a:path w="19489" h="2865" extrusionOk="0">
                  <a:moveTo>
                    <a:pt x="9734" y="2864"/>
                  </a:moveTo>
                  <a:cubicBezTo>
                    <a:pt x="4888" y="2864"/>
                    <a:pt x="840" y="1637"/>
                    <a:pt x="0" y="0"/>
                  </a:cubicBezTo>
                  <a:lnTo>
                    <a:pt x="19489" y="0"/>
                  </a:lnTo>
                  <a:cubicBezTo>
                    <a:pt x="18649" y="1637"/>
                    <a:pt x="14600" y="2864"/>
                    <a:pt x="9734" y="2864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35"/>
            <p:cNvSpPr/>
            <p:nvPr/>
          </p:nvSpPr>
          <p:spPr>
            <a:xfrm>
              <a:off x="7049823" y="95752"/>
              <a:ext cx="1432078" cy="173731"/>
            </a:xfrm>
            <a:custGeom>
              <a:avLst/>
              <a:gdLst/>
              <a:ahLst/>
              <a:cxnLst/>
              <a:rect l="l" t="t" r="r" b="b"/>
              <a:pathLst>
                <a:path w="17228" h="2090" extrusionOk="0">
                  <a:moveTo>
                    <a:pt x="969" y="991"/>
                  </a:moveTo>
                  <a:cubicBezTo>
                    <a:pt x="560" y="754"/>
                    <a:pt x="237" y="409"/>
                    <a:pt x="0" y="0"/>
                  </a:cubicBezTo>
                  <a:lnTo>
                    <a:pt x="17227" y="0"/>
                  </a:lnTo>
                  <a:cubicBezTo>
                    <a:pt x="15677" y="1228"/>
                    <a:pt x="12210" y="2089"/>
                    <a:pt x="8162" y="2089"/>
                  </a:cubicBezTo>
                  <a:cubicBezTo>
                    <a:pt x="5319" y="2089"/>
                    <a:pt x="2778" y="1658"/>
                    <a:pt x="969" y="991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35"/>
            <p:cNvSpPr/>
            <p:nvPr/>
          </p:nvSpPr>
          <p:spPr>
            <a:xfrm>
              <a:off x="7046249" y="-9900"/>
              <a:ext cx="1623598" cy="105735"/>
            </a:xfrm>
            <a:custGeom>
              <a:avLst/>
              <a:gdLst/>
              <a:ahLst/>
              <a:cxnLst/>
              <a:rect l="l" t="t" r="r" b="b"/>
              <a:pathLst>
                <a:path w="19532" h="1272" extrusionOk="0">
                  <a:moveTo>
                    <a:pt x="19532" y="1"/>
                  </a:moveTo>
                  <a:lnTo>
                    <a:pt x="0" y="1"/>
                  </a:lnTo>
                  <a:lnTo>
                    <a:pt x="0" y="1271"/>
                  </a:lnTo>
                  <a:lnTo>
                    <a:pt x="19532" y="12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35"/>
            <p:cNvSpPr/>
            <p:nvPr/>
          </p:nvSpPr>
          <p:spPr>
            <a:xfrm>
              <a:off x="6553981" y="1459755"/>
              <a:ext cx="463671" cy="510221"/>
            </a:xfrm>
            <a:custGeom>
              <a:avLst/>
              <a:gdLst/>
              <a:ahLst/>
              <a:cxnLst/>
              <a:rect l="l" t="t" r="r" b="b"/>
              <a:pathLst>
                <a:path w="5578" h="6138" extrusionOk="0">
                  <a:moveTo>
                    <a:pt x="4975" y="1012"/>
                  </a:moveTo>
                  <a:cubicBezTo>
                    <a:pt x="5190" y="1400"/>
                    <a:pt x="5319" y="1809"/>
                    <a:pt x="5362" y="2240"/>
                  </a:cubicBezTo>
                  <a:cubicBezTo>
                    <a:pt x="5577" y="4135"/>
                    <a:pt x="4221" y="5858"/>
                    <a:pt x="2326" y="6095"/>
                  </a:cubicBezTo>
                  <a:cubicBezTo>
                    <a:pt x="1852" y="6138"/>
                    <a:pt x="1357" y="6095"/>
                    <a:pt x="905" y="5944"/>
                  </a:cubicBezTo>
                  <a:lnTo>
                    <a:pt x="0" y="5384"/>
                  </a:lnTo>
                  <a:lnTo>
                    <a:pt x="3403" y="0"/>
                  </a:lnTo>
                  <a:lnTo>
                    <a:pt x="4975" y="991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35"/>
            <p:cNvSpPr/>
            <p:nvPr/>
          </p:nvSpPr>
          <p:spPr>
            <a:xfrm>
              <a:off x="5789645" y="2766484"/>
              <a:ext cx="148628" cy="148628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1723" y="797"/>
                  </a:moveTo>
                  <a:cubicBezTo>
                    <a:pt x="1658" y="345"/>
                    <a:pt x="1227" y="0"/>
                    <a:pt x="775" y="65"/>
                  </a:cubicBezTo>
                  <a:cubicBezTo>
                    <a:pt x="323" y="130"/>
                    <a:pt x="0" y="560"/>
                    <a:pt x="65" y="1013"/>
                  </a:cubicBezTo>
                  <a:cubicBezTo>
                    <a:pt x="108" y="1465"/>
                    <a:pt x="538" y="1788"/>
                    <a:pt x="991" y="1745"/>
                  </a:cubicBezTo>
                  <a:cubicBezTo>
                    <a:pt x="1443" y="1680"/>
                    <a:pt x="1787" y="1249"/>
                    <a:pt x="1723" y="797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35"/>
            <p:cNvSpPr/>
            <p:nvPr/>
          </p:nvSpPr>
          <p:spPr>
            <a:xfrm>
              <a:off x="5508599" y="2675212"/>
              <a:ext cx="146799" cy="146799"/>
            </a:xfrm>
            <a:custGeom>
              <a:avLst/>
              <a:gdLst/>
              <a:ahLst/>
              <a:cxnLst/>
              <a:rect l="l" t="t" r="r" b="b"/>
              <a:pathLst>
                <a:path w="1766" h="1766" extrusionOk="0">
                  <a:moveTo>
                    <a:pt x="1701" y="775"/>
                  </a:moveTo>
                  <a:cubicBezTo>
                    <a:pt x="1637" y="323"/>
                    <a:pt x="1228" y="0"/>
                    <a:pt x="775" y="65"/>
                  </a:cubicBezTo>
                  <a:cubicBezTo>
                    <a:pt x="323" y="129"/>
                    <a:pt x="0" y="539"/>
                    <a:pt x="65" y="991"/>
                  </a:cubicBezTo>
                  <a:cubicBezTo>
                    <a:pt x="129" y="1443"/>
                    <a:pt x="538" y="1766"/>
                    <a:pt x="991" y="1701"/>
                  </a:cubicBezTo>
                  <a:cubicBezTo>
                    <a:pt x="1443" y="1637"/>
                    <a:pt x="1766" y="1228"/>
                    <a:pt x="1701" y="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35"/>
            <p:cNvSpPr/>
            <p:nvPr/>
          </p:nvSpPr>
          <p:spPr>
            <a:xfrm>
              <a:off x="5497793" y="2662660"/>
              <a:ext cx="145136" cy="146882"/>
            </a:xfrm>
            <a:custGeom>
              <a:avLst/>
              <a:gdLst/>
              <a:ahLst/>
              <a:cxnLst/>
              <a:rect l="l" t="t" r="r" b="b"/>
              <a:pathLst>
                <a:path w="1746" h="1767" extrusionOk="0">
                  <a:moveTo>
                    <a:pt x="1681" y="776"/>
                  </a:moveTo>
                  <a:cubicBezTo>
                    <a:pt x="1638" y="323"/>
                    <a:pt x="1207" y="0"/>
                    <a:pt x="755" y="65"/>
                  </a:cubicBezTo>
                  <a:cubicBezTo>
                    <a:pt x="302" y="130"/>
                    <a:pt x="1" y="539"/>
                    <a:pt x="44" y="991"/>
                  </a:cubicBezTo>
                  <a:cubicBezTo>
                    <a:pt x="109" y="1443"/>
                    <a:pt x="518" y="1766"/>
                    <a:pt x="970" y="1702"/>
                  </a:cubicBezTo>
                  <a:cubicBezTo>
                    <a:pt x="1422" y="1637"/>
                    <a:pt x="1745" y="1228"/>
                    <a:pt x="1681" y="7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35"/>
            <p:cNvSpPr/>
            <p:nvPr/>
          </p:nvSpPr>
          <p:spPr>
            <a:xfrm>
              <a:off x="5943510" y="2974130"/>
              <a:ext cx="145136" cy="145053"/>
            </a:xfrm>
            <a:custGeom>
              <a:avLst/>
              <a:gdLst/>
              <a:ahLst/>
              <a:cxnLst/>
              <a:rect l="l" t="t" r="r" b="b"/>
              <a:pathLst>
                <a:path w="1746" h="1745" extrusionOk="0">
                  <a:moveTo>
                    <a:pt x="1702" y="754"/>
                  </a:moveTo>
                  <a:cubicBezTo>
                    <a:pt x="1638" y="302"/>
                    <a:pt x="1228" y="0"/>
                    <a:pt x="776" y="43"/>
                  </a:cubicBezTo>
                  <a:cubicBezTo>
                    <a:pt x="324" y="108"/>
                    <a:pt x="1" y="517"/>
                    <a:pt x="66" y="969"/>
                  </a:cubicBezTo>
                  <a:cubicBezTo>
                    <a:pt x="130" y="1422"/>
                    <a:pt x="539" y="1745"/>
                    <a:pt x="992" y="1680"/>
                  </a:cubicBezTo>
                  <a:cubicBezTo>
                    <a:pt x="1444" y="1615"/>
                    <a:pt x="1745" y="1206"/>
                    <a:pt x="1702" y="754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35"/>
            <p:cNvSpPr/>
            <p:nvPr/>
          </p:nvSpPr>
          <p:spPr>
            <a:xfrm>
              <a:off x="5931041" y="2959833"/>
              <a:ext cx="146882" cy="146799"/>
            </a:xfrm>
            <a:custGeom>
              <a:avLst/>
              <a:gdLst/>
              <a:ahLst/>
              <a:cxnLst/>
              <a:rect l="l" t="t" r="r" b="b"/>
              <a:pathLst>
                <a:path w="1767" h="1766" extrusionOk="0">
                  <a:moveTo>
                    <a:pt x="1701" y="775"/>
                  </a:moveTo>
                  <a:cubicBezTo>
                    <a:pt x="1637" y="323"/>
                    <a:pt x="1228" y="0"/>
                    <a:pt x="775" y="65"/>
                  </a:cubicBezTo>
                  <a:cubicBezTo>
                    <a:pt x="323" y="129"/>
                    <a:pt x="0" y="538"/>
                    <a:pt x="65" y="991"/>
                  </a:cubicBezTo>
                  <a:cubicBezTo>
                    <a:pt x="129" y="1443"/>
                    <a:pt x="539" y="1766"/>
                    <a:pt x="991" y="1701"/>
                  </a:cubicBezTo>
                  <a:cubicBezTo>
                    <a:pt x="1443" y="1637"/>
                    <a:pt x="1766" y="1228"/>
                    <a:pt x="1701" y="775"/>
                  </a:cubicBezTo>
                  <a:close/>
                </a:path>
              </a:pathLst>
            </a:custGeom>
            <a:solidFill>
              <a:srgbClr val="D6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35"/>
            <p:cNvSpPr/>
            <p:nvPr/>
          </p:nvSpPr>
          <p:spPr>
            <a:xfrm>
              <a:off x="6131539" y="1828498"/>
              <a:ext cx="411718" cy="520944"/>
            </a:xfrm>
            <a:custGeom>
              <a:avLst/>
              <a:gdLst/>
              <a:ahLst/>
              <a:cxnLst/>
              <a:rect l="l" t="t" r="r" b="b"/>
              <a:pathLst>
                <a:path w="4953" h="6267" extrusionOk="0">
                  <a:moveTo>
                    <a:pt x="0" y="5664"/>
                  </a:moveTo>
                  <a:lnTo>
                    <a:pt x="4135" y="0"/>
                  </a:lnTo>
                  <a:lnTo>
                    <a:pt x="4953" y="603"/>
                  </a:lnTo>
                  <a:lnTo>
                    <a:pt x="840" y="6267"/>
                  </a:lnTo>
                  <a:close/>
                </a:path>
              </a:pathLst>
            </a:custGeom>
            <a:solidFill>
              <a:srgbClr val="3759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35"/>
            <p:cNvSpPr/>
            <p:nvPr/>
          </p:nvSpPr>
          <p:spPr>
            <a:xfrm>
              <a:off x="6160134" y="1842796"/>
              <a:ext cx="411801" cy="519199"/>
            </a:xfrm>
            <a:custGeom>
              <a:avLst/>
              <a:gdLst/>
              <a:ahLst/>
              <a:cxnLst/>
              <a:rect l="l" t="t" r="r" b="b"/>
              <a:pathLst>
                <a:path w="4954" h="6246" extrusionOk="0">
                  <a:moveTo>
                    <a:pt x="1" y="5664"/>
                  </a:moveTo>
                  <a:lnTo>
                    <a:pt x="4135" y="1"/>
                  </a:lnTo>
                  <a:lnTo>
                    <a:pt x="4953" y="582"/>
                  </a:lnTo>
                  <a:lnTo>
                    <a:pt x="840" y="6246"/>
                  </a:lnTo>
                  <a:close/>
                </a:path>
              </a:pathLst>
            </a:custGeom>
            <a:solidFill>
              <a:srgbClr val="FDD1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35"/>
            <p:cNvSpPr/>
            <p:nvPr/>
          </p:nvSpPr>
          <p:spPr>
            <a:xfrm>
              <a:off x="6502028" y="1481201"/>
              <a:ext cx="352699" cy="352782"/>
            </a:xfrm>
            <a:custGeom>
              <a:avLst/>
              <a:gdLst/>
              <a:ahLst/>
              <a:cxnLst/>
              <a:rect l="l" t="t" r="r" b="b"/>
              <a:pathLst>
                <a:path w="4243" h="4244" extrusionOk="0">
                  <a:moveTo>
                    <a:pt x="1896" y="130"/>
                  </a:moveTo>
                  <a:cubicBezTo>
                    <a:pt x="2994" y="1"/>
                    <a:pt x="3984" y="798"/>
                    <a:pt x="4114" y="1896"/>
                  </a:cubicBezTo>
                  <a:cubicBezTo>
                    <a:pt x="4243" y="2994"/>
                    <a:pt x="3446" y="3985"/>
                    <a:pt x="2348" y="4114"/>
                  </a:cubicBezTo>
                  <a:cubicBezTo>
                    <a:pt x="1250" y="4243"/>
                    <a:pt x="259" y="3468"/>
                    <a:pt x="130" y="2370"/>
                  </a:cubicBezTo>
                  <a:cubicBezTo>
                    <a:pt x="1" y="1271"/>
                    <a:pt x="776" y="259"/>
                    <a:pt x="1896" y="130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35"/>
            <p:cNvSpPr/>
            <p:nvPr/>
          </p:nvSpPr>
          <p:spPr>
            <a:xfrm>
              <a:off x="6340931" y="1330827"/>
              <a:ext cx="608724" cy="608724"/>
            </a:xfrm>
            <a:custGeom>
              <a:avLst/>
              <a:gdLst/>
              <a:ahLst/>
              <a:cxnLst/>
              <a:rect l="l" t="t" r="r" b="b"/>
              <a:pathLst>
                <a:path w="7323" h="7323" extrusionOk="0">
                  <a:moveTo>
                    <a:pt x="3252" y="238"/>
                  </a:moveTo>
                  <a:cubicBezTo>
                    <a:pt x="5147" y="1"/>
                    <a:pt x="6870" y="1358"/>
                    <a:pt x="7085" y="3274"/>
                  </a:cubicBezTo>
                  <a:cubicBezTo>
                    <a:pt x="7322" y="5169"/>
                    <a:pt x="5944" y="6892"/>
                    <a:pt x="4049" y="7107"/>
                  </a:cubicBezTo>
                  <a:cubicBezTo>
                    <a:pt x="2154" y="7323"/>
                    <a:pt x="431" y="5966"/>
                    <a:pt x="216" y="4071"/>
                  </a:cubicBezTo>
                  <a:cubicBezTo>
                    <a:pt x="1" y="2176"/>
                    <a:pt x="1357" y="453"/>
                    <a:pt x="3252" y="238"/>
                  </a:cubicBezTo>
                  <a:close/>
                </a:path>
              </a:pathLst>
            </a:custGeom>
            <a:solidFill>
              <a:srgbClr val="FCB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35"/>
            <p:cNvSpPr/>
            <p:nvPr/>
          </p:nvSpPr>
          <p:spPr>
            <a:xfrm>
              <a:off x="6367781" y="1373803"/>
              <a:ext cx="581875" cy="558600"/>
            </a:xfrm>
            <a:custGeom>
              <a:avLst/>
              <a:gdLst/>
              <a:ahLst/>
              <a:cxnLst/>
              <a:rect l="l" t="t" r="r" b="b"/>
              <a:pathLst>
                <a:path w="7000" h="6720" extrusionOk="0">
                  <a:moveTo>
                    <a:pt x="6138" y="1121"/>
                  </a:moveTo>
                  <a:cubicBezTo>
                    <a:pt x="6482" y="1594"/>
                    <a:pt x="6698" y="2154"/>
                    <a:pt x="6762" y="2757"/>
                  </a:cubicBezTo>
                  <a:cubicBezTo>
                    <a:pt x="6999" y="4652"/>
                    <a:pt x="5621" y="6375"/>
                    <a:pt x="3726" y="6590"/>
                  </a:cubicBezTo>
                  <a:cubicBezTo>
                    <a:pt x="2671" y="6719"/>
                    <a:pt x="1616" y="6353"/>
                    <a:pt x="862" y="5578"/>
                  </a:cubicBezTo>
                  <a:cubicBezTo>
                    <a:pt x="517" y="5104"/>
                    <a:pt x="302" y="4544"/>
                    <a:pt x="237" y="3963"/>
                  </a:cubicBezTo>
                  <a:cubicBezTo>
                    <a:pt x="1" y="2068"/>
                    <a:pt x="1357" y="345"/>
                    <a:pt x="3274" y="108"/>
                  </a:cubicBezTo>
                  <a:cubicBezTo>
                    <a:pt x="4329" y="1"/>
                    <a:pt x="5384" y="367"/>
                    <a:pt x="6138" y="1121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35"/>
            <p:cNvSpPr/>
            <p:nvPr/>
          </p:nvSpPr>
          <p:spPr>
            <a:xfrm>
              <a:off x="6468030" y="1459755"/>
              <a:ext cx="352699" cy="352699"/>
            </a:xfrm>
            <a:custGeom>
              <a:avLst/>
              <a:gdLst/>
              <a:ahLst/>
              <a:cxnLst/>
              <a:rect l="l" t="t" r="r" b="b"/>
              <a:pathLst>
                <a:path w="4243" h="4243" extrusionOk="0">
                  <a:moveTo>
                    <a:pt x="1895" y="130"/>
                  </a:moveTo>
                  <a:cubicBezTo>
                    <a:pt x="2994" y="0"/>
                    <a:pt x="3984" y="776"/>
                    <a:pt x="4113" y="1874"/>
                  </a:cubicBezTo>
                  <a:cubicBezTo>
                    <a:pt x="4243" y="2972"/>
                    <a:pt x="3467" y="3984"/>
                    <a:pt x="2369" y="4113"/>
                  </a:cubicBezTo>
                  <a:cubicBezTo>
                    <a:pt x="1249" y="4243"/>
                    <a:pt x="259" y="3446"/>
                    <a:pt x="130" y="2348"/>
                  </a:cubicBezTo>
                  <a:cubicBezTo>
                    <a:pt x="0" y="1249"/>
                    <a:pt x="797" y="259"/>
                    <a:pt x="1895" y="1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35"/>
            <p:cNvSpPr/>
            <p:nvPr/>
          </p:nvSpPr>
          <p:spPr>
            <a:xfrm>
              <a:off x="6505602" y="1495582"/>
              <a:ext cx="315127" cy="309724"/>
            </a:xfrm>
            <a:custGeom>
              <a:avLst/>
              <a:gdLst/>
              <a:ahLst/>
              <a:cxnLst/>
              <a:rect l="l" t="t" r="r" b="b"/>
              <a:pathLst>
                <a:path w="3791" h="3726" extrusionOk="0">
                  <a:moveTo>
                    <a:pt x="3123" y="302"/>
                  </a:moveTo>
                  <a:cubicBezTo>
                    <a:pt x="3425" y="603"/>
                    <a:pt x="3597" y="1012"/>
                    <a:pt x="3661" y="1443"/>
                  </a:cubicBezTo>
                  <a:cubicBezTo>
                    <a:pt x="3791" y="2541"/>
                    <a:pt x="2994" y="3553"/>
                    <a:pt x="1896" y="3682"/>
                  </a:cubicBezTo>
                  <a:cubicBezTo>
                    <a:pt x="1465" y="3726"/>
                    <a:pt x="1034" y="3618"/>
                    <a:pt x="668" y="3402"/>
                  </a:cubicBezTo>
                  <a:cubicBezTo>
                    <a:pt x="367" y="3079"/>
                    <a:pt x="173" y="2692"/>
                    <a:pt x="130" y="2240"/>
                  </a:cubicBezTo>
                  <a:cubicBezTo>
                    <a:pt x="1" y="1163"/>
                    <a:pt x="776" y="172"/>
                    <a:pt x="1874" y="43"/>
                  </a:cubicBezTo>
                  <a:cubicBezTo>
                    <a:pt x="2305" y="0"/>
                    <a:pt x="2757" y="86"/>
                    <a:pt x="3123" y="302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35"/>
            <p:cNvSpPr/>
            <p:nvPr/>
          </p:nvSpPr>
          <p:spPr>
            <a:xfrm>
              <a:off x="6503857" y="1495582"/>
              <a:ext cx="295426" cy="288277"/>
            </a:xfrm>
            <a:custGeom>
              <a:avLst/>
              <a:gdLst/>
              <a:ahLst/>
              <a:cxnLst/>
              <a:rect l="l" t="t" r="r" b="b"/>
              <a:pathLst>
                <a:path w="3554" h="3468" extrusionOk="0">
                  <a:moveTo>
                    <a:pt x="517" y="3209"/>
                  </a:moveTo>
                  <a:cubicBezTo>
                    <a:pt x="302" y="2929"/>
                    <a:pt x="172" y="2606"/>
                    <a:pt x="151" y="2261"/>
                  </a:cubicBezTo>
                  <a:cubicBezTo>
                    <a:pt x="0" y="1163"/>
                    <a:pt x="797" y="172"/>
                    <a:pt x="1895" y="43"/>
                  </a:cubicBezTo>
                  <a:cubicBezTo>
                    <a:pt x="2283" y="0"/>
                    <a:pt x="2692" y="65"/>
                    <a:pt x="3036" y="237"/>
                  </a:cubicBezTo>
                  <a:cubicBezTo>
                    <a:pt x="3252" y="517"/>
                    <a:pt x="3381" y="840"/>
                    <a:pt x="3424" y="1184"/>
                  </a:cubicBezTo>
                  <a:cubicBezTo>
                    <a:pt x="3553" y="2283"/>
                    <a:pt x="2757" y="3295"/>
                    <a:pt x="1658" y="3424"/>
                  </a:cubicBezTo>
                  <a:cubicBezTo>
                    <a:pt x="1271" y="3467"/>
                    <a:pt x="883" y="3381"/>
                    <a:pt x="517" y="3209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35"/>
            <p:cNvSpPr/>
            <p:nvPr/>
          </p:nvSpPr>
          <p:spPr>
            <a:xfrm>
              <a:off x="5963211" y="2514115"/>
              <a:ext cx="164754" cy="179051"/>
            </a:xfrm>
            <a:custGeom>
              <a:avLst/>
              <a:gdLst/>
              <a:ahLst/>
              <a:cxnLst/>
              <a:rect l="l" t="t" r="r" b="b"/>
              <a:pathLst>
                <a:path w="1982" h="2154" extrusionOk="0">
                  <a:moveTo>
                    <a:pt x="1" y="1184"/>
                  </a:moveTo>
                  <a:lnTo>
                    <a:pt x="862" y="0"/>
                  </a:lnTo>
                  <a:lnTo>
                    <a:pt x="1982" y="775"/>
                  </a:lnTo>
                  <a:lnTo>
                    <a:pt x="991" y="2153"/>
                  </a:lnTo>
                  <a:cubicBezTo>
                    <a:pt x="582" y="1895"/>
                    <a:pt x="259" y="1572"/>
                    <a:pt x="1" y="1163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35"/>
            <p:cNvSpPr/>
            <p:nvPr/>
          </p:nvSpPr>
          <p:spPr>
            <a:xfrm>
              <a:off x="5882662" y="2224091"/>
              <a:ext cx="461926" cy="460097"/>
            </a:xfrm>
            <a:custGeom>
              <a:avLst/>
              <a:gdLst/>
              <a:ahLst/>
              <a:cxnLst/>
              <a:rect l="l" t="t" r="r" b="b"/>
              <a:pathLst>
                <a:path w="5557" h="5535" extrusionOk="0">
                  <a:moveTo>
                    <a:pt x="2477" y="173"/>
                  </a:moveTo>
                  <a:cubicBezTo>
                    <a:pt x="3920" y="1"/>
                    <a:pt x="5234" y="1034"/>
                    <a:pt x="5384" y="2455"/>
                  </a:cubicBezTo>
                  <a:cubicBezTo>
                    <a:pt x="5557" y="3898"/>
                    <a:pt x="4523" y="5190"/>
                    <a:pt x="3102" y="5363"/>
                  </a:cubicBezTo>
                  <a:cubicBezTo>
                    <a:pt x="1659" y="5535"/>
                    <a:pt x="345" y="4501"/>
                    <a:pt x="173" y="3058"/>
                  </a:cubicBezTo>
                  <a:cubicBezTo>
                    <a:pt x="1" y="1637"/>
                    <a:pt x="1034" y="324"/>
                    <a:pt x="2477" y="151"/>
                  </a:cubicBezTo>
                  <a:close/>
                </a:path>
              </a:pathLst>
            </a:custGeom>
            <a:solidFill>
              <a:srgbClr val="FCB2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35"/>
            <p:cNvSpPr/>
            <p:nvPr/>
          </p:nvSpPr>
          <p:spPr>
            <a:xfrm>
              <a:off x="5905937" y="2254515"/>
              <a:ext cx="438651" cy="424353"/>
            </a:xfrm>
            <a:custGeom>
              <a:avLst/>
              <a:gdLst/>
              <a:ahLst/>
              <a:cxnLst/>
              <a:rect l="l" t="t" r="r" b="b"/>
              <a:pathLst>
                <a:path w="5277" h="5105" extrusionOk="0">
                  <a:moveTo>
                    <a:pt x="4631" y="862"/>
                  </a:moveTo>
                  <a:cubicBezTo>
                    <a:pt x="4889" y="1228"/>
                    <a:pt x="5061" y="1659"/>
                    <a:pt x="5104" y="2089"/>
                  </a:cubicBezTo>
                  <a:cubicBezTo>
                    <a:pt x="5277" y="3532"/>
                    <a:pt x="4243" y="4824"/>
                    <a:pt x="2822" y="4997"/>
                  </a:cubicBezTo>
                  <a:cubicBezTo>
                    <a:pt x="2003" y="5104"/>
                    <a:pt x="1207" y="4824"/>
                    <a:pt x="647" y="4243"/>
                  </a:cubicBezTo>
                  <a:cubicBezTo>
                    <a:pt x="367" y="3877"/>
                    <a:pt x="216" y="3446"/>
                    <a:pt x="151" y="3015"/>
                  </a:cubicBezTo>
                  <a:cubicBezTo>
                    <a:pt x="1" y="1573"/>
                    <a:pt x="1013" y="259"/>
                    <a:pt x="2456" y="87"/>
                  </a:cubicBezTo>
                  <a:cubicBezTo>
                    <a:pt x="3252" y="1"/>
                    <a:pt x="4071" y="281"/>
                    <a:pt x="4631" y="862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35"/>
            <p:cNvSpPr/>
            <p:nvPr/>
          </p:nvSpPr>
          <p:spPr>
            <a:xfrm>
              <a:off x="6006186" y="2338638"/>
              <a:ext cx="266831" cy="266831"/>
            </a:xfrm>
            <a:custGeom>
              <a:avLst/>
              <a:gdLst/>
              <a:ahLst/>
              <a:cxnLst/>
              <a:rect l="l" t="t" r="r" b="b"/>
              <a:pathLst>
                <a:path w="3210" h="3210" extrusionOk="0">
                  <a:moveTo>
                    <a:pt x="1422" y="87"/>
                  </a:moveTo>
                  <a:cubicBezTo>
                    <a:pt x="2262" y="1"/>
                    <a:pt x="3015" y="582"/>
                    <a:pt x="3123" y="1422"/>
                  </a:cubicBezTo>
                  <a:cubicBezTo>
                    <a:pt x="3209" y="2262"/>
                    <a:pt x="2606" y="3016"/>
                    <a:pt x="1788" y="3102"/>
                  </a:cubicBezTo>
                  <a:cubicBezTo>
                    <a:pt x="948" y="3209"/>
                    <a:pt x="194" y="2606"/>
                    <a:pt x="108" y="1767"/>
                  </a:cubicBezTo>
                  <a:cubicBezTo>
                    <a:pt x="1" y="948"/>
                    <a:pt x="604" y="195"/>
                    <a:pt x="1422" y="87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35"/>
            <p:cNvSpPr/>
            <p:nvPr/>
          </p:nvSpPr>
          <p:spPr>
            <a:xfrm>
              <a:off x="5981166" y="2320766"/>
              <a:ext cx="266748" cy="268577"/>
            </a:xfrm>
            <a:custGeom>
              <a:avLst/>
              <a:gdLst/>
              <a:ahLst/>
              <a:cxnLst/>
              <a:rect l="l" t="t" r="r" b="b"/>
              <a:pathLst>
                <a:path w="3209" h="3231" extrusionOk="0">
                  <a:moveTo>
                    <a:pt x="1421" y="108"/>
                  </a:moveTo>
                  <a:cubicBezTo>
                    <a:pt x="2261" y="0"/>
                    <a:pt x="3015" y="603"/>
                    <a:pt x="3101" y="1422"/>
                  </a:cubicBezTo>
                  <a:cubicBezTo>
                    <a:pt x="3209" y="2261"/>
                    <a:pt x="2606" y="3037"/>
                    <a:pt x="1788" y="3123"/>
                  </a:cubicBezTo>
                  <a:cubicBezTo>
                    <a:pt x="948" y="3231"/>
                    <a:pt x="172" y="2628"/>
                    <a:pt x="86" y="1788"/>
                  </a:cubicBezTo>
                  <a:cubicBezTo>
                    <a:pt x="0" y="948"/>
                    <a:pt x="582" y="194"/>
                    <a:pt x="1421" y="1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35"/>
            <p:cNvSpPr/>
            <p:nvPr/>
          </p:nvSpPr>
          <p:spPr>
            <a:xfrm>
              <a:off x="6008015" y="2347615"/>
              <a:ext cx="239899" cy="236324"/>
            </a:xfrm>
            <a:custGeom>
              <a:avLst/>
              <a:gdLst/>
              <a:ahLst/>
              <a:cxnLst/>
              <a:rect l="l" t="t" r="r" b="b"/>
              <a:pathLst>
                <a:path w="2886" h="2843" extrusionOk="0">
                  <a:moveTo>
                    <a:pt x="2369" y="237"/>
                  </a:moveTo>
                  <a:cubicBezTo>
                    <a:pt x="2606" y="474"/>
                    <a:pt x="2757" y="776"/>
                    <a:pt x="2778" y="1099"/>
                  </a:cubicBezTo>
                  <a:cubicBezTo>
                    <a:pt x="2886" y="1938"/>
                    <a:pt x="2283" y="2714"/>
                    <a:pt x="1465" y="2800"/>
                  </a:cubicBezTo>
                  <a:cubicBezTo>
                    <a:pt x="1120" y="2843"/>
                    <a:pt x="797" y="2778"/>
                    <a:pt x="517" y="2606"/>
                  </a:cubicBezTo>
                  <a:cubicBezTo>
                    <a:pt x="280" y="2369"/>
                    <a:pt x="129" y="2068"/>
                    <a:pt x="108" y="1723"/>
                  </a:cubicBezTo>
                  <a:cubicBezTo>
                    <a:pt x="0" y="905"/>
                    <a:pt x="603" y="151"/>
                    <a:pt x="1421" y="43"/>
                  </a:cubicBezTo>
                  <a:cubicBezTo>
                    <a:pt x="1766" y="0"/>
                    <a:pt x="2089" y="65"/>
                    <a:pt x="2369" y="237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35"/>
            <p:cNvSpPr/>
            <p:nvPr/>
          </p:nvSpPr>
          <p:spPr>
            <a:xfrm>
              <a:off x="6008015" y="2347615"/>
              <a:ext cx="222027" cy="220281"/>
            </a:xfrm>
            <a:custGeom>
              <a:avLst/>
              <a:gdLst/>
              <a:ahLst/>
              <a:cxnLst/>
              <a:rect l="l" t="t" r="r" b="b"/>
              <a:pathLst>
                <a:path w="2671" h="2650" extrusionOk="0">
                  <a:moveTo>
                    <a:pt x="388" y="2434"/>
                  </a:moveTo>
                  <a:cubicBezTo>
                    <a:pt x="237" y="2240"/>
                    <a:pt x="129" y="1982"/>
                    <a:pt x="108" y="1723"/>
                  </a:cubicBezTo>
                  <a:cubicBezTo>
                    <a:pt x="0" y="905"/>
                    <a:pt x="603" y="151"/>
                    <a:pt x="1421" y="43"/>
                  </a:cubicBezTo>
                  <a:cubicBezTo>
                    <a:pt x="1723" y="0"/>
                    <a:pt x="2024" y="65"/>
                    <a:pt x="2283" y="194"/>
                  </a:cubicBezTo>
                  <a:cubicBezTo>
                    <a:pt x="2455" y="410"/>
                    <a:pt x="2541" y="668"/>
                    <a:pt x="2584" y="926"/>
                  </a:cubicBezTo>
                  <a:cubicBezTo>
                    <a:pt x="2670" y="1745"/>
                    <a:pt x="2089" y="2498"/>
                    <a:pt x="1249" y="2606"/>
                  </a:cubicBezTo>
                  <a:cubicBezTo>
                    <a:pt x="948" y="2649"/>
                    <a:pt x="646" y="2584"/>
                    <a:pt x="388" y="2455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35"/>
            <p:cNvSpPr/>
            <p:nvPr/>
          </p:nvSpPr>
          <p:spPr>
            <a:xfrm>
              <a:off x="5757393" y="2789759"/>
              <a:ext cx="216707" cy="193432"/>
            </a:xfrm>
            <a:custGeom>
              <a:avLst/>
              <a:gdLst/>
              <a:ahLst/>
              <a:cxnLst/>
              <a:rect l="l" t="t" r="r" b="b"/>
              <a:pathLst>
                <a:path w="2607" h="2327" extrusionOk="0">
                  <a:moveTo>
                    <a:pt x="0" y="1379"/>
                  </a:moveTo>
                  <a:cubicBezTo>
                    <a:pt x="259" y="1982"/>
                    <a:pt x="883" y="2326"/>
                    <a:pt x="1529" y="2240"/>
                  </a:cubicBezTo>
                  <a:cubicBezTo>
                    <a:pt x="1982" y="2197"/>
                    <a:pt x="2391" y="1917"/>
                    <a:pt x="2606" y="1508"/>
                  </a:cubicBezTo>
                  <a:lnTo>
                    <a:pt x="1572" y="0"/>
                  </a:lnTo>
                  <a:lnTo>
                    <a:pt x="0" y="1379"/>
                  </a:lnTo>
                  <a:close/>
                </a:path>
              </a:pathLst>
            </a:custGeom>
            <a:solidFill>
              <a:srgbClr val="9CB7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35"/>
            <p:cNvSpPr/>
            <p:nvPr/>
          </p:nvSpPr>
          <p:spPr>
            <a:xfrm>
              <a:off x="5728714" y="2710956"/>
              <a:ext cx="248959" cy="239982"/>
            </a:xfrm>
            <a:custGeom>
              <a:avLst/>
              <a:gdLst/>
              <a:ahLst/>
              <a:cxnLst/>
              <a:rect l="l" t="t" r="r" b="b"/>
              <a:pathLst>
                <a:path w="2995" h="2887" extrusionOk="0">
                  <a:moveTo>
                    <a:pt x="2908" y="1228"/>
                  </a:moveTo>
                  <a:cubicBezTo>
                    <a:pt x="2865" y="927"/>
                    <a:pt x="2736" y="647"/>
                    <a:pt x="2520" y="410"/>
                  </a:cubicBezTo>
                  <a:cubicBezTo>
                    <a:pt x="2197" y="130"/>
                    <a:pt x="1788" y="1"/>
                    <a:pt x="1358" y="44"/>
                  </a:cubicBezTo>
                  <a:cubicBezTo>
                    <a:pt x="561" y="152"/>
                    <a:pt x="1" y="884"/>
                    <a:pt x="109" y="1659"/>
                  </a:cubicBezTo>
                  <a:cubicBezTo>
                    <a:pt x="152" y="1960"/>
                    <a:pt x="281" y="2240"/>
                    <a:pt x="496" y="2477"/>
                  </a:cubicBezTo>
                  <a:cubicBezTo>
                    <a:pt x="819" y="2757"/>
                    <a:pt x="1228" y="2886"/>
                    <a:pt x="1659" y="2843"/>
                  </a:cubicBezTo>
                  <a:cubicBezTo>
                    <a:pt x="2456" y="2736"/>
                    <a:pt x="2994" y="2004"/>
                    <a:pt x="2908" y="1228"/>
                  </a:cubicBezTo>
                  <a:close/>
                </a:path>
              </a:pathLst>
            </a:custGeom>
            <a:solidFill>
              <a:srgbClr val="BD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35"/>
            <p:cNvSpPr/>
            <p:nvPr/>
          </p:nvSpPr>
          <p:spPr>
            <a:xfrm>
              <a:off x="5777093" y="2753932"/>
              <a:ext cx="146882" cy="148711"/>
            </a:xfrm>
            <a:custGeom>
              <a:avLst/>
              <a:gdLst/>
              <a:ahLst/>
              <a:cxnLst/>
              <a:rect l="l" t="t" r="r" b="b"/>
              <a:pathLst>
                <a:path w="1767" h="1789" extrusionOk="0">
                  <a:moveTo>
                    <a:pt x="1723" y="776"/>
                  </a:moveTo>
                  <a:cubicBezTo>
                    <a:pt x="1658" y="324"/>
                    <a:pt x="1228" y="1"/>
                    <a:pt x="776" y="65"/>
                  </a:cubicBezTo>
                  <a:cubicBezTo>
                    <a:pt x="323" y="130"/>
                    <a:pt x="0" y="539"/>
                    <a:pt x="43" y="1013"/>
                  </a:cubicBezTo>
                  <a:cubicBezTo>
                    <a:pt x="108" y="1465"/>
                    <a:pt x="539" y="1788"/>
                    <a:pt x="991" y="1723"/>
                  </a:cubicBezTo>
                  <a:cubicBezTo>
                    <a:pt x="1465" y="1659"/>
                    <a:pt x="1766" y="1250"/>
                    <a:pt x="1723" y="776"/>
                  </a:cubicBezTo>
                  <a:close/>
                </a:path>
              </a:pathLst>
            </a:custGeom>
            <a:solidFill>
              <a:srgbClr val="D6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35"/>
            <p:cNvSpPr/>
            <p:nvPr/>
          </p:nvSpPr>
          <p:spPr>
            <a:xfrm>
              <a:off x="5531874" y="2696658"/>
              <a:ext cx="77057" cy="78886"/>
            </a:xfrm>
            <a:custGeom>
              <a:avLst/>
              <a:gdLst/>
              <a:ahLst/>
              <a:cxnLst/>
              <a:rect l="l" t="t" r="r" b="b"/>
              <a:pathLst>
                <a:path w="927" h="949" extrusionOk="0">
                  <a:moveTo>
                    <a:pt x="905" y="410"/>
                  </a:moveTo>
                  <a:cubicBezTo>
                    <a:pt x="861" y="173"/>
                    <a:pt x="646" y="1"/>
                    <a:pt x="409" y="44"/>
                  </a:cubicBezTo>
                  <a:cubicBezTo>
                    <a:pt x="172" y="65"/>
                    <a:pt x="0" y="281"/>
                    <a:pt x="22" y="517"/>
                  </a:cubicBezTo>
                  <a:cubicBezTo>
                    <a:pt x="65" y="776"/>
                    <a:pt x="280" y="948"/>
                    <a:pt x="517" y="905"/>
                  </a:cubicBezTo>
                  <a:cubicBezTo>
                    <a:pt x="754" y="883"/>
                    <a:pt x="926" y="647"/>
                    <a:pt x="905" y="410"/>
                  </a:cubicBezTo>
                  <a:close/>
                </a:path>
              </a:pathLst>
            </a:custGeom>
            <a:solidFill>
              <a:srgbClr val="A5B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35"/>
            <p:cNvSpPr/>
            <p:nvPr/>
          </p:nvSpPr>
          <p:spPr>
            <a:xfrm>
              <a:off x="5965039" y="2993831"/>
              <a:ext cx="78803" cy="78803"/>
            </a:xfrm>
            <a:custGeom>
              <a:avLst/>
              <a:gdLst/>
              <a:ahLst/>
              <a:cxnLst/>
              <a:rect l="l" t="t" r="r" b="b"/>
              <a:pathLst>
                <a:path w="948" h="948" extrusionOk="0">
                  <a:moveTo>
                    <a:pt x="905" y="409"/>
                  </a:moveTo>
                  <a:cubicBezTo>
                    <a:pt x="883" y="173"/>
                    <a:pt x="646" y="0"/>
                    <a:pt x="410" y="43"/>
                  </a:cubicBezTo>
                  <a:cubicBezTo>
                    <a:pt x="173" y="65"/>
                    <a:pt x="0" y="280"/>
                    <a:pt x="43" y="539"/>
                  </a:cubicBezTo>
                  <a:cubicBezTo>
                    <a:pt x="65" y="775"/>
                    <a:pt x="302" y="948"/>
                    <a:pt x="539" y="905"/>
                  </a:cubicBezTo>
                  <a:cubicBezTo>
                    <a:pt x="776" y="883"/>
                    <a:pt x="948" y="646"/>
                    <a:pt x="905" y="409"/>
                  </a:cubicBezTo>
                  <a:close/>
                </a:path>
              </a:pathLst>
            </a:custGeom>
            <a:solidFill>
              <a:srgbClr val="A5B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35"/>
            <p:cNvSpPr/>
            <p:nvPr/>
          </p:nvSpPr>
          <p:spPr>
            <a:xfrm>
              <a:off x="5313421" y="3022426"/>
              <a:ext cx="111138" cy="111055"/>
            </a:xfrm>
            <a:custGeom>
              <a:avLst/>
              <a:gdLst/>
              <a:ahLst/>
              <a:cxnLst/>
              <a:rect l="l" t="t" r="r" b="b"/>
              <a:pathLst>
                <a:path w="1337" h="1336" extrusionOk="0">
                  <a:moveTo>
                    <a:pt x="1271" y="582"/>
                  </a:moveTo>
                  <a:cubicBezTo>
                    <a:pt x="1228" y="238"/>
                    <a:pt x="927" y="1"/>
                    <a:pt x="582" y="44"/>
                  </a:cubicBezTo>
                  <a:cubicBezTo>
                    <a:pt x="238" y="108"/>
                    <a:pt x="1" y="410"/>
                    <a:pt x="44" y="755"/>
                  </a:cubicBezTo>
                  <a:cubicBezTo>
                    <a:pt x="87" y="1099"/>
                    <a:pt x="410" y="1336"/>
                    <a:pt x="755" y="1293"/>
                  </a:cubicBezTo>
                  <a:cubicBezTo>
                    <a:pt x="1078" y="1250"/>
                    <a:pt x="1336" y="927"/>
                    <a:pt x="1293" y="582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35"/>
            <p:cNvSpPr/>
            <p:nvPr/>
          </p:nvSpPr>
          <p:spPr>
            <a:xfrm>
              <a:off x="5302698" y="3013532"/>
              <a:ext cx="111055" cy="111055"/>
            </a:xfrm>
            <a:custGeom>
              <a:avLst/>
              <a:gdLst/>
              <a:ahLst/>
              <a:cxnLst/>
              <a:rect l="l" t="t" r="r" b="b"/>
              <a:pathLst>
                <a:path w="1336" h="1336" extrusionOk="0">
                  <a:moveTo>
                    <a:pt x="1293" y="582"/>
                  </a:moveTo>
                  <a:cubicBezTo>
                    <a:pt x="1250" y="237"/>
                    <a:pt x="927" y="0"/>
                    <a:pt x="604" y="43"/>
                  </a:cubicBezTo>
                  <a:cubicBezTo>
                    <a:pt x="259" y="86"/>
                    <a:pt x="1" y="409"/>
                    <a:pt x="65" y="754"/>
                  </a:cubicBezTo>
                  <a:cubicBezTo>
                    <a:pt x="108" y="1098"/>
                    <a:pt x="410" y="1335"/>
                    <a:pt x="754" y="1292"/>
                  </a:cubicBezTo>
                  <a:cubicBezTo>
                    <a:pt x="1099" y="1249"/>
                    <a:pt x="1336" y="926"/>
                    <a:pt x="1293" y="582"/>
                  </a:cubicBezTo>
                  <a:close/>
                </a:path>
              </a:pathLst>
            </a:custGeom>
            <a:solidFill>
              <a:srgbClr val="D6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35"/>
            <p:cNvSpPr/>
            <p:nvPr/>
          </p:nvSpPr>
          <p:spPr>
            <a:xfrm>
              <a:off x="5327802" y="3038553"/>
              <a:ext cx="60931" cy="59185"/>
            </a:xfrm>
            <a:custGeom>
              <a:avLst/>
              <a:gdLst/>
              <a:ahLst/>
              <a:cxnLst/>
              <a:rect l="l" t="t" r="r" b="b"/>
              <a:pathLst>
                <a:path w="733" h="712" extrusionOk="0">
                  <a:moveTo>
                    <a:pt x="711" y="324"/>
                  </a:moveTo>
                  <a:cubicBezTo>
                    <a:pt x="689" y="130"/>
                    <a:pt x="517" y="1"/>
                    <a:pt x="323" y="22"/>
                  </a:cubicBezTo>
                  <a:cubicBezTo>
                    <a:pt x="151" y="44"/>
                    <a:pt x="0" y="216"/>
                    <a:pt x="43" y="410"/>
                  </a:cubicBezTo>
                  <a:cubicBezTo>
                    <a:pt x="65" y="582"/>
                    <a:pt x="237" y="711"/>
                    <a:pt x="409" y="690"/>
                  </a:cubicBezTo>
                  <a:cubicBezTo>
                    <a:pt x="603" y="668"/>
                    <a:pt x="732" y="496"/>
                    <a:pt x="711" y="324"/>
                  </a:cubicBezTo>
                  <a:close/>
                </a:path>
              </a:pathLst>
            </a:custGeom>
            <a:solidFill>
              <a:srgbClr val="A5B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35"/>
            <p:cNvSpPr/>
            <p:nvPr/>
          </p:nvSpPr>
          <p:spPr>
            <a:xfrm>
              <a:off x="5709014" y="3296324"/>
              <a:ext cx="125436" cy="127181"/>
            </a:xfrm>
            <a:custGeom>
              <a:avLst/>
              <a:gdLst/>
              <a:ahLst/>
              <a:cxnLst/>
              <a:rect l="l" t="t" r="r" b="b"/>
              <a:pathLst>
                <a:path w="1509" h="1530" extrusionOk="0">
                  <a:moveTo>
                    <a:pt x="1465" y="754"/>
                  </a:moveTo>
                  <a:cubicBezTo>
                    <a:pt x="1379" y="194"/>
                    <a:pt x="669" y="1"/>
                    <a:pt x="346" y="453"/>
                  </a:cubicBezTo>
                  <a:cubicBezTo>
                    <a:pt x="1" y="905"/>
                    <a:pt x="367" y="1529"/>
                    <a:pt x="927" y="1465"/>
                  </a:cubicBezTo>
                  <a:cubicBezTo>
                    <a:pt x="1271" y="1400"/>
                    <a:pt x="1508" y="1099"/>
                    <a:pt x="1465" y="754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35"/>
            <p:cNvSpPr/>
            <p:nvPr/>
          </p:nvSpPr>
          <p:spPr>
            <a:xfrm>
              <a:off x="5698291" y="3285601"/>
              <a:ext cx="127181" cy="127181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1487" y="754"/>
                  </a:moveTo>
                  <a:cubicBezTo>
                    <a:pt x="1400" y="194"/>
                    <a:pt x="690" y="0"/>
                    <a:pt x="345" y="453"/>
                  </a:cubicBezTo>
                  <a:cubicBezTo>
                    <a:pt x="1" y="905"/>
                    <a:pt x="388" y="1529"/>
                    <a:pt x="948" y="1465"/>
                  </a:cubicBezTo>
                  <a:cubicBezTo>
                    <a:pt x="1271" y="1422"/>
                    <a:pt x="1530" y="1099"/>
                    <a:pt x="1487" y="754"/>
                  </a:cubicBezTo>
                  <a:close/>
                </a:path>
              </a:pathLst>
            </a:custGeom>
            <a:solidFill>
              <a:srgbClr val="D6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35"/>
            <p:cNvSpPr/>
            <p:nvPr/>
          </p:nvSpPr>
          <p:spPr>
            <a:xfrm>
              <a:off x="5732289" y="3317770"/>
              <a:ext cx="66334" cy="68163"/>
            </a:xfrm>
            <a:custGeom>
              <a:avLst/>
              <a:gdLst/>
              <a:ahLst/>
              <a:cxnLst/>
              <a:rect l="l" t="t" r="r" b="b"/>
              <a:pathLst>
                <a:path w="798" h="820" extrusionOk="0">
                  <a:moveTo>
                    <a:pt x="776" y="410"/>
                  </a:moveTo>
                  <a:cubicBezTo>
                    <a:pt x="733" y="109"/>
                    <a:pt x="367" y="1"/>
                    <a:pt x="173" y="259"/>
                  </a:cubicBezTo>
                  <a:cubicBezTo>
                    <a:pt x="1" y="496"/>
                    <a:pt x="195" y="819"/>
                    <a:pt x="496" y="798"/>
                  </a:cubicBezTo>
                  <a:cubicBezTo>
                    <a:pt x="668" y="755"/>
                    <a:pt x="798" y="604"/>
                    <a:pt x="776" y="410"/>
                  </a:cubicBezTo>
                  <a:close/>
                </a:path>
              </a:pathLst>
            </a:custGeom>
            <a:solidFill>
              <a:srgbClr val="A5B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35"/>
            <p:cNvSpPr/>
            <p:nvPr/>
          </p:nvSpPr>
          <p:spPr>
            <a:xfrm>
              <a:off x="5571192" y="3147779"/>
              <a:ext cx="111055" cy="111055"/>
            </a:xfrm>
            <a:custGeom>
              <a:avLst/>
              <a:gdLst/>
              <a:ahLst/>
              <a:cxnLst/>
              <a:rect l="l" t="t" r="r" b="b"/>
              <a:pathLst>
                <a:path w="1336" h="1336" extrusionOk="0">
                  <a:moveTo>
                    <a:pt x="1271" y="582"/>
                  </a:moveTo>
                  <a:cubicBezTo>
                    <a:pt x="1228" y="237"/>
                    <a:pt x="927" y="0"/>
                    <a:pt x="582" y="43"/>
                  </a:cubicBezTo>
                  <a:cubicBezTo>
                    <a:pt x="238" y="86"/>
                    <a:pt x="1" y="388"/>
                    <a:pt x="44" y="732"/>
                  </a:cubicBezTo>
                  <a:cubicBezTo>
                    <a:pt x="87" y="1077"/>
                    <a:pt x="388" y="1335"/>
                    <a:pt x="733" y="1271"/>
                  </a:cubicBezTo>
                  <a:cubicBezTo>
                    <a:pt x="1078" y="1228"/>
                    <a:pt x="1336" y="926"/>
                    <a:pt x="1271" y="582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35"/>
            <p:cNvSpPr/>
            <p:nvPr/>
          </p:nvSpPr>
          <p:spPr>
            <a:xfrm>
              <a:off x="5560469" y="3136973"/>
              <a:ext cx="111055" cy="111138"/>
            </a:xfrm>
            <a:custGeom>
              <a:avLst/>
              <a:gdLst/>
              <a:ahLst/>
              <a:cxnLst/>
              <a:rect l="l" t="t" r="r" b="b"/>
              <a:pathLst>
                <a:path w="1336" h="1337" extrusionOk="0">
                  <a:moveTo>
                    <a:pt x="1293" y="582"/>
                  </a:moveTo>
                  <a:cubicBezTo>
                    <a:pt x="1228" y="238"/>
                    <a:pt x="927" y="1"/>
                    <a:pt x="582" y="44"/>
                  </a:cubicBezTo>
                  <a:cubicBezTo>
                    <a:pt x="238" y="87"/>
                    <a:pt x="1" y="389"/>
                    <a:pt x="44" y="733"/>
                  </a:cubicBezTo>
                  <a:cubicBezTo>
                    <a:pt x="87" y="1078"/>
                    <a:pt x="388" y="1336"/>
                    <a:pt x="733" y="1272"/>
                  </a:cubicBezTo>
                  <a:cubicBezTo>
                    <a:pt x="1077" y="1228"/>
                    <a:pt x="1336" y="927"/>
                    <a:pt x="1271" y="582"/>
                  </a:cubicBezTo>
                  <a:close/>
                </a:path>
              </a:pathLst>
            </a:custGeom>
            <a:solidFill>
              <a:srgbClr val="D6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35"/>
            <p:cNvSpPr/>
            <p:nvPr/>
          </p:nvSpPr>
          <p:spPr>
            <a:xfrm>
              <a:off x="5585573" y="3162077"/>
              <a:ext cx="59102" cy="60931"/>
            </a:xfrm>
            <a:custGeom>
              <a:avLst/>
              <a:gdLst/>
              <a:ahLst/>
              <a:cxnLst/>
              <a:rect l="l" t="t" r="r" b="b"/>
              <a:pathLst>
                <a:path w="711" h="733" extrusionOk="0">
                  <a:moveTo>
                    <a:pt x="689" y="323"/>
                  </a:moveTo>
                  <a:cubicBezTo>
                    <a:pt x="668" y="151"/>
                    <a:pt x="495" y="0"/>
                    <a:pt x="323" y="44"/>
                  </a:cubicBezTo>
                  <a:cubicBezTo>
                    <a:pt x="129" y="65"/>
                    <a:pt x="0" y="237"/>
                    <a:pt x="22" y="410"/>
                  </a:cubicBezTo>
                  <a:cubicBezTo>
                    <a:pt x="43" y="603"/>
                    <a:pt x="215" y="733"/>
                    <a:pt x="409" y="711"/>
                  </a:cubicBezTo>
                  <a:cubicBezTo>
                    <a:pt x="582" y="668"/>
                    <a:pt x="711" y="517"/>
                    <a:pt x="689" y="323"/>
                  </a:cubicBezTo>
                  <a:close/>
                </a:path>
              </a:pathLst>
            </a:custGeom>
            <a:solidFill>
              <a:srgbClr val="A5B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35"/>
            <p:cNvSpPr/>
            <p:nvPr/>
          </p:nvSpPr>
          <p:spPr>
            <a:xfrm>
              <a:off x="7604684" y="446541"/>
              <a:ext cx="529922" cy="1176219"/>
            </a:xfrm>
            <a:custGeom>
              <a:avLst/>
              <a:gdLst/>
              <a:ahLst/>
              <a:cxnLst/>
              <a:rect l="l" t="t" r="r" b="b"/>
              <a:pathLst>
                <a:path w="6375" h="14150" extrusionOk="0">
                  <a:moveTo>
                    <a:pt x="1" y="3080"/>
                  </a:moveTo>
                  <a:lnTo>
                    <a:pt x="6375" y="1"/>
                  </a:lnTo>
                  <a:lnTo>
                    <a:pt x="6375" y="1810"/>
                  </a:lnTo>
                  <a:lnTo>
                    <a:pt x="1" y="4889"/>
                  </a:lnTo>
                  <a:close/>
                  <a:moveTo>
                    <a:pt x="1" y="12319"/>
                  </a:moveTo>
                  <a:lnTo>
                    <a:pt x="6375" y="9261"/>
                  </a:lnTo>
                  <a:lnTo>
                    <a:pt x="6375" y="11070"/>
                  </a:lnTo>
                  <a:lnTo>
                    <a:pt x="1" y="14149"/>
                  </a:lnTo>
                  <a:close/>
                  <a:moveTo>
                    <a:pt x="1" y="9239"/>
                  </a:moveTo>
                  <a:lnTo>
                    <a:pt x="6375" y="6160"/>
                  </a:lnTo>
                  <a:lnTo>
                    <a:pt x="6375" y="7969"/>
                  </a:lnTo>
                  <a:lnTo>
                    <a:pt x="1" y="11070"/>
                  </a:lnTo>
                  <a:lnTo>
                    <a:pt x="1" y="9261"/>
                  </a:lnTo>
                  <a:close/>
                  <a:moveTo>
                    <a:pt x="1" y="6160"/>
                  </a:moveTo>
                  <a:lnTo>
                    <a:pt x="6375" y="3080"/>
                  </a:lnTo>
                  <a:lnTo>
                    <a:pt x="6375" y="4889"/>
                  </a:lnTo>
                  <a:lnTo>
                    <a:pt x="1" y="7990"/>
                  </a:ln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35"/>
            <p:cNvSpPr/>
            <p:nvPr/>
          </p:nvSpPr>
          <p:spPr>
            <a:xfrm>
              <a:off x="5372523" y="2875627"/>
              <a:ext cx="553197" cy="519199"/>
            </a:xfrm>
            <a:custGeom>
              <a:avLst/>
              <a:gdLst/>
              <a:ahLst/>
              <a:cxnLst/>
              <a:rect l="l" t="t" r="r" b="b"/>
              <a:pathLst>
                <a:path w="6655" h="6246" extrusionOk="0">
                  <a:moveTo>
                    <a:pt x="6655" y="1"/>
                  </a:moveTo>
                  <a:lnTo>
                    <a:pt x="3101" y="4265"/>
                  </a:lnTo>
                  <a:lnTo>
                    <a:pt x="173" y="6246"/>
                  </a:lnTo>
                  <a:lnTo>
                    <a:pt x="1" y="5901"/>
                  </a:lnTo>
                  <a:lnTo>
                    <a:pt x="2499" y="3856"/>
                  </a:lnTo>
                  <a:lnTo>
                    <a:pt x="2692" y="3576"/>
                  </a:lnTo>
                  <a:lnTo>
                    <a:pt x="2714" y="3554"/>
                  </a:lnTo>
                  <a:lnTo>
                    <a:pt x="4846" y="5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35"/>
            <p:cNvSpPr/>
            <p:nvPr/>
          </p:nvSpPr>
          <p:spPr>
            <a:xfrm>
              <a:off x="5383246" y="2904305"/>
              <a:ext cx="519199" cy="490521"/>
            </a:xfrm>
            <a:custGeom>
              <a:avLst/>
              <a:gdLst/>
              <a:ahLst/>
              <a:cxnLst/>
              <a:rect l="l" t="t" r="r" b="b"/>
              <a:pathLst>
                <a:path w="6246" h="5901" extrusionOk="0">
                  <a:moveTo>
                    <a:pt x="6246" y="1"/>
                  </a:moveTo>
                  <a:lnTo>
                    <a:pt x="2972" y="3920"/>
                  </a:lnTo>
                  <a:lnTo>
                    <a:pt x="44" y="5901"/>
                  </a:lnTo>
                  <a:lnTo>
                    <a:pt x="1" y="5836"/>
                  </a:lnTo>
                  <a:lnTo>
                    <a:pt x="2477" y="3791"/>
                  </a:lnTo>
                  <a:lnTo>
                    <a:pt x="2693" y="3511"/>
                  </a:lnTo>
                  <a:lnTo>
                    <a:pt x="2693" y="3489"/>
                  </a:lnTo>
                  <a:lnTo>
                    <a:pt x="4889" y="388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35"/>
            <p:cNvSpPr/>
            <p:nvPr/>
          </p:nvSpPr>
          <p:spPr>
            <a:xfrm>
              <a:off x="7287894" y="95740"/>
              <a:ext cx="1014943" cy="2183943"/>
            </a:xfrm>
            <a:custGeom>
              <a:avLst/>
              <a:gdLst/>
              <a:ahLst/>
              <a:cxnLst/>
              <a:rect l="l" t="t" r="r" b="b"/>
              <a:pathLst>
                <a:path w="13761" h="26273" extrusionOk="0">
                  <a:moveTo>
                    <a:pt x="13760" y="26272"/>
                  </a:moveTo>
                  <a:lnTo>
                    <a:pt x="0" y="26272"/>
                  </a:lnTo>
                  <a:lnTo>
                    <a:pt x="0" y="0"/>
                  </a:lnTo>
                  <a:lnTo>
                    <a:pt x="13760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35"/>
            <p:cNvSpPr/>
            <p:nvPr/>
          </p:nvSpPr>
          <p:spPr>
            <a:xfrm>
              <a:off x="7287894" y="95752"/>
              <a:ext cx="1014956" cy="2080120"/>
            </a:xfrm>
            <a:custGeom>
              <a:avLst/>
              <a:gdLst/>
              <a:ahLst/>
              <a:cxnLst/>
              <a:rect l="l" t="t" r="r" b="b"/>
              <a:pathLst>
                <a:path w="12210" h="25024" extrusionOk="0">
                  <a:moveTo>
                    <a:pt x="0" y="25023"/>
                  </a:moveTo>
                  <a:lnTo>
                    <a:pt x="0" y="0"/>
                  </a:lnTo>
                  <a:lnTo>
                    <a:pt x="12210" y="0"/>
                  </a:lnTo>
                  <a:lnTo>
                    <a:pt x="12210" y="2502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35"/>
            <p:cNvSpPr/>
            <p:nvPr/>
          </p:nvSpPr>
          <p:spPr>
            <a:xfrm>
              <a:off x="7409589" y="95752"/>
              <a:ext cx="893261" cy="2080120"/>
            </a:xfrm>
            <a:custGeom>
              <a:avLst/>
              <a:gdLst/>
              <a:ahLst/>
              <a:cxnLst/>
              <a:rect l="l" t="t" r="r" b="b"/>
              <a:pathLst>
                <a:path w="10746" h="25024" extrusionOk="0">
                  <a:moveTo>
                    <a:pt x="0" y="0"/>
                  </a:moveTo>
                  <a:lnTo>
                    <a:pt x="10746" y="0"/>
                  </a:lnTo>
                  <a:lnTo>
                    <a:pt x="10746" y="25023"/>
                  </a:lnTo>
                  <a:lnTo>
                    <a:pt x="0" y="25023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35"/>
            <p:cNvSpPr/>
            <p:nvPr/>
          </p:nvSpPr>
          <p:spPr>
            <a:xfrm>
              <a:off x="6553981" y="1459755"/>
              <a:ext cx="1297831" cy="1099162"/>
            </a:xfrm>
            <a:custGeom>
              <a:avLst/>
              <a:gdLst/>
              <a:ahLst/>
              <a:cxnLst/>
              <a:rect l="l" t="t" r="r" b="b"/>
              <a:pathLst>
                <a:path w="15613" h="13223" extrusionOk="0">
                  <a:moveTo>
                    <a:pt x="0" y="5384"/>
                  </a:moveTo>
                  <a:lnTo>
                    <a:pt x="3403" y="0"/>
                  </a:lnTo>
                  <a:lnTo>
                    <a:pt x="15612" y="7839"/>
                  </a:lnTo>
                  <a:lnTo>
                    <a:pt x="12188" y="132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35"/>
            <p:cNvSpPr/>
            <p:nvPr/>
          </p:nvSpPr>
          <p:spPr>
            <a:xfrm>
              <a:off x="6564704" y="1533154"/>
              <a:ext cx="1244132" cy="1025763"/>
            </a:xfrm>
            <a:custGeom>
              <a:avLst/>
              <a:gdLst/>
              <a:ahLst/>
              <a:cxnLst/>
              <a:rect l="l" t="t" r="r" b="b"/>
              <a:pathLst>
                <a:path w="14967" h="12340" extrusionOk="0">
                  <a:moveTo>
                    <a:pt x="14967" y="7731"/>
                  </a:moveTo>
                  <a:lnTo>
                    <a:pt x="12059" y="12339"/>
                  </a:lnTo>
                  <a:lnTo>
                    <a:pt x="0" y="4587"/>
                  </a:lnTo>
                  <a:lnTo>
                    <a:pt x="2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35"/>
            <p:cNvSpPr/>
            <p:nvPr/>
          </p:nvSpPr>
          <p:spPr>
            <a:xfrm>
              <a:off x="6604106" y="1533154"/>
              <a:ext cx="1202985" cy="961341"/>
            </a:xfrm>
            <a:custGeom>
              <a:avLst/>
              <a:gdLst/>
              <a:ahLst/>
              <a:cxnLst/>
              <a:rect l="l" t="t" r="r" b="b"/>
              <a:pathLst>
                <a:path w="14472" h="11565" extrusionOk="0">
                  <a:moveTo>
                    <a:pt x="0" y="3833"/>
                  </a:moveTo>
                  <a:lnTo>
                    <a:pt x="2433" y="0"/>
                  </a:lnTo>
                  <a:lnTo>
                    <a:pt x="14471" y="7710"/>
                  </a:lnTo>
                  <a:lnTo>
                    <a:pt x="12038" y="11564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35"/>
            <p:cNvSpPr/>
            <p:nvPr/>
          </p:nvSpPr>
          <p:spPr>
            <a:xfrm>
              <a:off x="5939935" y="1624426"/>
              <a:ext cx="853943" cy="955938"/>
            </a:xfrm>
            <a:custGeom>
              <a:avLst/>
              <a:gdLst/>
              <a:ahLst/>
              <a:cxnLst/>
              <a:rect l="l" t="t" r="r" b="b"/>
              <a:pathLst>
                <a:path w="10273" h="11500" extrusionOk="0">
                  <a:moveTo>
                    <a:pt x="3942" y="11500"/>
                  </a:moveTo>
                  <a:lnTo>
                    <a:pt x="1" y="8679"/>
                  </a:lnTo>
                  <a:lnTo>
                    <a:pt x="6332" y="1"/>
                  </a:lnTo>
                  <a:lnTo>
                    <a:pt x="10273" y="28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35"/>
            <p:cNvSpPr/>
            <p:nvPr/>
          </p:nvSpPr>
          <p:spPr>
            <a:xfrm>
              <a:off x="5939935" y="1624426"/>
              <a:ext cx="802073" cy="918365"/>
            </a:xfrm>
            <a:custGeom>
              <a:avLst/>
              <a:gdLst/>
              <a:ahLst/>
              <a:cxnLst/>
              <a:rect l="l" t="t" r="r" b="b"/>
              <a:pathLst>
                <a:path w="9649" h="11048" extrusionOk="0">
                  <a:moveTo>
                    <a:pt x="1" y="8679"/>
                  </a:moveTo>
                  <a:lnTo>
                    <a:pt x="6332" y="1"/>
                  </a:lnTo>
                  <a:lnTo>
                    <a:pt x="9648" y="2348"/>
                  </a:lnTo>
                  <a:lnTo>
                    <a:pt x="3317" y="1104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35"/>
            <p:cNvSpPr/>
            <p:nvPr/>
          </p:nvSpPr>
          <p:spPr>
            <a:xfrm>
              <a:off x="5984740" y="1692422"/>
              <a:ext cx="732165" cy="850369"/>
            </a:xfrm>
            <a:custGeom>
              <a:avLst/>
              <a:gdLst/>
              <a:ahLst/>
              <a:cxnLst/>
              <a:rect l="l" t="t" r="r" b="b"/>
              <a:pathLst>
                <a:path w="8808" h="10230" extrusionOk="0">
                  <a:moveTo>
                    <a:pt x="8808" y="1960"/>
                  </a:moveTo>
                  <a:lnTo>
                    <a:pt x="2778" y="10230"/>
                  </a:lnTo>
                  <a:lnTo>
                    <a:pt x="0" y="8248"/>
                  </a:lnTo>
                  <a:lnTo>
                    <a:pt x="6030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35"/>
            <p:cNvSpPr/>
            <p:nvPr/>
          </p:nvSpPr>
          <p:spPr>
            <a:xfrm>
              <a:off x="5313421" y="2687681"/>
              <a:ext cx="569323" cy="699996"/>
            </a:xfrm>
            <a:custGeom>
              <a:avLst/>
              <a:gdLst/>
              <a:ahLst/>
              <a:cxnLst/>
              <a:rect l="l" t="t" r="r" b="b"/>
              <a:pathLst>
                <a:path w="6849" h="8421" extrusionOk="0">
                  <a:moveTo>
                    <a:pt x="2886" y="1"/>
                  </a:moveTo>
                  <a:lnTo>
                    <a:pt x="195" y="4437"/>
                  </a:lnTo>
                  <a:lnTo>
                    <a:pt x="1" y="8356"/>
                  </a:lnTo>
                  <a:lnTo>
                    <a:pt x="367" y="8421"/>
                  </a:lnTo>
                  <a:lnTo>
                    <a:pt x="776" y="4868"/>
                  </a:lnTo>
                  <a:lnTo>
                    <a:pt x="3123" y="1551"/>
                  </a:lnTo>
                  <a:lnTo>
                    <a:pt x="5600" y="3317"/>
                  </a:lnTo>
                  <a:lnTo>
                    <a:pt x="6849" y="10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35"/>
            <p:cNvSpPr/>
            <p:nvPr/>
          </p:nvSpPr>
          <p:spPr>
            <a:xfrm>
              <a:off x="5436945" y="2789759"/>
              <a:ext cx="633745" cy="701741"/>
            </a:xfrm>
            <a:custGeom>
              <a:avLst/>
              <a:gdLst/>
              <a:ahLst/>
              <a:cxnLst/>
              <a:rect l="l" t="t" r="r" b="b"/>
              <a:pathLst>
                <a:path w="7624" h="8442" extrusionOk="0">
                  <a:moveTo>
                    <a:pt x="7624" y="3166"/>
                  </a:moveTo>
                  <a:lnTo>
                    <a:pt x="4265" y="7171"/>
                  </a:lnTo>
                  <a:lnTo>
                    <a:pt x="173" y="8442"/>
                  </a:lnTo>
                  <a:lnTo>
                    <a:pt x="1" y="8097"/>
                  </a:lnTo>
                  <a:lnTo>
                    <a:pt x="3662" y="6762"/>
                  </a:lnTo>
                  <a:lnTo>
                    <a:pt x="3855" y="6482"/>
                  </a:lnTo>
                  <a:lnTo>
                    <a:pt x="3877" y="6461"/>
                  </a:lnTo>
                  <a:lnTo>
                    <a:pt x="6009" y="3446"/>
                  </a:lnTo>
                  <a:lnTo>
                    <a:pt x="3511" y="1702"/>
                  </a:lnTo>
                  <a:lnTo>
                    <a:pt x="54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35"/>
            <p:cNvSpPr/>
            <p:nvPr/>
          </p:nvSpPr>
          <p:spPr>
            <a:xfrm>
              <a:off x="5782413" y="2478288"/>
              <a:ext cx="345551" cy="383123"/>
            </a:xfrm>
            <a:custGeom>
              <a:avLst/>
              <a:gdLst/>
              <a:ahLst/>
              <a:cxnLst/>
              <a:rect l="l" t="t" r="r" b="b"/>
              <a:pathLst>
                <a:path w="4157" h="4609" extrusionOk="0">
                  <a:moveTo>
                    <a:pt x="1702" y="4609"/>
                  </a:moveTo>
                  <a:lnTo>
                    <a:pt x="1" y="3381"/>
                  </a:lnTo>
                  <a:lnTo>
                    <a:pt x="2434" y="0"/>
                  </a:lnTo>
                  <a:lnTo>
                    <a:pt x="4157" y="120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35"/>
            <p:cNvSpPr/>
            <p:nvPr/>
          </p:nvSpPr>
          <p:spPr>
            <a:xfrm>
              <a:off x="7262790" y="1620851"/>
              <a:ext cx="1192262" cy="1194008"/>
            </a:xfrm>
            <a:custGeom>
              <a:avLst/>
              <a:gdLst/>
              <a:ahLst/>
              <a:cxnLst/>
              <a:rect l="l" t="t" r="r" b="b"/>
              <a:pathLst>
                <a:path w="14343" h="14364" extrusionOk="0">
                  <a:moveTo>
                    <a:pt x="7172" y="0"/>
                  </a:moveTo>
                  <a:cubicBezTo>
                    <a:pt x="11134" y="22"/>
                    <a:pt x="14342" y="3231"/>
                    <a:pt x="14342" y="7193"/>
                  </a:cubicBezTo>
                  <a:cubicBezTo>
                    <a:pt x="14342" y="11155"/>
                    <a:pt x="11134" y="14364"/>
                    <a:pt x="7172" y="14364"/>
                  </a:cubicBezTo>
                  <a:cubicBezTo>
                    <a:pt x="3209" y="14364"/>
                    <a:pt x="1" y="11155"/>
                    <a:pt x="1" y="7193"/>
                  </a:cubicBezTo>
                  <a:cubicBezTo>
                    <a:pt x="1" y="3231"/>
                    <a:pt x="3209" y="0"/>
                    <a:pt x="71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35"/>
            <p:cNvSpPr/>
            <p:nvPr/>
          </p:nvSpPr>
          <p:spPr>
            <a:xfrm>
              <a:off x="7312914" y="1697825"/>
              <a:ext cx="1142138" cy="1115288"/>
            </a:xfrm>
            <a:custGeom>
              <a:avLst/>
              <a:gdLst/>
              <a:ahLst/>
              <a:cxnLst/>
              <a:rect l="l" t="t" r="r" b="b"/>
              <a:pathLst>
                <a:path w="13740" h="13417" extrusionOk="0">
                  <a:moveTo>
                    <a:pt x="12835" y="2757"/>
                  </a:moveTo>
                  <a:cubicBezTo>
                    <a:pt x="13416" y="3812"/>
                    <a:pt x="13739" y="5018"/>
                    <a:pt x="13739" y="6245"/>
                  </a:cubicBezTo>
                  <a:cubicBezTo>
                    <a:pt x="13739" y="10208"/>
                    <a:pt x="10531" y="13416"/>
                    <a:pt x="6569" y="13416"/>
                  </a:cubicBezTo>
                  <a:cubicBezTo>
                    <a:pt x="4351" y="13416"/>
                    <a:pt x="2283" y="12404"/>
                    <a:pt x="905" y="10681"/>
                  </a:cubicBezTo>
                  <a:cubicBezTo>
                    <a:pt x="302" y="9605"/>
                    <a:pt x="1" y="8399"/>
                    <a:pt x="1" y="7171"/>
                  </a:cubicBezTo>
                  <a:cubicBezTo>
                    <a:pt x="1" y="3209"/>
                    <a:pt x="3209" y="0"/>
                    <a:pt x="7171" y="0"/>
                  </a:cubicBezTo>
                  <a:cubicBezTo>
                    <a:pt x="9368" y="0"/>
                    <a:pt x="11457" y="1013"/>
                    <a:pt x="12835" y="27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35"/>
            <p:cNvSpPr/>
            <p:nvPr/>
          </p:nvSpPr>
          <p:spPr>
            <a:xfrm>
              <a:off x="5723394" y="2700233"/>
              <a:ext cx="254279" cy="254279"/>
            </a:xfrm>
            <a:custGeom>
              <a:avLst/>
              <a:gdLst/>
              <a:ahLst/>
              <a:cxnLst/>
              <a:rect l="l" t="t" r="r" b="b"/>
              <a:pathLst>
                <a:path w="3059" h="3059" extrusionOk="0">
                  <a:moveTo>
                    <a:pt x="2972" y="1357"/>
                  </a:moveTo>
                  <a:cubicBezTo>
                    <a:pt x="2864" y="561"/>
                    <a:pt x="2154" y="1"/>
                    <a:pt x="1357" y="108"/>
                  </a:cubicBezTo>
                  <a:cubicBezTo>
                    <a:pt x="560" y="216"/>
                    <a:pt x="0" y="927"/>
                    <a:pt x="108" y="1723"/>
                  </a:cubicBezTo>
                  <a:cubicBezTo>
                    <a:pt x="216" y="2499"/>
                    <a:pt x="926" y="3059"/>
                    <a:pt x="1723" y="2972"/>
                  </a:cubicBezTo>
                  <a:cubicBezTo>
                    <a:pt x="2520" y="2865"/>
                    <a:pt x="3058" y="2133"/>
                    <a:pt x="2972" y="13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35"/>
            <p:cNvSpPr/>
            <p:nvPr/>
          </p:nvSpPr>
          <p:spPr>
            <a:xfrm>
              <a:off x="7576089" y="1926919"/>
              <a:ext cx="691018" cy="691101"/>
            </a:xfrm>
            <a:custGeom>
              <a:avLst/>
              <a:gdLst/>
              <a:ahLst/>
              <a:cxnLst/>
              <a:rect l="l" t="t" r="r" b="b"/>
              <a:pathLst>
                <a:path w="8313" h="8314" extrusionOk="0">
                  <a:moveTo>
                    <a:pt x="4156" y="1"/>
                  </a:moveTo>
                  <a:cubicBezTo>
                    <a:pt x="6460" y="1"/>
                    <a:pt x="8312" y="1853"/>
                    <a:pt x="8312" y="4157"/>
                  </a:cubicBezTo>
                  <a:cubicBezTo>
                    <a:pt x="8312" y="6440"/>
                    <a:pt x="6460" y="8313"/>
                    <a:pt x="4156" y="8313"/>
                  </a:cubicBezTo>
                  <a:cubicBezTo>
                    <a:pt x="1874" y="8313"/>
                    <a:pt x="22" y="6440"/>
                    <a:pt x="22" y="4157"/>
                  </a:cubicBezTo>
                  <a:cubicBezTo>
                    <a:pt x="0" y="1853"/>
                    <a:pt x="1874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35"/>
            <p:cNvSpPr/>
            <p:nvPr/>
          </p:nvSpPr>
          <p:spPr>
            <a:xfrm>
              <a:off x="7513412" y="1873220"/>
              <a:ext cx="691018" cy="691101"/>
            </a:xfrm>
            <a:custGeom>
              <a:avLst/>
              <a:gdLst/>
              <a:ahLst/>
              <a:cxnLst/>
              <a:rect l="l" t="t" r="r" b="b"/>
              <a:pathLst>
                <a:path w="8313" h="8314" extrusionOk="0">
                  <a:moveTo>
                    <a:pt x="4157" y="1"/>
                  </a:moveTo>
                  <a:cubicBezTo>
                    <a:pt x="6439" y="1"/>
                    <a:pt x="8313" y="1853"/>
                    <a:pt x="8313" y="4157"/>
                  </a:cubicBezTo>
                  <a:cubicBezTo>
                    <a:pt x="8313" y="6440"/>
                    <a:pt x="6439" y="8291"/>
                    <a:pt x="4157" y="8291"/>
                  </a:cubicBezTo>
                  <a:cubicBezTo>
                    <a:pt x="1852" y="8313"/>
                    <a:pt x="0" y="6440"/>
                    <a:pt x="0" y="4157"/>
                  </a:cubicBezTo>
                  <a:cubicBezTo>
                    <a:pt x="0" y="1853"/>
                    <a:pt x="1852" y="1"/>
                    <a:pt x="41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35"/>
            <p:cNvSpPr/>
            <p:nvPr/>
          </p:nvSpPr>
          <p:spPr>
            <a:xfrm>
              <a:off x="7581409" y="1939470"/>
              <a:ext cx="623022" cy="624851"/>
            </a:xfrm>
            <a:custGeom>
              <a:avLst/>
              <a:gdLst/>
              <a:ahLst/>
              <a:cxnLst/>
              <a:rect l="l" t="t" r="r" b="b"/>
              <a:pathLst>
                <a:path w="7495" h="7517" extrusionOk="0">
                  <a:moveTo>
                    <a:pt x="6633" y="840"/>
                  </a:moveTo>
                  <a:cubicBezTo>
                    <a:pt x="7193" y="1573"/>
                    <a:pt x="7495" y="2455"/>
                    <a:pt x="7495" y="3360"/>
                  </a:cubicBezTo>
                  <a:cubicBezTo>
                    <a:pt x="7495" y="5643"/>
                    <a:pt x="5621" y="7494"/>
                    <a:pt x="3339" y="7494"/>
                  </a:cubicBezTo>
                  <a:cubicBezTo>
                    <a:pt x="2434" y="7516"/>
                    <a:pt x="1573" y="7215"/>
                    <a:pt x="841" y="6676"/>
                  </a:cubicBezTo>
                  <a:cubicBezTo>
                    <a:pt x="302" y="5944"/>
                    <a:pt x="1" y="5061"/>
                    <a:pt x="1" y="4157"/>
                  </a:cubicBezTo>
                  <a:cubicBezTo>
                    <a:pt x="1" y="1874"/>
                    <a:pt x="1853" y="1"/>
                    <a:pt x="4157" y="1"/>
                  </a:cubicBezTo>
                  <a:cubicBezTo>
                    <a:pt x="5040" y="1"/>
                    <a:pt x="5923" y="302"/>
                    <a:pt x="6633" y="840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35"/>
            <p:cNvSpPr/>
            <p:nvPr/>
          </p:nvSpPr>
          <p:spPr>
            <a:xfrm>
              <a:off x="7581409" y="1939470"/>
              <a:ext cx="580046" cy="574726"/>
            </a:xfrm>
            <a:custGeom>
              <a:avLst/>
              <a:gdLst/>
              <a:ahLst/>
              <a:cxnLst/>
              <a:rect l="l" t="t" r="r" b="b"/>
              <a:pathLst>
                <a:path w="6978" h="6914" extrusionOk="0">
                  <a:moveTo>
                    <a:pt x="539" y="6224"/>
                  </a:moveTo>
                  <a:cubicBezTo>
                    <a:pt x="195" y="5578"/>
                    <a:pt x="1" y="4889"/>
                    <a:pt x="1" y="4157"/>
                  </a:cubicBezTo>
                  <a:cubicBezTo>
                    <a:pt x="1" y="1874"/>
                    <a:pt x="1853" y="1"/>
                    <a:pt x="4157" y="1"/>
                  </a:cubicBezTo>
                  <a:cubicBezTo>
                    <a:pt x="4975" y="22"/>
                    <a:pt x="5750" y="259"/>
                    <a:pt x="6439" y="711"/>
                  </a:cubicBezTo>
                  <a:cubicBezTo>
                    <a:pt x="6784" y="1336"/>
                    <a:pt x="6978" y="2046"/>
                    <a:pt x="6978" y="2757"/>
                  </a:cubicBezTo>
                  <a:cubicBezTo>
                    <a:pt x="6956" y="5040"/>
                    <a:pt x="5126" y="6892"/>
                    <a:pt x="2843" y="6913"/>
                  </a:cubicBezTo>
                  <a:cubicBezTo>
                    <a:pt x="2025" y="6913"/>
                    <a:pt x="1228" y="6676"/>
                    <a:pt x="539" y="6224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35"/>
            <p:cNvSpPr/>
            <p:nvPr/>
          </p:nvSpPr>
          <p:spPr>
            <a:xfrm>
              <a:off x="7287894" y="181621"/>
              <a:ext cx="1143883" cy="293681"/>
            </a:xfrm>
            <a:custGeom>
              <a:avLst/>
              <a:gdLst/>
              <a:ahLst/>
              <a:cxnLst/>
              <a:rect l="l" t="t" r="r" b="b"/>
              <a:pathLst>
                <a:path w="13761" h="3533" extrusionOk="0">
                  <a:moveTo>
                    <a:pt x="8765" y="3511"/>
                  </a:moveTo>
                  <a:cubicBezTo>
                    <a:pt x="4393" y="3511"/>
                    <a:pt x="754" y="2004"/>
                    <a:pt x="0" y="1"/>
                  </a:cubicBezTo>
                  <a:lnTo>
                    <a:pt x="13760" y="1"/>
                  </a:lnTo>
                  <a:lnTo>
                    <a:pt x="13760" y="2779"/>
                  </a:lnTo>
                  <a:cubicBezTo>
                    <a:pt x="12145" y="3274"/>
                    <a:pt x="10466" y="3533"/>
                    <a:pt x="8765" y="3511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35"/>
            <p:cNvSpPr/>
            <p:nvPr/>
          </p:nvSpPr>
          <p:spPr>
            <a:xfrm>
              <a:off x="7049823" y="95752"/>
              <a:ext cx="1620023" cy="238153"/>
            </a:xfrm>
            <a:custGeom>
              <a:avLst/>
              <a:gdLst/>
              <a:ahLst/>
              <a:cxnLst/>
              <a:rect l="l" t="t" r="r" b="b"/>
              <a:pathLst>
                <a:path w="19489" h="2865" extrusionOk="0">
                  <a:moveTo>
                    <a:pt x="9734" y="2864"/>
                  </a:moveTo>
                  <a:cubicBezTo>
                    <a:pt x="4888" y="2864"/>
                    <a:pt x="840" y="1637"/>
                    <a:pt x="0" y="0"/>
                  </a:cubicBezTo>
                  <a:lnTo>
                    <a:pt x="19489" y="0"/>
                  </a:lnTo>
                  <a:cubicBezTo>
                    <a:pt x="18649" y="1637"/>
                    <a:pt x="14600" y="2864"/>
                    <a:pt x="9734" y="28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35"/>
            <p:cNvSpPr/>
            <p:nvPr/>
          </p:nvSpPr>
          <p:spPr>
            <a:xfrm>
              <a:off x="7049823" y="95752"/>
              <a:ext cx="1432078" cy="173731"/>
            </a:xfrm>
            <a:custGeom>
              <a:avLst/>
              <a:gdLst/>
              <a:ahLst/>
              <a:cxnLst/>
              <a:rect l="l" t="t" r="r" b="b"/>
              <a:pathLst>
                <a:path w="17228" h="2090" extrusionOk="0">
                  <a:moveTo>
                    <a:pt x="969" y="991"/>
                  </a:moveTo>
                  <a:cubicBezTo>
                    <a:pt x="560" y="754"/>
                    <a:pt x="237" y="409"/>
                    <a:pt x="0" y="0"/>
                  </a:cubicBezTo>
                  <a:lnTo>
                    <a:pt x="17227" y="0"/>
                  </a:lnTo>
                  <a:cubicBezTo>
                    <a:pt x="15677" y="1228"/>
                    <a:pt x="12210" y="2089"/>
                    <a:pt x="8162" y="2089"/>
                  </a:cubicBezTo>
                  <a:cubicBezTo>
                    <a:pt x="5319" y="2089"/>
                    <a:pt x="2778" y="1658"/>
                    <a:pt x="969" y="991"/>
                  </a:cubicBezTo>
                  <a:close/>
                </a:path>
              </a:pathLst>
            </a:custGeom>
            <a:solidFill>
              <a:srgbClr val="F476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35"/>
            <p:cNvSpPr/>
            <p:nvPr/>
          </p:nvSpPr>
          <p:spPr>
            <a:xfrm>
              <a:off x="7046249" y="-9900"/>
              <a:ext cx="1623598" cy="105735"/>
            </a:xfrm>
            <a:custGeom>
              <a:avLst/>
              <a:gdLst/>
              <a:ahLst/>
              <a:cxnLst/>
              <a:rect l="l" t="t" r="r" b="b"/>
              <a:pathLst>
                <a:path w="19532" h="1272" extrusionOk="0">
                  <a:moveTo>
                    <a:pt x="19532" y="1"/>
                  </a:moveTo>
                  <a:lnTo>
                    <a:pt x="0" y="1"/>
                  </a:lnTo>
                  <a:lnTo>
                    <a:pt x="0" y="1271"/>
                  </a:lnTo>
                  <a:lnTo>
                    <a:pt x="19532" y="127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35"/>
            <p:cNvSpPr/>
            <p:nvPr/>
          </p:nvSpPr>
          <p:spPr>
            <a:xfrm>
              <a:off x="6553981" y="1459755"/>
              <a:ext cx="463671" cy="510221"/>
            </a:xfrm>
            <a:custGeom>
              <a:avLst/>
              <a:gdLst/>
              <a:ahLst/>
              <a:cxnLst/>
              <a:rect l="l" t="t" r="r" b="b"/>
              <a:pathLst>
                <a:path w="5578" h="6138" extrusionOk="0">
                  <a:moveTo>
                    <a:pt x="4975" y="1012"/>
                  </a:moveTo>
                  <a:cubicBezTo>
                    <a:pt x="5190" y="1400"/>
                    <a:pt x="5319" y="1809"/>
                    <a:pt x="5362" y="2240"/>
                  </a:cubicBezTo>
                  <a:cubicBezTo>
                    <a:pt x="5577" y="4135"/>
                    <a:pt x="4221" y="5858"/>
                    <a:pt x="2326" y="6095"/>
                  </a:cubicBezTo>
                  <a:cubicBezTo>
                    <a:pt x="1852" y="6138"/>
                    <a:pt x="1357" y="6095"/>
                    <a:pt x="905" y="5944"/>
                  </a:cubicBezTo>
                  <a:lnTo>
                    <a:pt x="0" y="5384"/>
                  </a:lnTo>
                  <a:lnTo>
                    <a:pt x="3403" y="0"/>
                  </a:lnTo>
                  <a:lnTo>
                    <a:pt x="4975" y="99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35"/>
            <p:cNvSpPr/>
            <p:nvPr/>
          </p:nvSpPr>
          <p:spPr>
            <a:xfrm>
              <a:off x="5789645" y="2766484"/>
              <a:ext cx="148628" cy="148628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1723" y="797"/>
                  </a:moveTo>
                  <a:cubicBezTo>
                    <a:pt x="1658" y="345"/>
                    <a:pt x="1227" y="0"/>
                    <a:pt x="775" y="65"/>
                  </a:cubicBezTo>
                  <a:cubicBezTo>
                    <a:pt x="323" y="130"/>
                    <a:pt x="0" y="560"/>
                    <a:pt x="65" y="1013"/>
                  </a:cubicBezTo>
                  <a:cubicBezTo>
                    <a:pt x="108" y="1465"/>
                    <a:pt x="538" y="1788"/>
                    <a:pt x="991" y="1745"/>
                  </a:cubicBezTo>
                  <a:cubicBezTo>
                    <a:pt x="1443" y="1680"/>
                    <a:pt x="1787" y="1249"/>
                    <a:pt x="1723" y="797"/>
                  </a:cubicBezTo>
                  <a:close/>
                </a:path>
              </a:pathLst>
            </a:custGeom>
            <a:solidFill>
              <a:srgbClr val="9AB6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35"/>
            <p:cNvSpPr/>
            <p:nvPr/>
          </p:nvSpPr>
          <p:spPr>
            <a:xfrm>
              <a:off x="5508599" y="2675212"/>
              <a:ext cx="146799" cy="146799"/>
            </a:xfrm>
            <a:custGeom>
              <a:avLst/>
              <a:gdLst/>
              <a:ahLst/>
              <a:cxnLst/>
              <a:rect l="l" t="t" r="r" b="b"/>
              <a:pathLst>
                <a:path w="1766" h="1766" extrusionOk="0">
                  <a:moveTo>
                    <a:pt x="1701" y="775"/>
                  </a:moveTo>
                  <a:cubicBezTo>
                    <a:pt x="1637" y="323"/>
                    <a:pt x="1228" y="0"/>
                    <a:pt x="775" y="65"/>
                  </a:cubicBezTo>
                  <a:cubicBezTo>
                    <a:pt x="323" y="129"/>
                    <a:pt x="0" y="539"/>
                    <a:pt x="65" y="991"/>
                  </a:cubicBezTo>
                  <a:cubicBezTo>
                    <a:pt x="129" y="1443"/>
                    <a:pt x="538" y="1766"/>
                    <a:pt x="991" y="1701"/>
                  </a:cubicBezTo>
                  <a:cubicBezTo>
                    <a:pt x="1443" y="1637"/>
                    <a:pt x="1766" y="1228"/>
                    <a:pt x="1701" y="775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35"/>
            <p:cNvSpPr/>
            <p:nvPr/>
          </p:nvSpPr>
          <p:spPr>
            <a:xfrm>
              <a:off x="5497793" y="2662660"/>
              <a:ext cx="145136" cy="146882"/>
            </a:xfrm>
            <a:custGeom>
              <a:avLst/>
              <a:gdLst/>
              <a:ahLst/>
              <a:cxnLst/>
              <a:rect l="l" t="t" r="r" b="b"/>
              <a:pathLst>
                <a:path w="1746" h="1767" extrusionOk="0">
                  <a:moveTo>
                    <a:pt x="1681" y="776"/>
                  </a:moveTo>
                  <a:cubicBezTo>
                    <a:pt x="1638" y="323"/>
                    <a:pt x="1207" y="0"/>
                    <a:pt x="755" y="65"/>
                  </a:cubicBezTo>
                  <a:cubicBezTo>
                    <a:pt x="302" y="130"/>
                    <a:pt x="1" y="539"/>
                    <a:pt x="44" y="991"/>
                  </a:cubicBezTo>
                  <a:cubicBezTo>
                    <a:pt x="109" y="1443"/>
                    <a:pt x="518" y="1766"/>
                    <a:pt x="970" y="1702"/>
                  </a:cubicBezTo>
                  <a:cubicBezTo>
                    <a:pt x="1422" y="1637"/>
                    <a:pt x="1745" y="1228"/>
                    <a:pt x="1681" y="7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35"/>
            <p:cNvSpPr/>
            <p:nvPr/>
          </p:nvSpPr>
          <p:spPr>
            <a:xfrm>
              <a:off x="5943510" y="2974130"/>
              <a:ext cx="145136" cy="145053"/>
            </a:xfrm>
            <a:custGeom>
              <a:avLst/>
              <a:gdLst/>
              <a:ahLst/>
              <a:cxnLst/>
              <a:rect l="l" t="t" r="r" b="b"/>
              <a:pathLst>
                <a:path w="1746" h="1745" extrusionOk="0">
                  <a:moveTo>
                    <a:pt x="1702" y="754"/>
                  </a:moveTo>
                  <a:cubicBezTo>
                    <a:pt x="1638" y="302"/>
                    <a:pt x="1228" y="0"/>
                    <a:pt x="776" y="43"/>
                  </a:cubicBezTo>
                  <a:cubicBezTo>
                    <a:pt x="324" y="108"/>
                    <a:pt x="1" y="517"/>
                    <a:pt x="66" y="969"/>
                  </a:cubicBezTo>
                  <a:cubicBezTo>
                    <a:pt x="130" y="1422"/>
                    <a:pt x="539" y="1745"/>
                    <a:pt x="992" y="1680"/>
                  </a:cubicBezTo>
                  <a:cubicBezTo>
                    <a:pt x="1444" y="1615"/>
                    <a:pt x="1745" y="1206"/>
                    <a:pt x="1702" y="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35"/>
            <p:cNvSpPr/>
            <p:nvPr/>
          </p:nvSpPr>
          <p:spPr>
            <a:xfrm>
              <a:off x="5931041" y="2959833"/>
              <a:ext cx="146882" cy="146799"/>
            </a:xfrm>
            <a:custGeom>
              <a:avLst/>
              <a:gdLst/>
              <a:ahLst/>
              <a:cxnLst/>
              <a:rect l="l" t="t" r="r" b="b"/>
              <a:pathLst>
                <a:path w="1767" h="1766" extrusionOk="0">
                  <a:moveTo>
                    <a:pt x="1701" y="775"/>
                  </a:moveTo>
                  <a:cubicBezTo>
                    <a:pt x="1637" y="323"/>
                    <a:pt x="1228" y="0"/>
                    <a:pt x="775" y="65"/>
                  </a:cubicBezTo>
                  <a:cubicBezTo>
                    <a:pt x="323" y="129"/>
                    <a:pt x="0" y="538"/>
                    <a:pt x="65" y="991"/>
                  </a:cubicBezTo>
                  <a:cubicBezTo>
                    <a:pt x="129" y="1443"/>
                    <a:pt x="539" y="1766"/>
                    <a:pt x="991" y="1701"/>
                  </a:cubicBezTo>
                  <a:cubicBezTo>
                    <a:pt x="1443" y="1637"/>
                    <a:pt x="1766" y="1228"/>
                    <a:pt x="1701" y="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35"/>
            <p:cNvSpPr/>
            <p:nvPr/>
          </p:nvSpPr>
          <p:spPr>
            <a:xfrm>
              <a:off x="6131539" y="1828498"/>
              <a:ext cx="411718" cy="520944"/>
            </a:xfrm>
            <a:custGeom>
              <a:avLst/>
              <a:gdLst/>
              <a:ahLst/>
              <a:cxnLst/>
              <a:rect l="l" t="t" r="r" b="b"/>
              <a:pathLst>
                <a:path w="4953" h="6267" extrusionOk="0">
                  <a:moveTo>
                    <a:pt x="0" y="5664"/>
                  </a:moveTo>
                  <a:lnTo>
                    <a:pt x="4135" y="0"/>
                  </a:lnTo>
                  <a:lnTo>
                    <a:pt x="4953" y="603"/>
                  </a:lnTo>
                  <a:lnTo>
                    <a:pt x="840" y="626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35"/>
            <p:cNvSpPr/>
            <p:nvPr/>
          </p:nvSpPr>
          <p:spPr>
            <a:xfrm>
              <a:off x="6203110" y="1873220"/>
              <a:ext cx="356274" cy="429756"/>
            </a:xfrm>
            <a:custGeom>
              <a:avLst/>
              <a:gdLst/>
              <a:ahLst/>
              <a:cxnLst/>
              <a:rect l="l" t="t" r="r" b="b"/>
              <a:pathLst>
                <a:path w="4286" h="5170" extrusionOk="0">
                  <a:moveTo>
                    <a:pt x="0" y="4588"/>
                  </a:moveTo>
                  <a:lnTo>
                    <a:pt x="3360" y="1"/>
                  </a:lnTo>
                  <a:cubicBezTo>
                    <a:pt x="3640" y="195"/>
                    <a:pt x="3941" y="345"/>
                    <a:pt x="4286" y="431"/>
                  </a:cubicBezTo>
                  <a:lnTo>
                    <a:pt x="840" y="5169"/>
                  </a:lnTo>
                  <a:cubicBezTo>
                    <a:pt x="603" y="4932"/>
                    <a:pt x="302" y="4717"/>
                    <a:pt x="0" y="45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35"/>
            <p:cNvSpPr/>
            <p:nvPr/>
          </p:nvSpPr>
          <p:spPr>
            <a:xfrm>
              <a:off x="6502028" y="1481201"/>
              <a:ext cx="352699" cy="352782"/>
            </a:xfrm>
            <a:custGeom>
              <a:avLst/>
              <a:gdLst/>
              <a:ahLst/>
              <a:cxnLst/>
              <a:rect l="l" t="t" r="r" b="b"/>
              <a:pathLst>
                <a:path w="4243" h="4244" extrusionOk="0">
                  <a:moveTo>
                    <a:pt x="1896" y="130"/>
                  </a:moveTo>
                  <a:cubicBezTo>
                    <a:pt x="2994" y="1"/>
                    <a:pt x="3984" y="798"/>
                    <a:pt x="4114" y="1896"/>
                  </a:cubicBezTo>
                  <a:cubicBezTo>
                    <a:pt x="4243" y="2994"/>
                    <a:pt x="3446" y="3985"/>
                    <a:pt x="2348" y="4114"/>
                  </a:cubicBezTo>
                  <a:cubicBezTo>
                    <a:pt x="1250" y="4243"/>
                    <a:pt x="259" y="3468"/>
                    <a:pt x="130" y="2370"/>
                  </a:cubicBezTo>
                  <a:cubicBezTo>
                    <a:pt x="1" y="1271"/>
                    <a:pt x="776" y="259"/>
                    <a:pt x="1896" y="130"/>
                  </a:cubicBezTo>
                  <a:close/>
                </a:path>
              </a:pathLst>
            </a:custGeom>
            <a:solidFill>
              <a:srgbClr val="E65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35"/>
            <p:cNvSpPr/>
            <p:nvPr/>
          </p:nvSpPr>
          <p:spPr>
            <a:xfrm>
              <a:off x="6340931" y="1330827"/>
              <a:ext cx="608724" cy="608724"/>
            </a:xfrm>
            <a:custGeom>
              <a:avLst/>
              <a:gdLst/>
              <a:ahLst/>
              <a:cxnLst/>
              <a:rect l="l" t="t" r="r" b="b"/>
              <a:pathLst>
                <a:path w="7323" h="7323" extrusionOk="0">
                  <a:moveTo>
                    <a:pt x="3252" y="238"/>
                  </a:moveTo>
                  <a:cubicBezTo>
                    <a:pt x="5147" y="1"/>
                    <a:pt x="6870" y="1358"/>
                    <a:pt x="7085" y="3274"/>
                  </a:cubicBezTo>
                  <a:cubicBezTo>
                    <a:pt x="7322" y="5169"/>
                    <a:pt x="5944" y="6892"/>
                    <a:pt x="4049" y="7107"/>
                  </a:cubicBezTo>
                  <a:cubicBezTo>
                    <a:pt x="2154" y="7323"/>
                    <a:pt x="431" y="5966"/>
                    <a:pt x="216" y="4071"/>
                  </a:cubicBezTo>
                  <a:cubicBezTo>
                    <a:pt x="1" y="2176"/>
                    <a:pt x="1357" y="453"/>
                    <a:pt x="3252" y="2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35"/>
            <p:cNvSpPr/>
            <p:nvPr/>
          </p:nvSpPr>
          <p:spPr>
            <a:xfrm>
              <a:off x="6367781" y="1373803"/>
              <a:ext cx="581875" cy="558600"/>
            </a:xfrm>
            <a:custGeom>
              <a:avLst/>
              <a:gdLst/>
              <a:ahLst/>
              <a:cxnLst/>
              <a:rect l="l" t="t" r="r" b="b"/>
              <a:pathLst>
                <a:path w="7000" h="6720" extrusionOk="0">
                  <a:moveTo>
                    <a:pt x="6138" y="1121"/>
                  </a:moveTo>
                  <a:cubicBezTo>
                    <a:pt x="6482" y="1594"/>
                    <a:pt x="6698" y="2154"/>
                    <a:pt x="6762" y="2757"/>
                  </a:cubicBezTo>
                  <a:cubicBezTo>
                    <a:pt x="6999" y="4652"/>
                    <a:pt x="5621" y="6375"/>
                    <a:pt x="3726" y="6590"/>
                  </a:cubicBezTo>
                  <a:cubicBezTo>
                    <a:pt x="2671" y="6719"/>
                    <a:pt x="1616" y="6353"/>
                    <a:pt x="862" y="5578"/>
                  </a:cubicBezTo>
                  <a:cubicBezTo>
                    <a:pt x="517" y="5104"/>
                    <a:pt x="302" y="4544"/>
                    <a:pt x="237" y="3963"/>
                  </a:cubicBezTo>
                  <a:cubicBezTo>
                    <a:pt x="1" y="2068"/>
                    <a:pt x="1357" y="345"/>
                    <a:pt x="3274" y="108"/>
                  </a:cubicBezTo>
                  <a:cubicBezTo>
                    <a:pt x="4329" y="1"/>
                    <a:pt x="5384" y="367"/>
                    <a:pt x="6138" y="11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35"/>
            <p:cNvSpPr/>
            <p:nvPr/>
          </p:nvSpPr>
          <p:spPr>
            <a:xfrm>
              <a:off x="6468030" y="1459755"/>
              <a:ext cx="352699" cy="352699"/>
            </a:xfrm>
            <a:custGeom>
              <a:avLst/>
              <a:gdLst/>
              <a:ahLst/>
              <a:cxnLst/>
              <a:rect l="l" t="t" r="r" b="b"/>
              <a:pathLst>
                <a:path w="4243" h="4243" extrusionOk="0">
                  <a:moveTo>
                    <a:pt x="1895" y="130"/>
                  </a:moveTo>
                  <a:cubicBezTo>
                    <a:pt x="2994" y="0"/>
                    <a:pt x="3984" y="776"/>
                    <a:pt x="4113" y="1874"/>
                  </a:cubicBezTo>
                  <a:cubicBezTo>
                    <a:pt x="4243" y="2972"/>
                    <a:pt x="3467" y="3984"/>
                    <a:pt x="2369" y="4113"/>
                  </a:cubicBezTo>
                  <a:cubicBezTo>
                    <a:pt x="1249" y="4243"/>
                    <a:pt x="259" y="3446"/>
                    <a:pt x="130" y="2348"/>
                  </a:cubicBezTo>
                  <a:cubicBezTo>
                    <a:pt x="0" y="1249"/>
                    <a:pt x="797" y="259"/>
                    <a:pt x="1895" y="1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35"/>
            <p:cNvSpPr/>
            <p:nvPr/>
          </p:nvSpPr>
          <p:spPr>
            <a:xfrm>
              <a:off x="6505602" y="1495582"/>
              <a:ext cx="315127" cy="309724"/>
            </a:xfrm>
            <a:custGeom>
              <a:avLst/>
              <a:gdLst/>
              <a:ahLst/>
              <a:cxnLst/>
              <a:rect l="l" t="t" r="r" b="b"/>
              <a:pathLst>
                <a:path w="3791" h="3726" extrusionOk="0">
                  <a:moveTo>
                    <a:pt x="3123" y="302"/>
                  </a:moveTo>
                  <a:cubicBezTo>
                    <a:pt x="3425" y="603"/>
                    <a:pt x="3597" y="1012"/>
                    <a:pt x="3661" y="1443"/>
                  </a:cubicBezTo>
                  <a:cubicBezTo>
                    <a:pt x="3791" y="2541"/>
                    <a:pt x="2994" y="3553"/>
                    <a:pt x="1896" y="3682"/>
                  </a:cubicBezTo>
                  <a:cubicBezTo>
                    <a:pt x="1465" y="3726"/>
                    <a:pt x="1034" y="3618"/>
                    <a:pt x="668" y="3402"/>
                  </a:cubicBezTo>
                  <a:cubicBezTo>
                    <a:pt x="367" y="3079"/>
                    <a:pt x="173" y="2692"/>
                    <a:pt x="130" y="2240"/>
                  </a:cubicBezTo>
                  <a:cubicBezTo>
                    <a:pt x="1" y="1163"/>
                    <a:pt x="776" y="172"/>
                    <a:pt x="1874" y="43"/>
                  </a:cubicBezTo>
                  <a:cubicBezTo>
                    <a:pt x="2305" y="0"/>
                    <a:pt x="2757" y="86"/>
                    <a:pt x="3123" y="302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35"/>
            <p:cNvSpPr/>
            <p:nvPr/>
          </p:nvSpPr>
          <p:spPr>
            <a:xfrm>
              <a:off x="6503857" y="1495582"/>
              <a:ext cx="295426" cy="288277"/>
            </a:xfrm>
            <a:custGeom>
              <a:avLst/>
              <a:gdLst/>
              <a:ahLst/>
              <a:cxnLst/>
              <a:rect l="l" t="t" r="r" b="b"/>
              <a:pathLst>
                <a:path w="3554" h="3468" extrusionOk="0">
                  <a:moveTo>
                    <a:pt x="517" y="3209"/>
                  </a:moveTo>
                  <a:cubicBezTo>
                    <a:pt x="302" y="2929"/>
                    <a:pt x="172" y="2606"/>
                    <a:pt x="151" y="2261"/>
                  </a:cubicBezTo>
                  <a:cubicBezTo>
                    <a:pt x="0" y="1163"/>
                    <a:pt x="797" y="172"/>
                    <a:pt x="1895" y="43"/>
                  </a:cubicBezTo>
                  <a:cubicBezTo>
                    <a:pt x="2283" y="0"/>
                    <a:pt x="2692" y="65"/>
                    <a:pt x="3036" y="237"/>
                  </a:cubicBezTo>
                  <a:cubicBezTo>
                    <a:pt x="3252" y="517"/>
                    <a:pt x="3381" y="840"/>
                    <a:pt x="3424" y="1184"/>
                  </a:cubicBezTo>
                  <a:cubicBezTo>
                    <a:pt x="3553" y="2283"/>
                    <a:pt x="2757" y="3295"/>
                    <a:pt x="1658" y="3424"/>
                  </a:cubicBezTo>
                  <a:cubicBezTo>
                    <a:pt x="1271" y="3467"/>
                    <a:pt x="883" y="3381"/>
                    <a:pt x="517" y="3209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35"/>
            <p:cNvSpPr/>
            <p:nvPr/>
          </p:nvSpPr>
          <p:spPr>
            <a:xfrm>
              <a:off x="5963211" y="2514115"/>
              <a:ext cx="164754" cy="179051"/>
            </a:xfrm>
            <a:custGeom>
              <a:avLst/>
              <a:gdLst/>
              <a:ahLst/>
              <a:cxnLst/>
              <a:rect l="l" t="t" r="r" b="b"/>
              <a:pathLst>
                <a:path w="1982" h="2154" extrusionOk="0">
                  <a:moveTo>
                    <a:pt x="1" y="1184"/>
                  </a:moveTo>
                  <a:lnTo>
                    <a:pt x="862" y="0"/>
                  </a:lnTo>
                  <a:lnTo>
                    <a:pt x="1982" y="775"/>
                  </a:lnTo>
                  <a:lnTo>
                    <a:pt x="991" y="2153"/>
                  </a:lnTo>
                  <a:cubicBezTo>
                    <a:pt x="582" y="1895"/>
                    <a:pt x="259" y="1572"/>
                    <a:pt x="1" y="1163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35"/>
            <p:cNvSpPr/>
            <p:nvPr/>
          </p:nvSpPr>
          <p:spPr>
            <a:xfrm>
              <a:off x="5882662" y="2224091"/>
              <a:ext cx="461926" cy="460097"/>
            </a:xfrm>
            <a:custGeom>
              <a:avLst/>
              <a:gdLst/>
              <a:ahLst/>
              <a:cxnLst/>
              <a:rect l="l" t="t" r="r" b="b"/>
              <a:pathLst>
                <a:path w="5557" h="5535" extrusionOk="0">
                  <a:moveTo>
                    <a:pt x="2477" y="173"/>
                  </a:moveTo>
                  <a:cubicBezTo>
                    <a:pt x="3920" y="1"/>
                    <a:pt x="5234" y="1034"/>
                    <a:pt x="5384" y="2455"/>
                  </a:cubicBezTo>
                  <a:cubicBezTo>
                    <a:pt x="5557" y="3898"/>
                    <a:pt x="4523" y="5190"/>
                    <a:pt x="3102" y="5363"/>
                  </a:cubicBezTo>
                  <a:cubicBezTo>
                    <a:pt x="1659" y="5535"/>
                    <a:pt x="345" y="4501"/>
                    <a:pt x="173" y="3058"/>
                  </a:cubicBezTo>
                  <a:cubicBezTo>
                    <a:pt x="1" y="1637"/>
                    <a:pt x="1034" y="324"/>
                    <a:pt x="2477" y="1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35"/>
            <p:cNvSpPr/>
            <p:nvPr/>
          </p:nvSpPr>
          <p:spPr>
            <a:xfrm>
              <a:off x="5905937" y="2254515"/>
              <a:ext cx="438651" cy="424353"/>
            </a:xfrm>
            <a:custGeom>
              <a:avLst/>
              <a:gdLst/>
              <a:ahLst/>
              <a:cxnLst/>
              <a:rect l="l" t="t" r="r" b="b"/>
              <a:pathLst>
                <a:path w="5277" h="5105" extrusionOk="0">
                  <a:moveTo>
                    <a:pt x="4631" y="862"/>
                  </a:moveTo>
                  <a:cubicBezTo>
                    <a:pt x="4889" y="1228"/>
                    <a:pt x="5061" y="1659"/>
                    <a:pt x="5104" y="2089"/>
                  </a:cubicBezTo>
                  <a:cubicBezTo>
                    <a:pt x="5277" y="3532"/>
                    <a:pt x="4243" y="4824"/>
                    <a:pt x="2822" y="4997"/>
                  </a:cubicBezTo>
                  <a:cubicBezTo>
                    <a:pt x="2003" y="5104"/>
                    <a:pt x="1207" y="4824"/>
                    <a:pt x="647" y="4243"/>
                  </a:cubicBezTo>
                  <a:cubicBezTo>
                    <a:pt x="367" y="3877"/>
                    <a:pt x="216" y="3446"/>
                    <a:pt x="151" y="3015"/>
                  </a:cubicBezTo>
                  <a:cubicBezTo>
                    <a:pt x="1" y="1573"/>
                    <a:pt x="1013" y="259"/>
                    <a:pt x="2456" y="87"/>
                  </a:cubicBezTo>
                  <a:cubicBezTo>
                    <a:pt x="3252" y="1"/>
                    <a:pt x="4071" y="281"/>
                    <a:pt x="4631" y="8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35"/>
            <p:cNvSpPr/>
            <p:nvPr/>
          </p:nvSpPr>
          <p:spPr>
            <a:xfrm>
              <a:off x="6006186" y="2338638"/>
              <a:ext cx="266831" cy="266831"/>
            </a:xfrm>
            <a:custGeom>
              <a:avLst/>
              <a:gdLst/>
              <a:ahLst/>
              <a:cxnLst/>
              <a:rect l="l" t="t" r="r" b="b"/>
              <a:pathLst>
                <a:path w="3210" h="3210" extrusionOk="0">
                  <a:moveTo>
                    <a:pt x="1422" y="87"/>
                  </a:moveTo>
                  <a:cubicBezTo>
                    <a:pt x="2262" y="1"/>
                    <a:pt x="3015" y="582"/>
                    <a:pt x="3123" y="1422"/>
                  </a:cubicBezTo>
                  <a:cubicBezTo>
                    <a:pt x="3209" y="2262"/>
                    <a:pt x="2606" y="3016"/>
                    <a:pt x="1788" y="3102"/>
                  </a:cubicBezTo>
                  <a:cubicBezTo>
                    <a:pt x="948" y="3209"/>
                    <a:pt x="194" y="2606"/>
                    <a:pt x="108" y="1767"/>
                  </a:cubicBezTo>
                  <a:cubicBezTo>
                    <a:pt x="1" y="948"/>
                    <a:pt x="604" y="195"/>
                    <a:pt x="1422" y="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35"/>
            <p:cNvSpPr/>
            <p:nvPr/>
          </p:nvSpPr>
          <p:spPr>
            <a:xfrm>
              <a:off x="5981166" y="2320766"/>
              <a:ext cx="266748" cy="268577"/>
            </a:xfrm>
            <a:custGeom>
              <a:avLst/>
              <a:gdLst/>
              <a:ahLst/>
              <a:cxnLst/>
              <a:rect l="l" t="t" r="r" b="b"/>
              <a:pathLst>
                <a:path w="3209" h="3231" extrusionOk="0">
                  <a:moveTo>
                    <a:pt x="1421" y="108"/>
                  </a:moveTo>
                  <a:cubicBezTo>
                    <a:pt x="2261" y="0"/>
                    <a:pt x="3015" y="603"/>
                    <a:pt x="3101" y="1422"/>
                  </a:cubicBezTo>
                  <a:cubicBezTo>
                    <a:pt x="3209" y="2261"/>
                    <a:pt x="2606" y="3037"/>
                    <a:pt x="1788" y="3123"/>
                  </a:cubicBezTo>
                  <a:cubicBezTo>
                    <a:pt x="948" y="3231"/>
                    <a:pt x="172" y="2628"/>
                    <a:pt x="86" y="1788"/>
                  </a:cubicBezTo>
                  <a:cubicBezTo>
                    <a:pt x="0" y="948"/>
                    <a:pt x="582" y="194"/>
                    <a:pt x="1421" y="1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35"/>
            <p:cNvSpPr/>
            <p:nvPr/>
          </p:nvSpPr>
          <p:spPr>
            <a:xfrm>
              <a:off x="6008015" y="2347615"/>
              <a:ext cx="239899" cy="236324"/>
            </a:xfrm>
            <a:custGeom>
              <a:avLst/>
              <a:gdLst/>
              <a:ahLst/>
              <a:cxnLst/>
              <a:rect l="l" t="t" r="r" b="b"/>
              <a:pathLst>
                <a:path w="2886" h="2843" extrusionOk="0">
                  <a:moveTo>
                    <a:pt x="2369" y="237"/>
                  </a:moveTo>
                  <a:cubicBezTo>
                    <a:pt x="2606" y="474"/>
                    <a:pt x="2757" y="776"/>
                    <a:pt x="2778" y="1099"/>
                  </a:cubicBezTo>
                  <a:cubicBezTo>
                    <a:pt x="2886" y="1938"/>
                    <a:pt x="2283" y="2714"/>
                    <a:pt x="1465" y="2800"/>
                  </a:cubicBezTo>
                  <a:cubicBezTo>
                    <a:pt x="1120" y="2843"/>
                    <a:pt x="797" y="2778"/>
                    <a:pt x="517" y="2606"/>
                  </a:cubicBezTo>
                  <a:cubicBezTo>
                    <a:pt x="280" y="2369"/>
                    <a:pt x="129" y="2068"/>
                    <a:pt x="108" y="1723"/>
                  </a:cubicBezTo>
                  <a:cubicBezTo>
                    <a:pt x="0" y="905"/>
                    <a:pt x="603" y="151"/>
                    <a:pt x="1421" y="43"/>
                  </a:cubicBezTo>
                  <a:cubicBezTo>
                    <a:pt x="1766" y="0"/>
                    <a:pt x="2089" y="65"/>
                    <a:pt x="2369" y="237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35"/>
            <p:cNvSpPr/>
            <p:nvPr/>
          </p:nvSpPr>
          <p:spPr>
            <a:xfrm>
              <a:off x="6008015" y="2347615"/>
              <a:ext cx="222027" cy="220281"/>
            </a:xfrm>
            <a:custGeom>
              <a:avLst/>
              <a:gdLst/>
              <a:ahLst/>
              <a:cxnLst/>
              <a:rect l="l" t="t" r="r" b="b"/>
              <a:pathLst>
                <a:path w="2671" h="2650" extrusionOk="0">
                  <a:moveTo>
                    <a:pt x="388" y="2434"/>
                  </a:moveTo>
                  <a:cubicBezTo>
                    <a:pt x="237" y="2240"/>
                    <a:pt x="129" y="1982"/>
                    <a:pt x="108" y="1723"/>
                  </a:cubicBezTo>
                  <a:cubicBezTo>
                    <a:pt x="0" y="905"/>
                    <a:pt x="603" y="151"/>
                    <a:pt x="1421" y="43"/>
                  </a:cubicBezTo>
                  <a:cubicBezTo>
                    <a:pt x="1723" y="0"/>
                    <a:pt x="2024" y="65"/>
                    <a:pt x="2283" y="194"/>
                  </a:cubicBezTo>
                  <a:cubicBezTo>
                    <a:pt x="2455" y="410"/>
                    <a:pt x="2541" y="668"/>
                    <a:pt x="2584" y="926"/>
                  </a:cubicBezTo>
                  <a:cubicBezTo>
                    <a:pt x="2670" y="1745"/>
                    <a:pt x="2089" y="2498"/>
                    <a:pt x="1249" y="2606"/>
                  </a:cubicBezTo>
                  <a:cubicBezTo>
                    <a:pt x="948" y="2649"/>
                    <a:pt x="646" y="2584"/>
                    <a:pt x="388" y="2455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35"/>
            <p:cNvSpPr/>
            <p:nvPr/>
          </p:nvSpPr>
          <p:spPr>
            <a:xfrm>
              <a:off x="5757393" y="2789759"/>
              <a:ext cx="216707" cy="193432"/>
            </a:xfrm>
            <a:custGeom>
              <a:avLst/>
              <a:gdLst/>
              <a:ahLst/>
              <a:cxnLst/>
              <a:rect l="l" t="t" r="r" b="b"/>
              <a:pathLst>
                <a:path w="2607" h="2327" extrusionOk="0">
                  <a:moveTo>
                    <a:pt x="0" y="1379"/>
                  </a:moveTo>
                  <a:cubicBezTo>
                    <a:pt x="259" y="1982"/>
                    <a:pt x="883" y="2326"/>
                    <a:pt x="1529" y="2240"/>
                  </a:cubicBezTo>
                  <a:cubicBezTo>
                    <a:pt x="1982" y="2197"/>
                    <a:pt x="2391" y="1917"/>
                    <a:pt x="2606" y="1508"/>
                  </a:cubicBezTo>
                  <a:lnTo>
                    <a:pt x="1572" y="0"/>
                  </a:lnTo>
                  <a:lnTo>
                    <a:pt x="0" y="1379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35"/>
            <p:cNvSpPr/>
            <p:nvPr/>
          </p:nvSpPr>
          <p:spPr>
            <a:xfrm>
              <a:off x="5728714" y="2710956"/>
              <a:ext cx="248959" cy="239982"/>
            </a:xfrm>
            <a:custGeom>
              <a:avLst/>
              <a:gdLst/>
              <a:ahLst/>
              <a:cxnLst/>
              <a:rect l="l" t="t" r="r" b="b"/>
              <a:pathLst>
                <a:path w="2995" h="2887" extrusionOk="0">
                  <a:moveTo>
                    <a:pt x="2908" y="1228"/>
                  </a:moveTo>
                  <a:cubicBezTo>
                    <a:pt x="2865" y="927"/>
                    <a:pt x="2736" y="647"/>
                    <a:pt x="2520" y="410"/>
                  </a:cubicBezTo>
                  <a:cubicBezTo>
                    <a:pt x="2197" y="130"/>
                    <a:pt x="1788" y="1"/>
                    <a:pt x="1358" y="44"/>
                  </a:cubicBezTo>
                  <a:cubicBezTo>
                    <a:pt x="561" y="152"/>
                    <a:pt x="1" y="884"/>
                    <a:pt x="109" y="1659"/>
                  </a:cubicBezTo>
                  <a:cubicBezTo>
                    <a:pt x="152" y="1960"/>
                    <a:pt x="281" y="2240"/>
                    <a:pt x="496" y="2477"/>
                  </a:cubicBezTo>
                  <a:cubicBezTo>
                    <a:pt x="819" y="2757"/>
                    <a:pt x="1228" y="2886"/>
                    <a:pt x="1659" y="2843"/>
                  </a:cubicBezTo>
                  <a:cubicBezTo>
                    <a:pt x="2456" y="2736"/>
                    <a:pt x="2994" y="2004"/>
                    <a:pt x="2908" y="12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35"/>
            <p:cNvSpPr/>
            <p:nvPr/>
          </p:nvSpPr>
          <p:spPr>
            <a:xfrm>
              <a:off x="5777093" y="2753932"/>
              <a:ext cx="146882" cy="148711"/>
            </a:xfrm>
            <a:custGeom>
              <a:avLst/>
              <a:gdLst/>
              <a:ahLst/>
              <a:cxnLst/>
              <a:rect l="l" t="t" r="r" b="b"/>
              <a:pathLst>
                <a:path w="1767" h="1789" extrusionOk="0">
                  <a:moveTo>
                    <a:pt x="1723" y="776"/>
                  </a:moveTo>
                  <a:cubicBezTo>
                    <a:pt x="1658" y="324"/>
                    <a:pt x="1228" y="1"/>
                    <a:pt x="776" y="65"/>
                  </a:cubicBezTo>
                  <a:cubicBezTo>
                    <a:pt x="323" y="130"/>
                    <a:pt x="0" y="539"/>
                    <a:pt x="43" y="1013"/>
                  </a:cubicBezTo>
                  <a:cubicBezTo>
                    <a:pt x="108" y="1465"/>
                    <a:pt x="539" y="1788"/>
                    <a:pt x="991" y="1723"/>
                  </a:cubicBezTo>
                  <a:cubicBezTo>
                    <a:pt x="1465" y="1659"/>
                    <a:pt x="1766" y="1250"/>
                    <a:pt x="1723" y="776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35"/>
            <p:cNvSpPr/>
            <p:nvPr/>
          </p:nvSpPr>
          <p:spPr>
            <a:xfrm>
              <a:off x="5531874" y="2696658"/>
              <a:ext cx="77057" cy="78886"/>
            </a:xfrm>
            <a:custGeom>
              <a:avLst/>
              <a:gdLst/>
              <a:ahLst/>
              <a:cxnLst/>
              <a:rect l="l" t="t" r="r" b="b"/>
              <a:pathLst>
                <a:path w="927" h="949" extrusionOk="0">
                  <a:moveTo>
                    <a:pt x="905" y="410"/>
                  </a:moveTo>
                  <a:cubicBezTo>
                    <a:pt x="861" y="173"/>
                    <a:pt x="646" y="1"/>
                    <a:pt x="409" y="44"/>
                  </a:cubicBezTo>
                  <a:cubicBezTo>
                    <a:pt x="172" y="65"/>
                    <a:pt x="0" y="281"/>
                    <a:pt x="22" y="517"/>
                  </a:cubicBezTo>
                  <a:cubicBezTo>
                    <a:pt x="65" y="776"/>
                    <a:pt x="280" y="948"/>
                    <a:pt x="517" y="905"/>
                  </a:cubicBezTo>
                  <a:cubicBezTo>
                    <a:pt x="754" y="883"/>
                    <a:pt x="926" y="647"/>
                    <a:pt x="905" y="410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35"/>
            <p:cNvSpPr/>
            <p:nvPr/>
          </p:nvSpPr>
          <p:spPr>
            <a:xfrm>
              <a:off x="5965039" y="2993831"/>
              <a:ext cx="78803" cy="78803"/>
            </a:xfrm>
            <a:custGeom>
              <a:avLst/>
              <a:gdLst/>
              <a:ahLst/>
              <a:cxnLst/>
              <a:rect l="l" t="t" r="r" b="b"/>
              <a:pathLst>
                <a:path w="948" h="948" extrusionOk="0">
                  <a:moveTo>
                    <a:pt x="905" y="409"/>
                  </a:moveTo>
                  <a:cubicBezTo>
                    <a:pt x="883" y="173"/>
                    <a:pt x="646" y="0"/>
                    <a:pt x="410" y="43"/>
                  </a:cubicBezTo>
                  <a:cubicBezTo>
                    <a:pt x="173" y="65"/>
                    <a:pt x="0" y="280"/>
                    <a:pt x="43" y="539"/>
                  </a:cubicBezTo>
                  <a:cubicBezTo>
                    <a:pt x="65" y="775"/>
                    <a:pt x="302" y="948"/>
                    <a:pt x="539" y="905"/>
                  </a:cubicBezTo>
                  <a:cubicBezTo>
                    <a:pt x="776" y="883"/>
                    <a:pt x="948" y="646"/>
                    <a:pt x="905" y="409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35"/>
            <p:cNvSpPr/>
            <p:nvPr/>
          </p:nvSpPr>
          <p:spPr>
            <a:xfrm>
              <a:off x="5313421" y="3022426"/>
              <a:ext cx="111138" cy="111055"/>
            </a:xfrm>
            <a:custGeom>
              <a:avLst/>
              <a:gdLst/>
              <a:ahLst/>
              <a:cxnLst/>
              <a:rect l="l" t="t" r="r" b="b"/>
              <a:pathLst>
                <a:path w="1337" h="1336" extrusionOk="0">
                  <a:moveTo>
                    <a:pt x="1271" y="582"/>
                  </a:moveTo>
                  <a:cubicBezTo>
                    <a:pt x="1228" y="238"/>
                    <a:pt x="927" y="1"/>
                    <a:pt x="582" y="44"/>
                  </a:cubicBezTo>
                  <a:cubicBezTo>
                    <a:pt x="238" y="108"/>
                    <a:pt x="1" y="410"/>
                    <a:pt x="44" y="755"/>
                  </a:cubicBezTo>
                  <a:cubicBezTo>
                    <a:pt x="87" y="1099"/>
                    <a:pt x="410" y="1336"/>
                    <a:pt x="755" y="1293"/>
                  </a:cubicBezTo>
                  <a:cubicBezTo>
                    <a:pt x="1078" y="1250"/>
                    <a:pt x="1336" y="927"/>
                    <a:pt x="1293" y="58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35"/>
            <p:cNvSpPr/>
            <p:nvPr/>
          </p:nvSpPr>
          <p:spPr>
            <a:xfrm>
              <a:off x="5302698" y="3013532"/>
              <a:ext cx="111055" cy="111055"/>
            </a:xfrm>
            <a:custGeom>
              <a:avLst/>
              <a:gdLst/>
              <a:ahLst/>
              <a:cxnLst/>
              <a:rect l="l" t="t" r="r" b="b"/>
              <a:pathLst>
                <a:path w="1336" h="1336" extrusionOk="0">
                  <a:moveTo>
                    <a:pt x="1293" y="582"/>
                  </a:moveTo>
                  <a:cubicBezTo>
                    <a:pt x="1250" y="237"/>
                    <a:pt x="927" y="0"/>
                    <a:pt x="604" y="43"/>
                  </a:cubicBezTo>
                  <a:cubicBezTo>
                    <a:pt x="259" y="86"/>
                    <a:pt x="1" y="409"/>
                    <a:pt x="65" y="754"/>
                  </a:cubicBezTo>
                  <a:cubicBezTo>
                    <a:pt x="108" y="1098"/>
                    <a:pt x="410" y="1335"/>
                    <a:pt x="754" y="1292"/>
                  </a:cubicBezTo>
                  <a:cubicBezTo>
                    <a:pt x="1099" y="1249"/>
                    <a:pt x="1336" y="926"/>
                    <a:pt x="1293" y="58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35"/>
            <p:cNvSpPr/>
            <p:nvPr/>
          </p:nvSpPr>
          <p:spPr>
            <a:xfrm>
              <a:off x="5327802" y="3038553"/>
              <a:ext cx="60931" cy="59185"/>
            </a:xfrm>
            <a:custGeom>
              <a:avLst/>
              <a:gdLst/>
              <a:ahLst/>
              <a:cxnLst/>
              <a:rect l="l" t="t" r="r" b="b"/>
              <a:pathLst>
                <a:path w="733" h="712" extrusionOk="0">
                  <a:moveTo>
                    <a:pt x="711" y="324"/>
                  </a:moveTo>
                  <a:cubicBezTo>
                    <a:pt x="689" y="130"/>
                    <a:pt x="517" y="1"/>
                    <a:pt x="323" y="22"/>
                  </a:cubicBezTo>
                  <a:cubicBezTo>
                    <a:pt x="151" y="44"/>
                    <a:pt x="0" y="216"/>
                    <a:pt x="43" y="410"/>
                  </a:cubicBezTo>
                  <a:cubicBezTo>
                    <a:pt x="65" y="582"/>
                    <a:pt x="237" y="711"/>
                    <a:pt x="409" y="690"/>
                  </a:cubicBezTo>
                  <a:cubicBezTo>
                    <a:pt x="603" y="668"/>
                    <a:pt x="732" y="496"/>
                    <a:pt x="711" y="324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35"/>
            <p:cNvSpPr/>
            <p:nvPr/>
          </p:nvSpPr>
          <p:spPr>
            <a:xfrm>
              <a:off x="5709014" y="3296324"/>
              <a:ext cx="125436" cy="127181"/>
            </a:xfrm>
            <a:custGeom>
              <a:avLst/>
              <a:gdLst/>
              <a:ahLst/>
              <a:cxnLst/>
              <a:rect l="l" t="t" r="r" b="b"/>
              <a:pathLst>
                <a:path w="1509" h="1530" extrusionOk="0">
                  <a:moveTo>
                    <a:pt x="1465" y="754"/>
                  </a:moveTo>
                  <a:cubicBezTo>
                    <a:pt x="1379" y="194"/>
                    <a:pt x="669" y="1"/>
                    <a:pt x="346" y="453"/>
                  </a:cubicBezTo>
                  <a:cubicBezTo>
                    <a:pt x="1" y="905"/>
                    <a:pt x="367" y="1529"/>
                    <a:pt x="927" y="1465"/>
                  </a:cubicBezTo>
                  <a:cubicBezTo>
                    <a:pt x="1271" y="1400"/>
                    <a:pt x="1508" y="1099"/>
                    <a:pt x="1465" y="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35"/>
            <p:cNvSpPr/>
            <p:nvPr/>
          </p:nvSpPr>
          <p:spPr>
            <a:xfrm>
              <a:off x="5698291" y="3285601"/>
              <a:ext cx="127181" cy="127181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1487" y="754"/>
                  </a:moveTo>
                  <a:cubicBezTo>
                    <a:pt x="1400" y="194"/>
                    <a:pt x="690" y="0"/>
                    <a:pt x="345" y="453"/>
                  </a:cubicBezTo>
                  <a:cubicBezTo>
                    <a:pt x="1" y="905"/>
                    <a:pt x="388" y="1529"/>
                    <a:pt x="948" y="1465"/>
                  </a:cubicBezTo>
                  <a:cubicBezTo>
                    <a:pt x="1271" y="1422"/>
                    <a:pt x="1530" y="1099"/>
                    <a:pt x="1487" y="75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35"/>
            <p:cNvSpPr/>
            <p:nvPr/>
          </p:nvSpPr>
          <p:spPr>
            <a:xfrm>
              <a:off x="5732289" y="3317770"/>
              <a:ext cx="66334" cy="68163"/>
            </a:xfrm>
            <a:custGeom>
              <a:avLst/>
              <a:gdLst/>
              <a:ahLst/>
              <a:cxnLst/>
              <a:rect l="l" t="t" r="r" b="b"/>
              <a:pathLst>
                <a:path w="798" h="820" extrusionOk="0">
                  <a:moveTo>
                    <a:pt x="776" y="410"/>
                  </a:moveTo>
                  <a:cubicBezTo>
                    <a:pt x="733" y="109"/>
                    <a:pt x="367" y="1"/>
                    <a:pt x="173" y="259"/>
                  </a:cubicBezTo>
                  <a:cubicBezTo>
                    <a:pt x="1" y="496"/>
                    <a:pt x="195" y="819"/>
                    <a:pt x="496" y="798"/>
                  </a:cubicBezTo>
                  <a:cubicBezTo>
                    <a:pt x="668" y="755"/>
                    <a:pt x="798" y="604"/>
                    <a:pt x="776" y="410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35"/>
            <p:cNvSpPr/>
            <p:nvPr/>
          </p:nvSpPr>
          <p:spPr>
            <a:xfrm>
              <a:off x="5571192" y="3147779"/>
              <a:ext cx="111055" cy="111055"/>
            </a:xfrm>
            <a:custGeom>
              <a:avLst/>
              <a:gdLst/>
              <a:ahLst/>
              <a:cxnLst/>
              <a:rect l="l" t="t" r="r" b="b"/>
              <a:pathLst>
                <a:path w="1336" h="1336" extrusionOk="0">
                  <a:moveTo>
                    <a:pt x="1271" y="582"/>
                  </a:moveTo>
                  <a:cubicBezTo>
                    <a:pt x="1228" y="237"/>
                    <a:pt x="927" y="0"/>
                    <a:pt x="582" y="43"/>
                  </a:cubicBezTo>
                  <a:cubicBezTo>
                    <a:pt x="238" y="86"/>
                    <a:pt x="1" y="388"/>
                    <a:pt x="44" y="732"/>
                  </a:cubicBezTo>
                  <a:cubicBezTo>
                    <a:pt x="87" y="1077"/>
                    <a:pt x="388" y="1335"/>
                    <a:pt x="733" y="1271"/>
                  </a:cubicBezTo>
                  <a:cubicBezTo>
                    <a:pt x="1078" y="1228"/>
                    <a:pt x="1336" y="926"/>
                    <a:pt x="1271" y="58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35"/>
            <p:cNvSpPr/>
            <p:nvPr/>
          </p:nvSpPr>
          <p:spPr>
            <a:xfrm>
              <a:off x="5560469" y="3136973"/>
              <a:ext cx="111055" cy="111138"/>
            </a:xfrm>
            <a:custGeom>
              <a:avLst/>
              <a:gdLst/>
              <a:ahLst/>
              <a:cxnLst/>
              <a:rect l="l" t="t" r="r" b="b"/>
              <a:pathLst>
                <a:path w="1336" h="1337" extrusionOk="0">
                  <a:moveTo>
                    <a:pt x="1293" y="582"/>
                  </a:moveTo>
                  <a:cubicBezTo>
                    <a:pt x="1228" y="238"/>
                    <a:pt x="927" y="1"/>
                    <a:pt x="582" y="44"/>
                  </a:cubicBezTo>
                  <a:cubicBezTo>
                    <a:pt x="238" y="87"/>
                    <a:pt x="1" y="389"/>
                    <a:pt x="44" y="733"/>
                  </a:cubicBezTo>
                  <a:cubicBezTo>
                    <a:pt x="87" y="1078"/>
                    <a:pt x="388" y="1336"/>
                    <a:pt x="733" y="1272"/>
                  </a:cubicBezTo>
                  <a:cubicBezTo>
                    <a:pt x="1077" y="1228"/>
                    <a:pt x="1336" y="927"/>
                    <a:pt x="1271" y="58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35"/>
            <p:cNvSpPr/>
            <p:nvPr/>
          </p:nvSpPr>
          <p:spPr>
            <a:xfrm>
              <a:off x="5585573" y="3162077"/>
              <a:ext cx="59102" cy="60931"/>
            </a:xfrm>
            <a:custGeom>
              <a:avLst/>
              <a:gdLst/>
              <a:ahLst/>
              <a:cxnLst/>
              <a:rect l="l" t="t" r="r" b="b"/>
              <a:pathLst>
                <a:path w="711" h="733" extrusionOk="0">
                  <a:moveTo>
                    <a:pt x="689" y="323"/>
                  </a:moveTo>
                  <a:cubicBezTo>
                    <a:pt x="668" y="151"/>
                    <a:pt x="495" y="0"/>
                    <a:pt x="323" y="44"/>
                  </a:cubicBezTo>
                  <a:cubicBezTo>
                    <a:pt x="129" y="65"/>
                    <a:pt x="0" y="237"/>
                    <a:pt x="22" y="410"/>
                  </a:cubicBezTo>
                  <a:cubicBezTo>
                    <a:pt x="43" y="603"/>
                    <a:pt x="215" y="733"/>
                    <a:pt x="409" y="711"/>
                  </a:cubicBezTo>
                  <a:cubicBezTo>
                    <a:pt x="582" y="668"/>
                    <a:pt x="711" y="517"/>
                    <a:pt x="689" y="323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35"/>
            <p:cNvSpPr/>
            <p:nvPr/>
          </p:nvSpPr>
          <p:spPr>
            <a:xfrm>
              <a:off x="7604684" y="446541"/>
              <a:ext cx="529922" cy="1176219"/>
            </a:xfrm>
            <a:custGeom>
              <a:avLst/>
              <a:gdLst/>
              <a:ahLst/>
              <a:cxnLst/>
              <a:rect l="l" t="t" r="r" b="b"/>
              <a:pathLst>
                <a:path w="6375" h="14150" extrusionOk="0">
                  <a:moveTo>
                    <a:pt x="1" y="3080"/>
                  </a:moveTo>
                  <a:lnTo>
                    <a:pt x="6375" y="1"/>
                  </a:lnTo>
                  <a:lnTo>
                    <a:pt x="6375" y="1810"/>
                  </a:lnTo>
                  <a:lnTo>
                    <a:pt x="1" y="4889"/>
                  </a:lnTo>
                  <a:close/>
                  <a:moveTo>
                    <a:pt x="1" y="12319"/>
                  </a:moveTo>
                  <a:lnTo>
                    <a:pt x="6375" y="9261"/>
                  </a:lnTo>
                  <a:lnTo>
                    <a:pt x="6375" y="11070"/>
                  </a:lnTo>
                  <a:lnTo>
                    <a:pt x="1" y="14149"/>
                  </a:lnTo>
                  <a:close/>
                  <a:moveTo>
                    <a:pt x="1" y="9239"/>
                  </a:moveTo>
                  <a:lnTo>
                    <a:pt x="6375" y="6160"/>
                  </a:lnTo>
                  <a:lnTo>
                    <a:pt x="6375" y="7969"/>
                  </a:lnTo>
                  <a:lnTo>
                    <a:pt x="1" y="11070"/>
                  </a:lnTo>
                  <a:lnTo>
                    <a:pt x="1" y="9261"/>
                  </a:lnTo>
                  <a:close/>
                  <a:moveTo>
                    <a:pt x="1" y="6160"/>
                  </a:moveTo>
                  <a:lnTo>
                    <a:pt x="6375" y="3080"/>
                  </a:lnTo>
                  <a:lnTo>
                    <a:pt x="6375" y="4889"/>
                  </a:lnTo>
                  <a:lnTo>
                    <a:pt x="1" y="79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35"/>
            <p:cNvSpPr/>
            <p:nvPr/>
          </p:nvSpPr>
          <p:spPr>
            <a:xfrm>
              <a:off x="7049823" y="95752"/>
              <a:ext cx="1432078" cy="173731"/>
            </a:xfrm>
            <a:custGeom>
              <a:avLst/>
              <a:gdLst/>
              <a:ahLst/>
              <a:cxnLst/>
              <a:rect l="l" t="t" r="r" b="b"/>
              <a:pathLst>
                <a:path w="17228" h="2090" extrusionOk="0">
                  <a:moveTo>
                    <a:pt x="969" y="991"/>
                  </a:moveTo>
                  <a:cubicBezTo>
                    <a:pt x="560" y="754"/>
                    <a:pt x="237" y="409"/>
                    <a:pt x="0" y="0"/>
                  </a:cubicBezTo>
                  <a:lnTo>
                    <a:pt x="17227" y="0"/>
                  </a:lnTo>
                  <a:cubicBezTo>
                    <a:pt x="15677" y="1228"/>
                    <a:pt x="12210" y="2089"/>
                    <a:pt x="8162" y="2089"/>
                  </a:cubicBezTo>
                  <a:cubicBezTo>
                    <a:pt x="5319" y="2089"/>
                    <a:pt x="2778" y="1658"/>
                    <a:pt x="969" y="99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35"/>
            <p:cNvSpPr/>
            <p:nvPr/>
          </p:nvSpPr>
          <p:spPr>
            <a:xfrm>
              <a:off x="6203110" y="1873220"/>
              <a:ext cx="356274" cy="429756"/>
            </a:xfrm>
            <a:custGeom>
              <a:avLst/>
              <a:gdLst/>
              <a:ahLst/>
              <a:cxnLst/>
              <a:rect l="l" t="t" r="r" b="b"/>
              <a:pathLst>
                <a:path w="4286" h="5170" extrusionOk="0">
                  <a:moveTo>
                    <a:pt x="0" y="4588"/>
                  </a:moveTo>
                  <a:lnTo>
                    <a:pt x="3360" y="1"/>
                  </a:lnTo>
                  <a:cubicBezTo>
                    <a:pt x="3640" y="195"/>
                    <a:pt x="3941" y="345"/>
                    <a:pt x="4286" y="431"/>
                  </a:cubicBezTo>
                  <a:lnTo>
                    <a:pt x="840" y="5169"/>
                  </a:lnTo>
                  <a:cubicBezTo>
                    <a:pt x="603" y="4932"/>
                    <a:pt x="302" y="4717"/>
                    <a:pt x="0" y="4588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2" name="Google Shape;13592;p35"/>
          <p:cNvGrpSpPr/>
          <p:nvPr/>
        </p:nvGrpSpPr>
        <p:grpSpPr>
          <a:xfrm flipH="1">
            <a:off x="5988298" y="3489424"/>
            <a:ext cx="2756293" cy="1655854"/>
            <a:chOff x="-2585750" y="2330149"/>
            <a:chExt cx="2756293" cy="1655854"/>
          </a:xfrm>
        </p:grpSpPr>
        <p:sp>
          <p:nvSpPr>
            <p:cNvPr id="13593" name="Google Shape;13593;p35"/>
            <p:cNvSpPr/>
            <p:nvPr/>
          </p:nvSpPr>
          <p:spPr>
            <a:xfrm flipH="1">
              <a:off x="-2585750" y="2330149"/>
              <a:ext cx="956258" cy="712040"/>
            </a:xfrm>
            <a:custGeom>
              <a:avLst/>
              <a:gdLst/>
              <a:ahLst/>
              <a:cxnLst/>
              <a:rect l="l" t="t" r="r" b="b"/>
              <a:pathLst>
                <a:path w="12975" h="9661" extrusionOk="0">
                  <a:moveTo>
                    <a:pt x="12974" y="0"/>
                  </a:moveTo>
                  <a:lnTo>
                    <a:pt x="0" y="0"/>
                  </a:lnTo>
                  <a:lnTo>
                    <a:pt x="0" y="9661"/>
                  </a:lnTo>
                  <a:lnTo>
                    <a:pt x="12974" y="9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35"/>
            <p:cNvSpPr/>
            <p:nvPr/>
          </p:nvSpPr>
          <p:spPr>
            <a:xfrm flipH="1">
              <a:off x="-2192490" y="3042105"/>
              <a:ext cx="169805" cy="231868"/>
            </a:xfrm>
            <a:custGeom>
              <a:avLst/>
              <a:gdLst/>
              <a:ahLst/>
              <a:cxnLst/>
              <a:rect l="l" t="t" r="r" b="b"/>
              <a:pathLst>
                <a:path w="2304" h="3146" extrusionOk="0">
                  <a:moveTo>
                    <a:pt x="2304" y="1"/>
                  </a:moveTo>
                  <a:lnTo>
                    <a:pt x="1" y="1"/>
                  </a:lnTo>
                  <a:lnTo>
                    <a:pt x="1" y="3146"/>
                  </a:lnTo>
                  <a:lnTo>
                    <a:pt x="2304" y="31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35"/>
            <p:cNvSpPr/>
            <p:nvPr/>
          </p:nvSpPr>
          <p:spPr>
            <a:xfrm flipH="1">
              <a:off x="-2192490" y="3042105"/>
              <a:ext cx="169805" cy="62131"/>
            </a:xfrm>
            <a:custGeom>
              <a:avLst/>
              <a:gdLst/>
              <a:ahLst/>
              <a:cxnLst/>
              <a:rect l="l" t="t" r="r" b="b"/>
              <a:pathLst>
                <a:path w="2304" h="843" extrusionOk="0">
                  <a:moveTo>
                    <a:pt x="2304" y="1"/>
                  </a:moveTo>
                  <a:lnTo>
                    <a:pt x="1" y="1"/>
                  </a:lnTo>
                  <a:lnTo>
                    <a:pt x="1" y="843"/>
                  </a:lnTo>
                  <a:lnTo>
                    <a:pt x="2304" y="843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35"/>
            <p:cNvSpPr/>
            <p:nvPr/>
          </p:nvSpPr>
          <p:spPr>
            <a:xfrm flipH="1">
              <a:off x="-2490530" y="2400461"/>
              <a:ext cx="765817" cy="571342"/>
            </a:xfrm>
            <a:custGeom>
              <a:avLst/>
              <a:gdLst/>
              <a:ahLst/>
              <a:cxnLst/>
              <a:rect l="l" t="t" r="r" b="b"/>
              <a:pathLst>
                <a:path w="10391" h="7752" extrusionOk="0">
                  <a:moveTo>
                    <a:pt x="10390" y="1"/>
                  </a:moveTo>
                  <a:lnTo>
                    <a:pt x="0" y="1"/>
                  </a:lnTo>
                  <a:lnTo>
                    <a:pt x="0" y="7752"/>
                  </a:lnTo>
                  <a:lnTo>
                    <a:pt x="10390" y="775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35"/>
            <p:cNvSpPr/>
            <p:nvPr/>
          </p:nvSpPr>
          <p:spPr>
            <a:xfrm flipH="1">
              <a:off x="-2519507" y="3559575"/>
              <a:ext cx="2634148" cy="426428"/>
            </a:xfrm>
            <a:custGeom>
              <a:avLst/>
              <a:gdLst/>
              <a:ahLst/>
              <a:cxnLst/>
              <a:rect l="l" t="t" r="r" b="b"/>
              <a:pathLst>
                <a:path w="25949" h="5786" extrusionOk="0">
                  <a:moveTo>
                    <a:pt x="25949" y="0"/>
                  </a:moveTo>
                  <a:lnTo>
                    <a:pt x="1" y="0"/>
                  </a:lnTo>
                  <a:lnTo>
                    <a:pt x="1" y="5785"/>
                  </a:lnTo>
                  <a:lnTo>
                    <a:pt x="25949" y="578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35"/>
            <p:cNvSpPr/>
            <p:nvPr/>
          </p:nvSpPr>
          <p:spPr>
            <a:xfrm flipH="1">
              <a:off x="-2519482" y="3559575"/>
              <a:ext cx="2634148" cy="86951"/>
            </a:xfrm>
            <a:custGeom>
              <a:avLst/>
              <a:gdLst/>
              <a:ahLst/>
              <a:cxnLst/>
              <a:rect l="l" t="t" r="r" b="b"/>
              <a:pathLst>
                <a:path w="25949" h="1180" extrusionOk="0">
                  <a:moveTo>
                    <a:pt x="25949" y="0"/>
                  </a:moveTo>
                  <a:lnTo>
                    <a:pt x="1" y="0"/>
                  </a:lnTo>
                  <a:lnTo>
                    <a:pt x="1" y="1180"/>
                  </a:lnTo>
                  <a:lnTo>
                    <a:pt x="25949" y="118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35"/>
            <p:cNvSpPr/>
            <p:nvPr/>
          </p:nvSpPr>
          <p:spPr>
            <a:xfrm flipH="1">
              <a:off x="-2585707" y="3187000"/>
              <a:ext cx="2756250" cy="368451"/>
            </a:xfrm>
            <a:custGeom>
              <a:avLst/>
              <a:gdLst/>
              <a:ahLst/>
              <a:cxnLst/>
              <a:rect l="l" t="t" r="r" b="b"/>
              <a:pathLst>
                <a:path w="27803" h="4999" extrusionOk="0">
                  <a:moveTo>
                    <a:pt x="27802" y="0"/>
                  </a:moveTo>
                  <a:lnTo>
                    <a:pt x="1" y="0"/>
                  </a:lnTo>
                  <a:lnTo>
                    <a:pt x="1" y="4999"/>
                  </a:lnTo>
                  <a:lnTo>
                    <a:pt x="27802" y="4999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35"/>
            <p:cNvSpPr/>
            <p:nvPr/>
          </p:nvSpPr>
          <p:spPr>
            <a:xfrm flipH="1">
              <a:off x="-2569152" y="3207700"/>
              <a:ext cx="2739667" cy="347752"/>
            </a:xfrm>
            <a:custGeom>
              <a:avLst/>
              <a:gdLst/>
              <a:ahLst/>
              <a:cxnLst/>
              <a:rect l="l" t="t" r="r" b="b"/>
              <a:pathLst>
                <a:path w="27578" h="4718" extrusionOk="0">
                  <a:moveTo>
                    <a:pt x="1" y="0"/>
                  </a:moveTo>
                  <a:lnTo>
                    <a:pt x="1" y="4718"/>
                  </a:lnTo>
                  <a:lnTo>
                    <a:pt x="27578" y="4718"/>
                  </a:lnTo>
                  <a:lnTo>
                    <a:pt x="275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35"/>
            <p:cNvSpPr/>
            <p:nvPr/>
          </p:nvSpPr>
          <p:spPr>
            <a:xfrm flipH="1">
              <a:off x="-1168232" y="3207712"/>
              <a:ext cx="782473" cy="136644"/>
            </a:xfrm>
            <a:custGeom>
              <a:avLst/>
              <a:gdLst/>
              <a:ahLst/>
              <a:cxnLst/>
              <a:rect l="l" t="t" r="r" b="b"/>
              <a:pathLst>
                <a:path w="10617" h="1854" extrusionOk="0">
                  <a:moveTo>
                    <a:pt x="1" y="0"/>
                  </a:moveTo>
                  <a:lnTo>
                    <a:pt x="1" y="393"/>
                  </a:lnTo>
                  <a:cubicBezTo>
                    <a:pt x="1" y="1236"/>
                    <a:pt x="619" y="1854"/>
                    <a:pt x="1461" y="1854"/>
                  </a:cubicBezTo>
                  <a:lnTo>
                    <a:pt x="9156" y="1854"/>
                  </a:lnTo>
                  <a:cubicBezTo>
                    <a:pt x="9998" y="1854"/>
                    <a:pt x="10616" y="1236"/>
                    <a:pt x="10616" y="393"/>
                  </a:cubicBezTo>
                  <a:lnTo>
                    <a:pt x="10616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35"/>
            <p:cNvSpPr/>
            <p:nvPr/>
          </p:nvSpPr>
          <p:spPr>
            <a:xfrm flipH="1">
              <a:off x="-1052307" y="3236677"/>
              <a:ext cx="95294" cy="41421"/>
            </a:xfrm>
            <a:custGeom>
              <a:avLst/>
              <a:gdLst/>
              <a:ahLst/>
              <a:cxnLst/>
              <a:rect l="l" t="t" r="r" b="b"/>
              <a:pathLst>
                <a:path w="1293" h="562" extrusionOk="0">
                  <a:moveTo>
                    <a:pt x="1292" y="0"/>
                  </a:moveTo>
                  <a:lnTo>
                    <a:pt x="1" y="0"/>
                  </a:lnTo>
                  <a:lnTo>
                    <a:pt x="1" y="562"/>
                  </a:lnTo>
                  <a:lnTo>
                    <a:pt x="1292" y="5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35"/>
            <p:cNvSpPr/>
            <p:nvPr/>
          </p:nvSpPr>
          <p:spPr>
            <a:xfrm flipH="1">
              <a:off x="-932249" y="3236677"/>
              <a:ext cx="95294" cy="41421"/>
            </a:xfrm>
            <a:custGeom>
              <a:avLst/>
              <a:gdLst/>
              <a:ahLst/>
              <a:cxnLst/>
              <a:rect l="l" t="t" r="r" b="b"/>
              <a:pathLst>
                <a:path w="1293" h="562" extrusionOk="0">
                  <a:moveTo>
                    <a:pt x="1293" y="0"/>
                  </a:moveTo>
                  <a:lnTo>
                    <a:pt x="1" y="0"/>
                  </a:lnTo>
                  <a:lnTo>
                    <a:pt x="1" y="562"/>
                  </a:lnTo>
                  <a:lnTo>
                    <a:pt x="1293" y="5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35"/>
            <p:cNvSpPr/>
            <p:nvPr/>
          </p:nvSpPr>
          <p:spPr>
            <a:xfrm flipH="1">
              <a:off x="-812190" y="3236677"/>
              <a:ext cx="95220" cy="41421"/>
            </a:xfrm>
            <a:custGeom>
              <a:avLst/>
              <a:gdLst/>
              <a:ahLst/>
              <a:cxnLst/>
              <a:rect l="l" t="t" r="r" b="b"/>
              <a:pathLst>
                <a:path w="1292" h="562" extrusionOk="0">
                  <a:moveTo>
                    <a:pt x="1292" y="0"/>
                  </a:moveTo>
                  <a:lnTo>
                    <a:pt x="0" y="0"/>
                  </a:lnTo>
                  <a:lnTo>
                    <a:pt x="0" y="562"/>
                  </a:lnTo>
                  <a:lnTo>
                    <a:pt x="1292" y="5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35"/>
            <p:cNvSpPr/>
            <p:nvPr/>
          </p:nvSpPr>
          <p:spPr>
            <a:xfrm flipH="1">
              <a:off x="-688004" y="3236677"/>
              <a:ext cx="91093" cy="41421"/>
            </a:xfrm>
            <a:custGeom>
              <a:avLst/>
              <a:gdLst/>
              <a:ahLst/>
              <a:cxnLst/>
              <a:rect l="l" t="t" r="r" b="b"/>
              <a:pathLst>
                <a:path w="1236" h="562" extrusionOk="0">
                  <a:moveTo>
                    <a:pt x="1236" y="0"/>
                  </a:moveTo>
                  <a:lnTo>
                    <a:pt x="0" y="0"/>
                  </a:lnTo>
                  <a:lnTo>
                    <a:pt x="0" y="562"/>
                  </a:lnTo>
                  <a:lnTo>
                    <a:pt x="1236" y="5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35"/>
            <p:cNvSpPr/>
            <p:nvPr/>
          </p:nvSpPr>
          <p:spPr>
            <a:xfrm flipH="1">
              <a:off x="-568020" y="3236677"/>
              <a:ext cx="91167" cy="41421"/>
            </a:xfrm>
            <a:custGeom>
              <a:avLst/>
              <a:gdLst/>
              <a:ahLst/>
              <a:cxnLst/>
              <a:rect l="l" t="t" r="r" b="b"/>
              <a:pathLst>
                <a:path w="1237" h="562" extrusionOk="0">
                  <a:moveTo>
                    <a:pt x="1236" y="0"/>
                  </a:moveTo>
                  <a:lnTo>
                    <a:pt x="1" y="0"/>
                  </a:lnTo>
                  <a:lnTo>
                    <a:pt x="1" y="562"/>
                  </a:lnTo>
                  <a:lnTo>
                    <a:pt x="1236" y="5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35"/>
            <p:cNvSpPr/>
            <p:nvPr/>
          </p:nvSpPr>
          <p:spPr>
            <a:xfrm flipH="1">
              <a:off x="-2391184" y="2504011"/>
              <a:ext cx="562994" cy="20710"/>
            </a:xfrm>
            <a:custGeom>
              <a:avLst/>
              <a:gdLst/>
              <a:ahLst/>
              <a:cxnLst/>
              <a:rect l="l" t="t" r="r" b="b"/>
              <a:pathLst>
                <a:path w="7639" h="281" extrusionOk="0">
                  <a:moveTo>
                    <a:pt x="7639" y="0"/>
                  </a:moveTo>
                  <a:lnTo>
                    <a:pt x="0" y="0"/>
                  </a:lnTo>
                  <a:lnTo>
                    <a:pt x="0" y="281"/>
                  </a:lnTo>
                  <a:lnTo>
                    <a:pt x="7639" y="28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35"/>
            <p:cNvSpPr/>
            <p:nvPr/>
          </p:nvSpPr>
          <p:spPr>
            <a:xfrm flipH="1">
              <a:off x="-2391184" y="2570195"/>
              <a:ext cx="562994" cy="20784"/>
            </a:xfrm>
            <a:custGeom>
              <a:avLst/>
              <a:gdLst/>
              <a:ahLst/>
              <a:cxnLst/>
              <a:rect l="l" t="t" r="r" b="b"/>
              <a:pathLst>
                <a:path w="7639" h="282" extrusionOk="0">
                  <a:moveTo>
                    <a:pt x="7639" y="1"/>
                  </a:moveTo>
                  <a:lnTo>
                    <a:pt x="0" y="1"/>
                  </a:lnTo>
                  <a:lnTo>
                    <a:pt x="0" y="282"/>
                  </a:lnTo>
                  <a:lnTo>
                    <a:pt x="7639" y="282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35"/>
            <p:cNvSpPr/>
            <p:nvPr/>
          </p:nvSpPr>
          <p:spPr>
            <a:xfrm flipH="1">
              <a:off x="-2391184" y="2636452"/>
              <a:ext cx="562994" cy="20784"/>
            </a:xfrm>
            <a:custGeom>
              <a:avLst/>
              <a:gdLst/>
              <a:ahLst/>
              <a:cxnLst/>
              <a:rect l="l" t="t" r="r" b="b"/>
              <a:pathLst>
                <a:path w="7639" h="282" extrusionOk="0">
                  <a:moveTo>
                    <a:pt x="7639" y="0"/>
                  </a:moveTo>
                  <a:lnTo>
                    <a:pt x="0" y="0"/>
                  </a:lnTo>
                  <a:lnTo>
                    <a:pt x="0" y="281"/>
                  </a:lnTo>
                  <a:lnTo>
                    <a:pt x="7639" y="28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35"/>
            <p:cNvSpPr/>
            <p:nvPr/>
          </p:nvSpPr>
          <p:spPr>
            <a:xfrm flipH="1">
              <a:off x="-2391184" y="2702710"/>
              <a:ext cx="562994" cy="20710"/>
            </a:xfrm>
            <a:custGeom>
              <a:avLst/>
              <a:gdLst/>
              <a:ahLst/>
              <a:cxnLst/>
              <a:rect l="l" t="t" r="r" b="b"/>
              <a:pathLst>
                <a:path w="7639" h="281" extrusionOk="0">
                  <a:moveTo>
                    <a:pt x="7639" y="0"/>
                  </a:moveTo>
                  <a:lnTo>
                    <a:pt x="0" y="0"/>
                  </a:lnTo>
                  <a:lnTo>
                    <a:pt x="0" y="281"/>
                  </a:lnTo>
                  <a:lnTo>
                    <a:pt x="7639" y="28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35"/>
            <p:cNvSpPr/>
            <p:nvPr/>
          </p:nvSpPr>
          <p:spPr>
            <a:xfrm flipH="1">
              <a:off x="-2391184" y="2768894"/>
              <a:ext cx="562994" cy="20784"/>
            </a:xfrm>
            <a:custGeom>
              <a:avLst/>
              <a:gdLst/>
              <a:ahLst/>
              <a:cxnLst/>
              <a:rect l="l" t="t" r="r" b="b"/>
              <a:pathLst>
                <a:path w="7639" h="282" extrusionOk="0">
                  <a:moveTo>
                    <a:pt x="7639" y="1"/>
                  </a:moveTo>
                  <a:lnTo>
                    <a:pt x="0" y="1"/>
                  </a:lnTo>
                  <a:lnTo>
                    <a:pt x="0" y="281"/>
                  </a:lnTo>
                  <a:lnTo>
                    <a:pt x="7639" y="28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35"/>
            <p:cNvSpPr/>
            <p:nvPr/>
          </p:nvSpPr>
          <p:spPr>
            <a:xfrm flipH="1">
              <a:off x="-2391186" y="2835152"/>
              <a:ext cx="281534" cy="20784"/>
            </a:xfrm>
            <a:custGeom>
              <a:avLst/>
              <a:gdLst/>
              <a:ahLst/>
              <a:cxnLst/>
              <a:rect l="l" t="t" r="r" b="b"/>
              <a:pathLst>
                <a:path w="3820" h="282" extrusionOk="0">
                  <a:moveTo>
                    <a:pt x="3820" y="0"/>
                  </a:moveTo>
                  <a:lnTo>
                    <a:pt x="0" y="0"/>
                  </a:lnTo>
                  <a:lnTo>
                    <a:pt x="0" y="281"/>
                  </a:lnTo>
                  <a:lnTo>
                    <a:pt x="3820" y="28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3" name="Google Shape;13613;p35"/>
          <p:cNvGrpSpPr/>
          <p:nvPr/>
        </p:nvGrpSpPr>
        <p:grpSpPr>
          <a:xfrm>
            <a:off x="0" y="429925"/>
            <a:ext cx="2217259" cy="1181032"/>
            <a:chOff x="0" y="429925"/>
            <a:chExt cx="2217259" cy="1181032"/>
          </a:xfrm>
        </p:grpSpPr>
        <p:sp>
          <p:nvSpPr>
            <p:cNvPr id="13614" name="Google Shape;13614;p35"/>
            <p:cNvSpPr/>
            <p:nvPr/>
          </p:nvSpPr>
          <p:spPr>
            <a:xfrm>
              <a:off x="0" y="504437"/>
              <a:ext cx="704555" cy="1106520"/>
            </a:xfrm>
            <a:custGeom>
              <a:avLst/>
              <a:gdLst/>
              <a:ahLst/>
              <a:cxnLst/>
              <a:rect l="l" t="t" r="r" b="b"/>
              <a:pathLst>
                <a:path w="9777" h="15355" extrusionOk="0">
                  <a:moveTo>
                    <a:pt x="6633" y="0"/>
                  </a:moveTo>
                  <a:lnTo>
                    <a:pt x="0" y="6051"/>
                  </a:lnTo>
                  <a:lnTo>
                    <a:pt x="0" y="15354"/>
                  </a:lnTo>
                  <a:lnTo>
                    <a:pt x="9777" y="34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35"/>
            <p:cNvSpPr/>
            <p:nvPr/>
          </p:nvSpPr>
          <p:spPr>
            <a:xfrm>
              <a:off x="0" y="518417"/>
              <a:ext cx="645608" cy="988553"/>
            </a:xfrm>
            <a:custGeom>
              <a:avLst/>
              <a:gdLst/>
              <a:ahLst/>
              <a:cxnLst/>
              <a:rect l="l" t="t" r="r" b="b"/>
              <a:pathLst>
                <a:path w="8959" h="13718" extrusionOk="0">
                  <a:moveTo>
                    <a:pt x="6417" y="0"/>
                  </a:moveTo>
                  <a:lnTo>
                    <a:pt x="0" y="5857"/>
                  </a:lnTo>
                  <a:lnTo>
                    <a:pt x="0" y="13717"/>
                  </a:lnTo>
                  <a:lnTo>
                    <a:pt x="8958" y="28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35"/>
            <p:cNvSpPr/>
            <p:nvPr/>
          </p:nvSpPr>
          <p:spPr>
            <a:xfrm>
              <a:off x="0" y="563384"/>
              <a:ext cx="645608" cy="943586"/>
            </a:xfrm>
            <a:custGeom>
              <a:avLst/>
              <a:gdLst/>
              <a:ahLst/>
              <a:cxnLst/>
              <a:rect l="l" t="t" r="r" b="b"/>
              <a:pathLst>
                <a:path w="8959" h="13094" extrusionOk="0">
                  <a:moveTo>
                    <a:pt x="6977" y="1"/>
                  </a:moveTo>
                  <a:lnTo>
                    <a:pt x="0" y="6396"/>
                  </a:lnTo>
                  <a:lnTo>
                    <a:pt x="0" y="13093"/>
                  </a:lnTo>
                  <a:lnTo>
                    <a:pt x="8958" y="2197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35"/>
            <p:cNvSpPr/>
            <p:nvPr/>
          </p:nvSpPr>
          <p:spPr>
            <a:xfrm>
              <a:off x="0" y="1326881"/>
              <a:ext cx="116453" cy="180084"/>
            </a:xfrm>
            <a:custGeom>
              <a:avLst/>
              <a:gdLst/>
              <a:ahLst/>
              <a:cxnLst/>
              <a:rect l="l" t="t" r="r" b="b"/>
              <a:pathLst>
                <a:path w="1616" h="2499" extrusionOk="0">
                  <a:moveTo>
                    <a:pt x="0" y="0"/>
                  </a:moveTo>
                  <a:lnTo>
                    <a:pt x="0" y="2498"/>
                  </a:lnTo>
                  <a:lnTo>
                    <a:pt x="1615" y="517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35"/>
            <p:cNvSpPr/>
            <p:nvPr/>
          </p:nvSpPr>
          <p:spPr>
            <a:xfrm rot="451037">
              <a:off x="1722525" y="613633"/>
              <a:ext cx="460980" cy="546301"/>
            </a:xfrm>
            <a:custGeom>
              <a:avLst/>
              <a:gdLst/>
              <a:ahLst/>
              <a:cxnLst/>
              <a:rect l="l" t="t" r="r" b="b"/>
              <a:pathLst>
                <a:path w="6397" h="7581" extrusionOk="0">
                  <a:moveTo>
                    <a:pt x="3274" y="1"/>
                  </a:moveTo>
                  <a:lnTo>
                    <a:pt x="3123" y="108"/>
                  </a:lnTo>
                  <a:lnTo>
                    <a:pt x="151" y="1809"/>
                  </a:lnTo>
                  <a:lnTo>
                    <a:pt x="0" y="1896"/>
                  </a:lnTo>
                  <a:lnTo>
                    <a:pt x="0" y="2089"/>
                  </a:lnTo>
                  <a:lnTo>
                    <a:pt x="0" y="5513"/>
                  </a:lnTo>
                  <a:lnTo>
                    <a:pt x="0" y="5686"/>
                  </a:lnTo>
                  <a:lnTo>
                    <a:pt x="151" y="5772"/>
                  </a:lnTo>
                  <a:lnTo>
                    <a:pt x="3123" y="7495"/>
                  </a:lnTo>
                  <a:lnTo>
                    <a:pt x="3274" y="7581"/>
                  </a:lnTo>
                  <a:lnTo>
                    <a:pt x="3424" y="7495"/>
                  </a:lnTo>
                  <a:lnTo>
                    <a:pt x="6396" y="5772"/>
                  </a:lnTo>
                  <a:lnTo>
                    <a:pt x="6095" y="5255"/>
                  </a:lnTo>
                  <a:lnTo>
                    <a:pt x="3274" y="6892"/>
                  </a:lnTo>
                  <a:lnTo>
                    <a:pt x="1034" y="5341"/>
                  </a:lnTo>
                  <a:lnTo>
                    <a:pt x="1034" y="2262"/>
                  </a:lnTo>
                  <a:lnTo>
                    <a:pt x="3274" y="711"/>
                  </a:lnTo>
                  <a:lnTo>
                    <a:pt x="6095" y="2348"/>
                  </a:lnTo>
                  <a:lnTo>
                    <a:pt x="6396" y="1809"/>
                  </a:lnTo>
                  <a:lnTo>
                    <a:pt x="3424" y="108"/>
                  </a:lnTo>
                  <a:lnTo>
                    <a:pt x="32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35"/>
            <p:cNvSpPr/>
            <p:nvPr/>
          </p:nvSpPr>
          <p:spPr>
            <a:xfrm rot="451037">
              <a:off x="1216036" y="792144"/>
              <a:ext cx="533906" cy="65216"/>
            </a:xfrm>
            <a:custGeom>
              <a:avLst/>
              <a:gdLst/>
              <a:ahLst/>
              <a:cxnLst/>
              <a:rect l="l" t="t" r="r" b="b"/>
              <a:pathLst>
                <a:path w="7409" h="905" extrusionOk="0">
                  <a:moveTo>
                    <a:pt x="7408" y="905"/>
                  </a:moveTo>
                  <a:lnTo>
                    <a:pt x="7408" y="0"/>
                  </a:lnTo>
                  <a:lnTo>
                    <a:pt x="1" y="0"/>
                  </a:lnTo>
                  <a:lnTo>
                    <a:pt x="1" y="90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35"/>
            <p:cNvSpPr/>
            <p:nvPr/>
          </p:nvSpPr>
          <p:spPr>
            <a:xfrm rot="451037">
              <a:off x="722275" y="678076"/>
              <a:ext cx="498163" cy="159905"/>
            </a:xfrm>
            <a:custGeom>
              <a:avLst/>
              <a:gdLst/>
              <a:ahLst/>
              <a:cxnLst/>
              <a:rect l="l" t="t" r="r" b="b"/>
              <a:pathLst>
                <a:path w="6913" h="2219" extrusionOk="0">
                  <a:moveTo>
                    <a:pt x="6913" y="2218"/>
                  </a:moveTo>
                  <a:lnTo>
                    <a:pt x="6913" y="0"/>
                  </a:lnTo>
                  <a:lnTo>
                    <a:pt x="0" y="0"/>
                  </a:lnTo>
                  <a:lnTo>
                    <a:pt x="0" y="22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35"/>
            <p:cNvSpPr/>
            <p:nvPr/>
          </p:nvSpPr>
          <p:spPr>
            <a:xfrm rot="451037">
              <a:off x="723896" y="653409"/>
              <a:ext cx="121064" cy="159905"/>
            </a:xfrm>
            <a:custGeom>
              <a:avLst/>
              <a:gdLst/>
              <a:ahLst/>
              <a:cxnLst/>
              <a:rect l="l" t="t" r="r" b="b"/>
              <a:pathLst>
                <a:path w="1680" h="2219" extrusionOk="0">
                  <a:moveTo>
                    <a:pt x="1077" y="0"/>
                  </a:moveTo>
                  <a:lnTo>
                    <a:pt x="0" y="0"/>
                  </a:lnTo>
                  <a:lnTo>
                    <a:pt x="0" y="2218"/>
                  </a:lnTo>
                  <a:lnTo>
                    <a:pt x="1615" y="2218"/>
                  </a:lnTo>
                  <a:lnTo>
                    <a:pt x="1615" y="2154"/>
                  </a:lnTo>
                  <a:cubicBezTo>
                    <a:pt x="1680" y="1400"/>
                    <a:pt x="1486" y="646"/>
                    <a:pt x="1077" y="0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35"/>
            <p:cNvSpPr/>
            <p:nvPr/>
          </p:nvSpPr>
          <p:spPr>
            <a:xfrm>
              <a:off x="268432" y="429925"/>
              <a:ext cx="527714" cy="527714"/>
            </a:xfrm>
            <a:custGeom>
              <a:avLst/>
              <a:gdLst/>
              <a:ahLst/>
              <a:cxnLst/>
              <a:rect l="l" t="t" r="r" b="b"/>
              <a:pathLst>
                <a:path w="7323" h="7323" extrusionOk="0">
                  <a:moveTo>
                    <a:pt x="3920" y="151"/>
                  </a:moveTo>
                  <a:cubicBezTo>
                    <a:pt x="5858" y="302"/>
                    <a:pt x="7322" y="1982"/>
                    <a:pt x="7171" y="3920"/>
                  </a:cubicBezTo>
                  <a:cubicBezTo>
                    <a:pt x="7021" y="5858"/>
                    <a:pt x="5341" y="7322"/>
                    <a:pt x="3403" y="7172"/>
                  </a:cubicBezTo>
                  <a:cubicBezTo>
                    <a:pt x="1465" y="7021"/>
                    <a:pt x="0" y="5341"/>
                    <a:pt x="151" y="3403"/>
                  </a:cubicBezTo>
                  <a:cubicBezTo>
                    <a:pt x="302" y="1465"/>
                    <a:pt x="1982" y="1"/>
                    <a:pt x="3920" y="1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35"/>
            <p:cNvSpPr/>
            <p:nvPr/>
          </p:nvSpPr>
          <p:spPr>
            <a:xfrm>
              <a:off x="294806" y="464082"/>
              <a:ext cx="493556" cy="493556"/>
            </a:xfrm>
            <a:custGeom>
              <a:avLst/>
              <a:gdLst/>
              <a:ahLst/>
              <a:cxnLst/>
              <a:rect l="l" t="t" r="r" b="b"/>
              <a:pathLst>
                <a:path w="6849" h="6849" extrusionOk="0">
                  <a:moveTo>
                    <a:pt x="6482" y="1702"/>
                  </a:moveTo>
                  <a:cubicBezTo>
                    <a:pt x="6741" y="2240"/>
                    <a:pt x="6848" y="2843"/>
                    <a:pt x="6805" y="3446"/>
                  </a:cubicBezTo>
                  <a:cubicBezTo>
                    <a:pt x="6655" y="5384"/>
                    <a:pt x="4975" y="6848"/>
                    <a:pt x="3037" y="6698"/>
                  </a:cubicBezTo>
                  <a:cubicBezTo>
                    <a:pt x="1960" y="6611"/>
                    <a:pt x="970" y="6051"/>
                    <a:pt x="367" y="5147"/>
                  </a:cubicBezTo>
                  <a:cubicBezTo>
                    <a:pt x="108" y="4609"/>
                    <a:pt x="0" y="4006"/>
                    <a:pt x="44" y="3403"/>
                  </a:cubicBezTo>
                  <a:cubicBezTo>
                    <a:pt x="194" y="1465"/>
                    <a:pt x="1874" y="0"/>
                    <a:pt x="3812" y="151"/>
                  </a:cubicBezTo>
                  <a:cubicBezTo>
                    <a:pt x="4889" y="216"/>
                    <a:pt x="5879" y="797"/>
                    <a:pt x="6482" y="17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35"/>
            <p:cNvSpPr/>
            <p:nvPr/>
          </p:nvSpPr>
          <p:spPr>
            <a:xfrm>
              <a:off x="373931" y="563384"/>
              <a:ext cx="329037" cy="329037"/>
            </a:xfrm>
            <a:custGeom>
              <a:avLst/>
              <a:gdLst/>
              <a:ahLst/>
              <a:cxnLst/>
              <a:rect l="l" t="t" r="r" b="b"/>
              <a:pathLst>
                <a:path w="4566" h="4566" extrusionOk="0">
                  <a:moveTo>
                    <a:pt x="3575" y="733"/>
                  </a:moveTo>
                  <a:cubicBezTo>
                    <a:pt x="4437" y="1443"/>
                    <a:pt x="4566" y="2714"/>
                    <a:pt x="3855" y="3597"/>
                  </a:cubicBezTo>
                  <a:cubicBezTo>
                    <a:pt x="3123" y="4458"/>
                    <a:pt x="1853" y="4566"/>
                    <a:pt x="970" y="3855"/>
                  </a:cubicBezTo>
                  <a:cubicBezTo>
                    <a:pt x="108" y="3145"/>
                    <a:pt x="1" y="1852"/>
                    <a:pt x="711" y="991"/>
                  </a:cubicBezTo>
                  <a:cubicBezTo>
                    <a:pt x="1422" y="130"/>
                    <a:pt x="2714" y="1"/>
                    <a:pt x="3575" y="7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35"/>
            <p:cNvSpPr/>
            <p:nvPr/>
          </p:nvSpPr>
          <p:spPr>
            <a:xfrm>
              <a:off x="380128" y="541693"/>
              <a:ext cx="304248" cy="304176"/>
            </a:xfrm>
            <a:custGeom>
              <a:avLst/>
              <a:gdLst/>
              <a:ahLst/>
              <a:cxnLst/>
              <a:rect l="l" t="t" r="r" b="b"/>
              <a:pathLst>
                <a:path w="4222" h="4221" extrusionOk="0">
                  <a:moveTo>
                    <a:pt x="2262" y="86"/>
                  </a:moveTo>
                  <a:cubicBezTo>
                    <a:pt x="3382" y="172"/>
                    <a:pt x="4222" y="1141"/>
                    <a:pt x="4135" y="2261"/>
                  </a:cubicBezTo>
                  <a:cubicBezTo>
                    <a:pt x="4071" y="3381"/>
                    <a:pt x="3080" y="4221"/>
                    <a:pt x="1960" y="4156"/>
                  </a:cubicBezTo>
                  <a:cubicBezTo>
                    <a:pt x="841" y="4070"/>
                    <a:pt x="1" y="3079"/>
                    <a:pt x="87" y="1960"/>
                  </a:cubicBezTo>
                  <a:cubicBezTo>
                    <a:pt x="152" y="840"/>
                    <a:pt x="1142" y="0"/>
                    <a:pt x="2262" y="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35"/>
            <p:cNvSpPr/>
            <p:nvPr/>
          </p:nvSpPr>
          <p:spPr>
            <a:xfrm>
              <a:off x="409674" y="571167"/>
              <a:ext cx="271604" cy="274702"/>
            </a:xfrm>
            <a:custGeom>
              <a:avLst/>
              <a:gdLst/>
              <a:ahLst/>
              <a:cxnLst/>
              <a:rect l="l" t="t" r="r" b="b"/>
              <a:pathLst>
                <a:path w="3769" h="3812" extrusionOk="0">
                  <a:moveTo>
                    <a:pt x="3402" y="582"/>
                  </a:moveTo>
                  <a:cubicBezTo>
                    <a:pt x="3661" y="969"/>
                    <a:pt x="3769" y="1400"/>
                    <a:pt x="3725" y="1852"/>
                  </a:cubicBezTo>
                  <a:cubicBezTo>
                    <a:pt x="3661" y="2972"/>
                    <a:pt x="2670" y="3812"/>
                    <a:pt x="1550" y="3726"/>
                  </a:cubicBezTo>
                  <a:cubicBezTo>
                    <a:pt x="1120" y="3704"/>
                    <a:pt x="689" y="3532"/>
                    <a:pt x="366" y="3230"/>
                  </a:cubicBezTo>
                  <a:cubicBezTo>
                    <a:pt x="108" y="2864"/>
                    <a:pt x="0" y="2412"/>
                    <a:pt x="43" y="1981"/>
                  </a:cubicBezTo>
                  <a:cubicBezTo>
                    <a:pt x="108" y="840"/>
                    <a:pt x="1098" y="0"/>
                    <a:pt x="2218" y="86"/>
                  </a:cubicBezTo>
                  <a:cubicBezTo>
                    <a:pt x="2649" y="129"/>
                    <a:pt x="3079" y="302"/>
                    <a:pt x="3402" y="582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35"/>
            <p:cNvSpPr/>
            <p:nvPr/>
          </p:nvSpPr>
          <p:spPr>
            <a:xfrm>
              <a:off x="411187" y="572680"/>
              <a:ext cx="253011" cy="251498"/>
            </a:xfrm>
            <a:custGeom>
              <a:avLst/>
              <a:gdLst/>
              <a:ahLst/>
              <a:cxnLst/>
              <a:rect l="l" t="t" r="r" b="b"/>
              <a:pathLst>
                <a:path w="3511" h="3490" extrusionOk="0">
                  <a:moveTo>
                    <a:pt x="216" y="2994"/>
                  </a:moveTo>
                  <a:cubicBezTo>
                    <a:pt x="65" y="2671"/>
                    <a:pt x="1" y="2326"/>
                    <a:pt x="22" y="1960"/>
                  </a:cubicBezTo>
                  <a:cubicBezTo>
                    <a:pt x="87" y="841"/>
                    <a:pt x="1077" y="1"/>
                    <a:pt x="2197" y="87"/>
                  </a:cubicBezTo>
                  <a:cubicBezTo>
                    <a:pt x="2606" y="108"/>
                    <a:pt x="2972" y="259"/>
                    <a:pt x="3295" y="496"/>
                  </a:cubicBezTo>
                  <a:cubicBezTo>
                    <a:pt x="3446" y="819"/>
                    <a:pt x="3511" y="1164"/>
                    <a:pt x="3489" y="1530"/>
                  </a:cubicBezTo>
                  <a:cubicBezTo>
                    <a:pt x="3403" y="2649"/>
                    <a:pt x="2434" y="3489"/>
                    <a:pt x="1314" y="3403"/>
                  </a:cubicBezTo>
                  <a:cubicBezTo>
                    <a:pt x="905" y="3382"/>
                    <a:pt x="517" y="3231"/>
                    <a:pt x="216" y="2994"/>
                  </a:cubicBezTo>
                  <a:close/>
                </a:path>
              </a:pathLst>
            </a:custGeom>
            <a:solidFill>
              <a:srgbClr val="EFF0F1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2" name="Google Shape;13632;p36"/>
          <p:cNvSpPr txBox="1">
            <a:spLocks noGrp="1"/>
          </p:cNvSpPr>
          <p:nvPr>
            <p:ph type="title"/>
          </p:nvPr>
        </p:nvSpPr>
        <p:spPr>
          <a:xfrm>
            <a:off x="714675" y="4450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 dirty="0"/>
              <a:t>Objectives</a:t>
            </a:r>
            <a:endParaRPr sz="3200" dirty="0"/>
          </a:p>
        </p:txBody>
      </p:sp>
      <p:sp>
        <p:nvSpPr>
          <p:cNvPr id="13637" name="Google Shape;13637;p36"/>
          <p:cNvSpPr/>
          <p:nvPr/>
        </p:nvSpPr>
        <p:spPr>
          <a:xfrm>
            <a:off x="39886" y="533162"/>
            <a:ext cx="752115" cy="56551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bg1"/>
                </a:solidFill>
                <a:latin typeface="Michroma" panose="020B0604020202020204" charset="0"/>
              </a:rPr>
              <a:t>01</a:t>
            </a:r>
            <a:endParaRPr dirty="0">
              <a:solidFill>
                <a:schemeClr val="bg1"/>
              </a:solidFill>
              <a:latin typeface="Michroma" panose="020B0604020202020204" charset="0"/>
            </a:endParaRPr>
          </a:p>
        </p:txBody>
      </p:sp>
      <p:grpSp>
        <p:nvGrpSpPr>
          <p:cNvPr id="13678" name="Google Shape;13678;p36"/>
          <p:cNvGrpSpPr/>
          <p:nvPr/>
        </p:nvGrpSpPr>
        <p:grpSpPr>
          <a:xfrm>
            <a:off x="6829984" y="0"/>
            <a:ext cx="1589808" cy="1978320"/>
            <a:chOff x="7058584" y="0"/>
            <a:chExt cx="1589808" cy="1978320"/>
          </a:xfrm>
        </p:grpSpPr>
        <p:sp>
          <p:nvSpPr>
            <p:cNvPr id="13679" name="Google Shape;13679;p36"/>
            <p:cNvSpPr/>
            <p:nvPr/>
          </p:nvSpPr>
          <p:spPr>
            <a:xfrm>
              <a:off x="7560428" y="392485"/>
              <a:ext cx="241041" cy="38227"/>
            </a:xfrm>
            <a:custGeom>
              <a:avLst/>
              <a:gdLst/>
              <a:ahLst/>
              <a:cxnLst/>
              <a:rect l="l" t="t" r="r" b="b"/>
              <a:pathLst>
                <a:path w="3941" h="625" extrusionOk="0">
                  <a:moveTo>
                    <a:pt x="0" y="625"/>
                  </a:moveTo>
                  <a:lnTo>
                    <a:pt x="3941" y="625"/>
                  </a:lnTo>
                  <a:lnTo>
                    <a:pt x="3769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36"/>
            <p:cNvSpPr/>
            <p:nvPr/>
          </p:nvSpPr>
          <p:spPr>
            <a:xfrm>
              <a:off x="7560428" y="240983"/>
              <a:ext cx="241041" cy="36942"/>
            </a:xfrm>
            <a:custGeom>
              <a:avLst/>
              <a:gdLst/>
              <a:ahLst/>
              <a:cxnLst/>
              <a:rect l="l" t="t" r="r" b="b"/>
              <a:pathLst>
                <a:path w="3941" h="604" extrusionOk="0">
                  <a:moveTo>
                    <a:pt x="0" y="604"/>
                  </a:moveTo>
                  <a:lnTo>
                    <a:pt x="3941" y="604"/>
                  </a:lnTo>
                  <a:lnTo>
                    <a:pt x="3769" y="1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36"/>
            <p:cNvSpPr/>
            <p:nvPr/>
          </p:nvSpPr>
          <p:spPr>
            <a:xfrm>
              <a:off x="7560428" y="354257"/>
              <a:ext cx="241041" cy="38288"/>
            </a:xfrm>
            <a:custGeom>
              <a:avLst/>
              <a:gdLst/>
              <a:ahLst/>
              <a:cxnLst/>
              <a:rect l="l" t="t" r="r" b="b"/>
              <a:pathLst>
                <a:path w="3941" h="626" extrusionOk="0">
                  <a:moveTo>
                    <a:pt x="0" y="1"/>
                  </a:moveTo>
                  <a:lnTo>
                    <a:pt x="3941" y="1"/>
                  </a:lnTo>
                  <a:lnTo>
                    <a:pt x="3769" y="625"/>
                  </a:lnTo>
                  <a:lnTo>
                    <a:pt x="172" y="62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36"/>
            <p:cNvSpPr/>
            <p:nvPr/>
          </p:nvSpPr>
          <p:spPr>
            <a:xfrm>
              <a:off x="7560428" y="277865"/>
              <a:ext cx="241041" cy="38288"/>
            </a:xfrm>
            <a:custGeom>
              <a:avLst/>
              <a:gdLst/>
              <a:ahLst/>
              <a:cxnLst/>
              <a:rect l="l" t="t" r="r" b="b"/>
              <a:pathLst>
                <a:path w="3941" h="626" extrusionOk="0">
                  <a:moveTo>
                    <a:pt x="0" y="1"/>
                  </a:moveTo>
                  <a:lnTo>
                    <a:pt x="3941" y="1"/>
                  </a:lnTo>
                  <a:lnTo>
                    <a:pt x="3769" y="625"/>
                  </a:lnTo>
                  <a:lnTo>
                    <a:pt x="172" y="62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36"/>
            <p:cNvSpPr/>
            <p:nvPr/>
          </p:nvSpPr>
          <p:spPr>
            <a:xfrm>
              <a:off x="7560428" y="202817"/>
              <a:ext cx="241041" cy="38227"/>
            </a:xfrm>
            <a:custGeom>
              <a:avLst/>
              <a:gdLst/>
              <a:ahLst/>
              <a:cxnLst/>
              <a:rect l="l" t="t" r="r" b="b"/>
              <a:pathLst>
                <a:path w="3941" h="625" extrusionOk="0">
                  <a:moveTo>
                    <a:pt x="0" y="0"/>
                  </a:moveTo>
                  <a:lnTo>
                    <a:pt x="3941" y="0"/>
                  </a:lnTo>
                  <a:lnTo>
                    <a:pt x="3769" y="625"/>
                  </a:lnTo>
                  <a:lnTo>
                    <a:pt x="172" y="62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36"/>
            <p:cNvSpPr/>
            <p:nvPr/>
          </p:nvSpPr>
          <p:spPr>
            <a:xfrm>
              <a:off x="7560428" y="316092"/>
              <a:ext cx="241041" cy="38227"/>
            </a:xfrm>
            <a:custGeom>
              <a:avLst/>
              <a:gdLst/>
              <a:ahLst/>
              <a:cxnLst/>
              <a:rect l="l" t="t" r="r" b="b"/>
              <a:pathLst>
                <a:path w="3941" h="625" extrusionOk="0">
                  <a:moveTo>
                    <a:pt x="0" y="625"/>
                  </a:moveTo>
                  <a:lnTo>
                    <a:pt x="3941" y="625"/>
                  </a:lnTo>
                  <a:lnTo>
                    <a:pt x="3769" y="0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36"/>
            <p:cNvSpPr/>
            <p:nvPr/>
          </p:nvSpPr>
          <p:spPr>
            <a:xfrm>
              <a:off x="7913401" y="392485"/>
              <a:ext cx="241041" cy="38227"/>
            </a:xfrm>
            <a:custGeom>
              <a:avLst/>
              <a:gdLst/>
              <a:ahLst/>
              <a:cxnLst/>
              <a:rect l="l" t="t" r="r" b="b"/>
              <a:pathLst>
                <a:path w="3941" h="625" extrusionOk="0">
                  <a:moveTo>
                    <a:pt x="0" y="625"/>
                  </a:moveTo>
                  <a:lnTo>
                    <a:pt x="3941" y="625"/>
                  </a:lnTo>
                  <a:lnTo>
                    <a:pt x="3790" y="0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36"/>
            <p:cNvSpPr/>
            <p:nvPr/>
          </p:nvSpPr>
          <p:spPr>
            <a:xfrm>
              <a:off x="7913401" y="240983"/>
              <a:ext cx="241041" cy="36942"/>
            </a:xfrm>
            <a:custGeom>
              <a:avLst/>
              <a:gdLst/>
              <a:ahLst/>
              <a:cxnLst/>
              <a:rect l="l" t="t" r="r" b="b"/>
              <a:pathLst>
                <a:path w="3941" h="604" extrusionOk="0">
                  <a:moveTo>
                    <a:pt x="0" y="604"/>
                  </a:moveTo>
                  <a:lnTo>
                    <a:pt x="3941" y="604"/>
                  </a:lnTo>
                  <a:lnTo>
                    <a:pt x="3790" y="1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36"/>
            <p:cNvSpPr/>
            <p:nvPr/>
          </p:nvSpPr>
          <p:spPr>
            <a:xfrm>
              <a:off x="7913401" y="354257"/>
              <a:ext cx="241041" cy="38288"/>
            </a:xfrm>
            <a:custGeom>
              <a:avLst/>
              <a:gdLst/>
              <a:ahLst/>
              <a:cxnLst/>
              <a:rect l="l" t="t" r="r" b="b"/>
              <a:pathLst>
                <a:path w="3941" h="626" extrusionOk="0">
                  <a:moveTo>
                    <a:pt x="0" y="1"/>
                  </a:moveTo>
                  <a:lnTo>
                    <a:pt x="3941" y="1"/>
                  </a:lnTo>
                  <a:lnTo>
                    <a:pt x="3790" y="625"/>
                  </a:lnTo>
                  <a:lnTo>
                    <a:pt x="194" y="62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36"/>
            <p:cNvSpPr/>
            <p:nvPr/>
          </p:nvSpPr>
          <p:spPr>
            <a:xfrm>
              <a:off x="7913401" y="277865"/>
              <a:ext cx="241041" cy="38288"/>
            </a:xfrm>
            <a:custGeom>
              <a:avLst/>
              <a:gdLst/>
              <a:ahLst/>
              <a:cxnLst/>
              <a:rect l="l" t="t" r="r" b="b"/>
              <a:pathLst>
                <a:path w="3941" h="626" extrusionOk="0">
                  <a:moveTo>
                    <a:pt x="0" y="1"/>
                  </a:moveTo>
                  <a:lnTo>
                    <a:pt x="3941" y="1"/>
                  </a:lnTo>
                  <a:lnTo>
                    <a:pt x="3790" y="625"/>
                  </a:lnTo>
                  <a:lnTo>
                    <a:pt x="194" y="62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36"/>
            <p:cNvSpPr/>
            <p:nvPr/>
          </p:nvSpPr>
          <p:spPr>
            <a:xfrm>
              <a:off x="7913401" y="202817"/>
              <a:ext cx="241041" cy="38227"/>
            </a:xfrm>
            <a:custGeom>
              <a:avLst/>
              <a:gdLst/>
              <a:ahLst/>
              <a:cxnLst/>
              <a:rect l="l" t="t" r="r" b="b"/>
              <a:pathLst>
                <a:path w="3941" h="625" extrusionOk="0">
                  <a:moveTo>
                    <a:pt x="0" y="0"/>
                  </a:moveTo>
                  <a:lnTo>
                    <a:pt x="3941" y="0"/>
                  </a:lnTo>
                  <a:lnTo>
                    <a:pt x="3790" y="625"/>
                  </a:lnTo>
                  <a:lnTo>
                    <a:pt x="194" y="62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36"/>
            <p:cNvSpPr/>
            <p:nvPr/>
          </p:nvSpPr>
          <p:spPr>
            <a:xfrm>
              <a:off x="7914686" y="316092"/>
              <a:ext cx="241103" cy="38227"/>
            </a:xfrm>
            <a:custGeom>
              <a:avLst/>
              <a:gdLst/>
              <a:ahLst/>
              <a:cxnLst/>
              <a:rect l="l" t="t" r="r" b="b"/>
              <a:pathLst>
                <a:path w="3942" h="625" extrusionOk="0">
                  <a:moveTo>
                    <a:pt x="1" y="625"/>
                  </a:moveTo>
                  <a:lnTo>
                    <a:pt x="3941" y="625"/>
                  </a:lnTo>
                  <a:lnTo>
                    <a:pt x="3791" y="0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36"/>
            <p:cNvSpPr/>
            <p:nvPr/>
          </p:nvSpPr>
          <p:spPr>
            <a:xfrm>
              <a:off x="7310148" y="68442"/>
              <a:ext cx="1102454" cy="163426"/>
            </a:xfrm>
            <a:custGeom>
              <a:avLst/>
              <a:gdLst/>
              <a:ahLst/>
              <a:cxnLst/>
              <a:rect l="l" t="t" r="r" b="b"/>
              <a:pathLst>
                <a:path w="18025" h="2672" extrusionOk="0">
                  <a:moveTo>
                    <a:pt x="9023" y="2671"/>
                  </a:moveTo>
                  <a:cubicBezTo>
                    <a:pt x="4523" y="2671"/>
                    <a:pt x="776" y="1530"/>
                    <a:pt x="1" y="1"/>
                  </a:cubicBezTo>
                  <a:lnTo>
                    <a:pt x="18025" y="1"/>
                  </a:lnTo>
                  <a:cubicBezTo>
                    <a:pt x="17249" y="1530"/>
                    <a:pt x="13502" y="2671"/>
                    <a:pt x="9023" y="26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36"/>
            <p:cNvSpPr/>
            <p:nvPr/>
          </p:nvSpPr>
          <p:spPr>
            <a:xfrm>
              <a:off x="7310148" y="68442"/>
              <a:ext cx="974686" cy="118594"/>
            </a:xfrm>
            <a:custGeom>
              <a:avLst/>
              <a:gdLst/>
              <a:ahLst/>
              <a:cxnLst/>
              <a:rect l="l" t="t" r="r" b="b"/>
              <a:pathLst>
                <a:path w="15936" h="1939" extrusionOk="0">
                  <a:moveTo>
                    <a:pt x="905" y="927"/>
                  </a:moveTo>
                  <a:cubicBezTo>
                    <a:pt x="517" y="690"/>
                    <a:pt x="216" y="388"/>
                    <a:pt x="1" y="1"/>
                  </a:cubicBezTo>
                  <a:lnTo>
                    <a:pt x="15936" y="1"/>
                  </a:lnTo>
                  <a:cubicBezTo>
                    <a:pt x="14493" y="1142"/>
                    <a:pt x="11284" y="1939"/>
                    <a:pt x="7537" y="1939"/>
                  </a:cubicBezTo>
                  <a:cubicBezTo>
                    <a:pt x="4932" y="1939"/>
                    <a:pt x="2563" y="1551"/>
                    <a:pt x="905" y="9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36"/>
            <p:cNvSpPr/>
            <p:nvPr/>
          </p:nvSpPr>
          <p:spPr>
            <a:xfrm>
              <a:off x="7308803" y="0"/>
              <a:ext cx="1103800" cy="68502"/>
            </a:xfrm>
            <a:custGeom>
              <a:avLst/>
              <a:gdLst/>
              <a:ahLst/>
              <a:cxnLst/>
              <a:rect l="l" t="t" r="r" b="b"/>
              <a:pathLst>
                <a:path w="18047" h="1120" extrusionOk="0">
                  <a:moveTo>
                    <a:pt x="1" y="0"/>
                  </a:moveTo>
                  <a:lnTo>
                    <a:pt x="1" y="1120"/>
                  </a:lnTo>
                  <a:lnTo>
                    <a:pt x="18047" y="1120"/>
                  </a:lnTo>
                  <a:lnTo>
                    <a:pt x="180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36"/>
            <p:cNvSpPr/>
            <p:nvPr/>
          </p:nvSpPr>
          <p:spPr>
            <a:xfrm>
              <a:off x="7462934" y="429366"/>
              <a:ext cx="795602" cy="359636"/>
            </a:xfrm>
            <a:custGeom>
              <a:avLst/>
              <a:gdLst/>
              <a:ahLst/>
              <a:cxnLst/>
              <a:rect l="l" t="t" r="r" b="b"/>
              <a:pathLst>
                <a:path w="13008" h="5880" extrusionOk="0">
                  <a:moveTo>
                    <a:pt x="1357" y="0"/>
                  </a:moveTo>
                  <a:lnTo>
                    <a:pt x="11672" y="0"/>
                  </a:lnTo>
                  <a:cubicBezTo>
                    <a:pt x="12404" y="0"/>
                    <a:pt x="13007" y="1314"/>
                    <a:pt x="13007" y="2950"/>
                  </a:cubicBezTo>
                  <a:lnTo>
                    <a:pt x="13007" y="2950"/>
                  </a:lnTo>
                  <a:cubicBezTo>
                    <a:pt x="13007" y="4565"/>
                    <a:pt x="12404" y="5879"/>
                    <a:pt x="11672" y="5879"/>
                  </a:cubicBezTo>
                  <a:lnTo>
                    <a:pt x="1357" y="5879"/>
                  </a:lnTo>
                  <a:cubicBezTo>
                    <a:pt x="625" y="5879"/>
                    <a:pt x="0" y="4565"/>
                    <a:pt x="0" y="2950"/>
                  </a:cubicBezTo>
                  <a:lnTo>
                    <a:pt x="0" y="2950"/>
                  </a:lnTo>
                  <a:cubicBezTo>
                    <a:pt x="0" y="1335"/>
                    <a:pt x="603" y="0"/>
                    <a:pt x="13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36"/>
            <p:cNvSpPr/>
            <p:nvPr/>
          </p:nvSpPr>
          <p:spPr>
            <a:xfrm>
              <a:off x="7506421" y="476767"/>
              <a:ext cx="752115" cy="312235"/>
            </a:xfrm>
            <a:custGeom>
              <a:avLst/>
              <a:gdLst/>
              <a:ahLst/>
              <a:cxnLst/>
              <a:rect l="l" t="t" r="r" b="b"/>
              <a:pathLst>
                <a:path w="12297" h="5105" extrusionOk="0">
                  <a:moveTo>
                    <a:pt x="11865" y="22"/>
                  </a:moveTo>
                  <a:cubicBezTo>
                    <a:pt x="12167" y="711"/>
                    <a:pt x="12296" y="1422"/>
                    <a:pt x="12296" y="2154"/>
                  </a:cubicBezTo>
                  <a:lnTo>
                    <a:pt x="12296" y="2154"/>
                  </a:lnTo>
                  <a:cubicBezTo>
                    <a:pt x="12296" y="3769"/>
                    <a:pt x="11693" y="5104"/>
                    <a:pt x="10939" y="5104"/>
                  </a:cubicBezTo>
                  <a:lnTo>
                    <a:pt x="646" y="5104"/>
                  </a:lnTo>
                  <a:cubicBezTo>
                    <a:pt x="560" y="5104"/>
                    <a:pt x="495" y="5104"/>
                    <a:pt x="431" y="5061"/>
                  </a:cubicBezTo>
                  <a:cubicBezTo>
                    <a:pt x="129" y="4393"/>
                    <a:pt x="0" y="3661"/>
                    <a:pt x="22" y="2929"/>
                  </a:cubicBezTo>
                  <a:lnTo>
                    <a:pt x="22" y="2929"/>
                  </a:lnTo>
                  <a:cubicBezTo>
                    <a:pt x="22" y="1314"/>
                    <a:pt x="603" y="0"/>
                    <a:pt x="1357" y="0"/>
                  </a:cubicBezTo>
                  <a:lnTo>
                    <a:pt x="11672" y="0"/>
                  </a:lnTo>
                  <a:cubicBezTo>
                    <a:pt x="11736" y="0"/>
                    <a:pt x="11822" y="0"/>
                    <a:pt x="11887" y="22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36"/>
            <p:cNvSpPr/>
            <p:nvPr/>
          </p:nvSpPr>
          <p:spPr>
            <a:xfrm>
              <a:off x="7506421" y="476767"/>
              <a:ext cx="729730" cy="280614"/>
            </a:xfrm>
            <a:custGeom>
              <a:avLst/>
              <a:gdLst/>
              <a:ahLst/>
              <a:cxnLst/>
              <a:rect l="l" t="t" r="r" b="b"/>
              <a:pathLst>
                <a:path w="11931" h="4588" extrusionOk="0">
                  <a:moveTo>
                    <a:pt x="237" y="4587"/>
                  </a:moveTo>
                  <a:cubicBezTo>
                    <a:pt x="86" y="4049"/>
                    <a:pt x="0" y="3489"/>
                    <a:pt x="22" y="2929"/>
                  </a:cubicBezTo>
                  <a:lnTo>
                    <a:pt x="22" y="2929"/>
                  </a:lnTo>
                  <a:cubicBezTo>
                    <a:pt x="22" y="1314"/>
                    <a:pt x="603" y="0"/>
                    <a:pt x="1357" y="0"/>
                  </a:cubicBezTo>
                  <a:lnTo>
                    <a:pt x="11693" y="0"/>
                  </a:lnTo>
                  <a:cubicBezTo>
                    <a:pt x="11844" y="539"/>
                    <a:pt x="11930" y="1077"/>
                    <a:pt x="11930" y="1637"/>
                  </a:cubicBezTo>
                  <a:lnTo>
                    <a:pt x="11930" y="1637"/>
                  </a:lnTo>
                  <a:cubicBezTo>
                    <a:pt x="11930" y="3252"/>
                    <a:pt x="11327" y="4587"/>
                    <a:pt x="10573" y="4587"/>
                  </a:cubicBezTo>
                  <a:lnTo>
                    <a:pt x="237" y="4587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36"/>
            <p:cNvSpPr/>
            <p:nvPr/>
          </p:nvSpPr>
          <p:spPr>
            <a:xfrm>
              <a:off x="7058584" y="1552812"/>
              <a:ext cx="637558" cy="425508"/>
            </a:xfrm>
            <a:custGeom>
              <a:avLst/>
              <a:gdLst/>
              <a:ahLst/>
              <a:cxnLst/>
              <a:rect l="l" t="t" r="r" b="b"/>
              <a:pathLst>
                <a:path w="10424" h="6957" extrusionOk="0">
                  <a:moveTo>
                    <a:pt x="10423" y="1"/>
                  </a:moveTo>
                  <a:lnTo>
                    <a:pt x="0" y="3834"/>
                  </a:lnTo>
                  <a:lnTo>
                    <a:pt x="0" y="6181"/>
                  </a:lnTo>
                  <a:lnTo>
                    <a:pt x="1056" y="6913"/>
                  </a:lnTo>
                  <a:cubicBezTo>
                    <a:pt x="1099" y="6956"/>
                    <a:pt x="1185" y="6956"/>
                    <a:pt x="1228" y="6913"/>
                  </a:cubicBezTo>
                  <a:cubicBezTo>
                    <a:pt x="1293" y="6870"/>
                    <a:pt x="1293" y="6806"/>
                    <a:pt x="1271" y="6741"/>
                  </a:cubicBezTo>
                  <a:lnTo>
                    <a:pt x="819" y="6009"/>
                  </a:lnTo>
                  <a:lnTo>
                    <a:pt x="819" y="4932"/>
                  </a:lnTo>
                  <a:lnTo>
                    <a:pt x="10402" y="2090"/>
                  </a:lnTo>
                  <a:lnTo>
                    <a:pt x="10402" y="2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36"/>
            <p:cNvSpPr/>
            <p:nvPr/>
          </p:nvSpPr>
          <p:spPr>
            <a:xfrm>
              <a:off x="7078340" y="1577889"/>
              <a:ext cx="617802" cy="400431"/>
            </a:xfrm>
            <a:custGeom>
              <a:avLst/>
              <a:gdLst/>
              <a:ahLst/>
              <a:cxnLst/>
              <a:rect l="l" t="t" r="r" b="b"/>
              <a:pathLst>
                <a:path w="10101" h="6547" extrusionOk="0">
                  <a:moveTo>
                    <a:pt x="1" y="5987"/>
                  </a:moveTo>
                  <a:lnTo>
                    <a:pt x="733" y="6503"/>
                  </a:lnTo>
                  <a:cubicBezTo>
                    <a:pt x="797" y="6546"/>
                    <a:pt x="862" y="6546"/>
                    <a:pt x="926" y="6503"/>
                  </a:cubicBezTo>
                  <a:cubicBezTo>
                    <a:pt x="970" y="6460"/>
                    <a:pt x="991" y="6396"/>
                    <a:pt x="948" y="6331"/>
                  </a:cubicBezTo>
                  <a:lnTo>
                    <a:pt x="517" y="5599"/>
                  </a:lnTo>
                  <a:lnTo>
                    <a:pt x="517" y="4522"/>
                  </a:lnTo>
                  <a:lnTo>
                    <a:pt x="10100" y="1680"/>
                  </a:lnTo>
                  <a:lnTo>
                    <a:pt x="10100" y="0"/>
                  </a:lnTo>
                  <a:lnTo>
                    <a:pt x="1" y="3704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36"/>
            <p:cNvSpPr/>
            <p:nvPr/>
          </p:nvSpPr>
          <p:spPr>
            <a:xfrm>
              <a:off x="8010834" y="1552812"/>
              <a:ext cx="637558" cy="425508"/>
            </a:xfrm>
            <a:custGeom>
              <a:avLst/>
              <a:gdLst/>
              <a:ahLst/>
              <a:cxnLst/>
              <a:rect l="l" t="t" r="r" b="b"/>
              <a:pathLst>
                <a:path w="10424" h="6957" extrusionOk="0">
                  <a:moveTo>
                    <a:pt x="1" y="1"/>
                  </a:moveTo>
                  <a:lnTo>
                    <a:pt x="10423" y="3834"/>
                  </a:lnTo>
                  <a:lnTo>
                    <a:pt x="10423" y="6181"/>
                  </a:lnTo>
                  <a:lnTo>
                    <a:pt x="9368" y="6913"/>
                  </a:lnTo>
                  <a:cubicBezTo>
                    <a:pt x="9303" y="6956"/>
                    <a:pt x="9239" y="6956"/>
                    <a:pt x="9174" y="6913"/>
                  </a:cubicBezTo>
                  <a:cubicBezTo>
                    <a:pt x="9131" y="6870"/>
                    <a:pt x="9110" y="6806"/>
                    <a:pt x="9153" y="6741"/>
                  </a:cubicBezTo>
                  <a:lnTo>
                    <a:pt x="9583" y="6009"/>
                  </a:lnTo>
                  <a:lnTo>
                    <a:pt x="9583" y="4932"/>
                  </a:lnTo>
                  <a:lnTo>
                    <a:pt x="1" y="20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36"/>
            <p:cNvSpPr/>
            <p:nvPr/>
          </p:nvSpPr>
          <p:spPr>
            <a:xfrm>
              <a:off x="8010834" y="1579174"/>
              <a:ext cx="637558" cy="396516"/>
            </a:xfrm>
            <a:custGeom>
              <a:avLst/>
              <a:gdLst/>
              <a:ahLst/>
              <a:cxnLst/>
              <a:rect l="l" t="t" r="r" b="b"/>
              <a:pathLst>
                <a:path w="10424" h="6483" extrusionOk="0">
                  <a:moveTo>
                    <a:pt x="10423" y="3726"/>
                  </a:moveTo>
                  <a:lnTo>
                    <a:pt x="10423" y="5750"/>
                  </a:lnTo>
                  <a:lnTo>
                    <a:pt x="9368" y="6482"/>
                  </a:lnTo>
                  <a:lnTo>
                    <a:pt x="9777" y="5793"/>
                  </a:lnTo>
                  <a:lnTo>
                    <a:pt x="9777" y="4889"/>
                  </a:lnTo>
                  <a:lnTo>
                    <a:pt x="9583" y="4738"/>
                  </a:lnTo>
                  <a:lnTo>
                    <a:pt x="9583" y="4480"/>
                  </a:lnTo>
                  <a:lnTo>
                    <a:pt x="1" y="16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36"/>
            <p:cNvSpPr/>
            <p:nvPr/>
          </p:nvSpPr>
          <p:spPr>
            <a:xfrm>
              <a:off x="7694743" y="1521252"/>
              <a:ext cx="317495" cy="172601"/>
            </a:xfrm>
            <a:custGeom>
              <a:avLst/>
              <a:gdLst/>
              <a:ahLst/>
              <a:cxnLst/>
              <a:rect l="l" t="t" r="r" b="b"/>
              <a:pathLst>
                <a:path w="5191" h="2822" extrusionOk="0">
                  <a:moveTo>
                    <a:pt x="1" y="0"/>
                  </a:moveTo>
                  <a:lnTo>
                    <a:pt x="5190" y="0"/>
                  </a:lnTo>
                  <a:lnTo>
                    <a:pt x="5190" y="2821"/>
                  </a:lnTo>
                  <a:lnTo>
                    <a:pt x="1" y="28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36"/>
            <p:cNvSpPr/>
            <p:nvPr/>
          </p:nvSpPr>
          <p:spPr>
            <a:xfrm>
              <a:off x="7709238" y="1533057"/>
              <a:ext cx="302999" cy="160796"/>
            </a:xfrm>
            <a:custGeom>
              <a:avLst/>
              <a:gdLst/>
              <a:ahLst/>
              <a:cxnLst/>
              <a:rect l="l" t="t" r="r" b="b"/>
              <a:pathLst>
                <a:path w="4954" h="2629" extrusionOk="0">
                  <a:moveTo>
                    <a:pt x="4953" y="1"/>
                  </a:moveTo>
                  <a:lnTo>
                    <a:pt x="4953" y="2628"/>
                  </a:lnTo>
                  <a:lnTo>
                    <a:pt x="0" y="26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36"/>
            <p:cNvSpPr/>
            <p:nvPr/>
          </p:nvSpPr>
          <p:spPr>
            <a:xfrm>
              <a:off x="7748750" y="1293358"/>
              <a:ext cx="210766" cy="227953"/>
            </a:xfrm>
            <a:custGeom>
              <a:avLst/>
              <a:gdLst/>
              <a:ahLst/>
              <a:cxnLst/>
              <a:rect l="l" t="t" r="r" b="b"/>
              <a:pathLst>
                <a:path w="3446" h="3727" extrusionOk="0">
                  <a:moveTo>
                    <a:pt x="0" y="1"/>
                  </a:moveTo>
                  <a:lnTo>
                    <a:pt x="3446" y="1"/>
                  </a:lnTo>
                  <a:lnTo>
                    <a:pt x="3446" y="3726"/>
                  </a:lnTo>
                  <a:lnTo>
                    <a:pt x="0" y="3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36"/>
            <p:cNvSpPr/>
            <p:nvPr/>
          </p:nvSpPr>
          <p:spPr>
            <a:xfrm>
              <a:off x="7804041" y="770473"/>
              <a:ext cx="100184" cy="522939"/>
            </a:xfrm>
            <a:custGeom>
              <a:avLst/>
              <a:gdLst/>
              <a:ahLst/>
              <a:cxnLst/>
              <a:rect l="l" t="t" r="r" b="b"/>
              <a:pathLst>
                <a:path w="1638" h="8550" extrusionOk="0">
                  <a:moveTo>
                    <a:pt x="1" y="1"/>
                  </a:moveTo>
                  <a:lnTo>
                    <a:pt x="1637" y="1"/>
                  </a:lnTo>
                  <a:lnTo>
                    <a:pt x="1637" y="8550"/>
                  </a:lnTo>
                  <a:lnTo>
                    <a:pt x="1" y="85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36"/>
            <p:cNvSpPr/>
            <p:nvPr/>
          </p:nvSpPr>
          <p:spPr>
            <a:xfrm>
              <a:off x="7804041" y="770473"/>
              <a:ext cx="100184" cy="425508"/>
            </a:xfrm>
            <a:custGeom>
              <a:avLst/>
              <a:gdLst/>
              <a:ahLst/>
              <a:cxnLst/>
              <a:rect l="l" t="t" r="r" b="b"/>
              <a:pathLst>
                <a:path w="1638" h="6957" extrusionOk="0">
                  <a:moveTo>
                    <a:pt x="1" y="1"/>
                  </a:moveTo>
                  <a:lnTo>
                    <a:pt x="1637" y="1"/>
                  </a:lnTo>
                  <a:lnTo>
                    <a:pt x="1637" y="6956"/>
                  </a:lnTo>
                  <a:cubicBezTo>
                    <a:pt x="1551" y="6956"/>
                    <a:pt x="1465" y="6956"/>
                    <a:pt x="1379" y="6956"/>
                  </a:cubicBezTo>
                  <a:lnTo>
                    <a:pt x="1379" y="6956"/>
                  </a:lnTo>
                  <a:cubicBezTo>
                    <a:pt x="884" y="6956"/>
                    <a:pt x="388" y="6762"/>
                    <a:pt x="1" y="643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36"/>
            <p:cNvSpPr/>
            <p:nvPr/>
          </p:nvSpPr>
          <p:spPr>
            <a:xfrm>
              <a:off x="7680247" y="412240"/>
              <a:ext cx="384651" cy="734990"/>
            </a:xfrm>
            <a:custGeom>
              <a:avLst/>
              <a:gdLst/>
              <a:ahLst/>
              <a:cxnLst/>
              <a:rect l="l" t="t" r="r" b="b"/>
              <a:pathLst>
                <a:path w="6289" h="12017" extrusionOk="0">
                  <a:moveTo>
                    <a:pt x="6267" y="3166"/>
                  </a:moveTo>
                  <a:lnTo>
                    <a:pt x="5427" y="9691"/>
                  </a:lnTo>
                  <a:cubicBezTo>
                    <a:pt x="5277" y="10961"/>
                    <a:pt x="4351" y="12016"/>
                    <a:pt x="3080" y="12016"/>
                  </a:cubicBezTo>
                  <a:lnTo>
                    <a:pt x="3080" y="12016"/>
                  </a:lnTo>
                  <a:cubicBezTo>
                    <a:pt x="1788" y="12016"/>
                    <a:pt x="905" y="10940"/>
                    <a:pt x="754" y="9669"/>
                  </a:cubicBezTo>
                  <a:lnTo>
                    <a:pt x="1" y="3123"/>
                  </a:lnTo>
                  <a:cubicBezTo>
                    <a:pt x="22" y="1400"/>
                    <a:pt x="1443" y="0"/>
                    <a:pt x="3166" y="0"/>
                  </a:cubicBezTo>
                  <a:lnTo>
                    <a:pt x="3166" y="0"/>
                  </a:lnTo>
                  <a:cubicBezTo>
                    <a:pt x="4889" y="22"/>
                    <a:pt x="6289" y="1443"/>
                    <a:pt x="6267" y="31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36"/>
            <p:cNvSpPr/>
            <p:nvPr/>
          </p:nvSpPr>
          <p:spPr>
            <a:xfrm>
              <a:off x="7663121" y="417500"/>
              <a:ext cx="383367" cy="734990"/>
            </a:xfrm>
            <a:custGeom>
              <a:avLst/>
              <a:gdLst/>
              <a:ahLst/>
              <a:cxnLst/>
              <a:rect l="l" t="t" r="r" b="b"/>
              <a:pathLst>
                <a:path w="6268" h="12017" extrusionOk="0">
                  <a:moveTo>
                    <a:pt x="6267" y="3166"/>
                  </a:moveTo>
                  <a:lnTo>
                    <a:pt x="5427" y="9691"/>
                  </a:lnTo>
                  <a:cubicBezTo>
                    <a:pt x="5255" y="10961"/>
                    <a:pt x="4351" y="12016"/>
                    <a:pt x="3059" y="12016"/>
                  </a:cubicBezTo>
                  <a:lnTo>
                    <a:pt x="3059" y="12016"/>
                  </a:lnTo>
                  <a:cubicBezTo>
                    <a:pt x="1788" y="12016"/>
                    <a:pt x="884" y="10940"/>
                    <a:pt x="754" y="9669"/>
                  </a:cubicBezTo>
                  <a:lnTo>
                    <a:pt x="1" y="3123"/>
                  </a:lnTo>
                  <a:cubicBezTo>
                    <a:pt x="22" y="1400"/>
                    <a:pt x="1422" y="0"/>
                    <a:pt x="3145" y="0"/>
                  </a:cubicBezTo>
                  <a:lnTo>
                    <a:pt x="3145" y="0"/>
                  </a:lnTo>
                  <a:cubicBezTo>
                    <a:pt x="4889" y="22"/>
                    <a:pt x="6267" y="1443"/>
                    <a:pt x="6267" y="31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36"/>
            <p:cNvSpPr/>
            <p:nvPr/>
          </p:nvSpPr>
          <p:spPr>
            <a:xfrm>
              <a:off x="7680247" y="428020"/>
              <a:ext cx="366241" cy="724470"/>
            </a:xfrm>
            <a:custGeom>
              <a:avLst/>
              <a:gdLst/>
              <a:ahLst/>
              <a:cxnLst/>
              <a:rect l="l" t="t" r="r" b="b"/>
              <a:pathLst>
                <a:path w="5988" h="11845" extrusionOk="0">
                  <a:moveTo>
                    <a:pt x="5987" y="2994"/>
                  </a:moveTo>
                  <a:lnTo>
                    <a:pt x="5147" y="9519"/>
                  </a:lnTo>
                  <a:cubicBezTo>
                    <a:pt x="4975" y="10789"/>
                    <a:pt x="4071" y="11844"/>
                    <a:pt x="2779" y="11844"/>
                  </a:cubicBezTo>
                  <a:lnTo>
                    <a:pt x="2779" y="11844"/>
                  </a:lnTo>
                  <a:cubicBezTo>
                    <a:pt x="2434" y="11844"/>
                    <a:pt x="2111" y="11758"/>
                    <a:pt x="1810" y="11608"/>
                  </a:cubicBezTo>
                  <a:cubicBezTo>
                    <a:pt x="1207" y="11134"/>
                    <a:pt x="819" y="10423"/>
                    <a:pt x="754" y="9670"/>
                  </a:cubicBezTo>
                  <a:lnTo>
                    <a:pt x="1" y="3123"/>
                  </a:lnTo>
                  <a:cubicBezTo>
                    <a:pt x="22" y="1400"/>
                    <a:pt x="1443" y="1"/>
                    <a:pt x="3166" y="22"/>
                  </a:cubicBezTo>
                  <a:lnTo>
                    <a:pt x="3166" y="22"/>
                  </a:lnTo>
                  <a:cubicBezTo>
                    <a:pt x="3683" y="22"/>
                    <a:pt x="4200" y="151"/>
                    <a:pt x="4652" y="410"/>
                  </a:cubicBezTo>
                  <a:cubicBezTo>
                    <a:pt x="5492" y="991"/>
                    <a:pt x="5987" y="1960"/>
                    <a:pt x="5987" y="2994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36"/>
            <p:cNvSpPr/>
            <p:nvPr/>
          </p:nvSpPr>
          <p:spPr>
            <a:xfrm>
              <a:off x="7731624" y="479397"/>
              <a:ext cx="293763" cy="293763"/>
            </a:xfrm>
            <a:custGeom>
              <a:avLst/>
              <a:gdLst/>
              <a:ahLst/>
              <a:cxnLst/>
              <a:rect l="l" t="t" r="r" b="b"/>
              <a:pathLst>
                <a:path w="4803" h="4803" extrusionOk="0">
                  <a:moveTo>
                    <a:pt x="539" y="3360"/>
                  </a:moveTo>
                  <a:cubicBezTo>
                    <a:pt x="1056" y="4393"/>
                    <a:pt x="2326" y="4803"/>
                    <a:pt x="3360" y="4286"/>
                  </a:cubicBezTo>
                  <a:cubicBezTo>
                    <a:pt x="4393" y="3747"/>
                    <a:pt x="4803" y="2477"/>
                    <a:pt x="4264" y="1443"/>
                  </a:cubicBezTo>
                  <a:cubicBezTo>
                    <a:pt x="3747" y="410"/>
                    <a:pt x="2477" y="0"/>
                    <a:pt x="1443" y="539"/>
                  </a:cubicBezTo>
                  <a:cubicBezTo>
                    <a:pt x="410" y="1056"/>
                    <a:pt x="0" y="2326"/>
                    <a:pt x="539" y="3360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36"/>
            <p:cNvSpPr/>
            <p:nvPr/>
          </p:nvSpPr>
          <p:spPr>
            <a:xfrm>
              <a:off x="7727649" y="474137"/>
              <a:ext cx="262204" cy="262142"/>
            </a:xfrm>
            <a:custGeom>
              <a:avLst/>
              <a:gdLst/>
              <a:ahLst/>
              <a:cxnLst/>
              <a:rect l="l" t="t" r="r" b="b"/>
              <a:pathLst>
                <a:path w="4287" h="4286" extrusionOk="0">
                  <a:moveTo>
                    <a:pt x="44" y="2068"/>
                  </a:moveTo>
                  <a:cubicBezTo>
                    <a:pt x="1" y="3230"/>
                    <a:pt x="905" y="4200"/>
                    <a:pt x="2068" y="4243"/>
                  </a:cubicBezTo>
                  <a:cubicBezTo>
                    <a:pt x="3231" y="4286"/>
                    <a:pt x="4200" y="3360"/>
                    <a:pt x="4243" y="2218"/>
                  </a:cubicBezTo>
                  <a:cubicBezTo>
                    <a:pt x="4286" y="1056"/>
                    <a:pt x="3360" y="86"/>
                    <a:pt x="2219" y="43"/>
                  </a:cubicBezTo>
                  <a:cubicBezTo>
                    <a:pt x="1056" y="0"/>
                    <a:pt x="87" y="905"/>
                    <a:pt x="44" y="20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36"/>
            <p:cNvSpPr/>
            <p:nvPr/>
          </p:nvSpPr>
          <p:spPr>
            <a:xfrm>
              <a:off x="7744774" y="486003"/>
              <a:ext cx="243733" cy="250277"/>
            </a:xfrm>
            <a:custGeom>
              <a:avLst/>
              <a:gdLst/>
              <a:ahLst/>
              <a:cxnLst/>
              <a:rect l="l" t="t" r="r" b="b"/>
              <a:pathLst>
                <a:path w="3985" h="4092" extrusionOk="0">
                  <a:moveTo>
                    <a:pt x="776" y="3747"/>
                  </a:moveTo>
                  <a:cubicBezTo>
                    <a:pt x="1078" y="3919"/>
                    <a:pt x="1422" y="4027"/>
                    <a:pt x="1788" y="4049"/>
                  </a:cubicBezTo>
                  <a:cubicBezTo>
                    <a:pt x="2951" y="4092"/>
                    <a:pt x="3920" y="3166"/>
                    <a:pt x="3963" y="2024"/>
                  </a:cubicBezTo>
                  <a:cubicBezTo>
                    <a:pt x="3985" y="1378"/>
                    <a:pt x="3705" y="754"/>
                    <a:pt x="3209" y="323"/>
                  </a:cubicBezTo>
                  <a:cubicBezTo>
                    <a:pt x="2908" y="151"/>
                    <a:pt x="2542" y="43"/>
                    <a:pt x="2197" y="22"/>
                  </a:cubicBezTo>
                  <a:cubicBezTo>
                    <a:pt x="1034" y="0"/>
                    <a:pt x="65" y="905"/>
                    <a:pt x="22" y="2067"/>
                  </a:cubicBezTo>
                  <a:cubicBezTo>
                    <a:pt x="1" y="2713"/>
                    <a:pt x="281" y="3316"/>
                    <a:pt x="776" y="37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36"/>
            <p:cNvSpPr/>
            <p:nvPr/>
          </p:nvSpPr>
          <p:spPr>
            <a:xfrm>
              <a:off x="7783001" y="529429"/>
              <a:ext cx="151500" cy="151561"/>
            </a:xfrm>
            <a:custGeom>
              <a:avLst/>
              <a:gdLst/>
              <a:ahLst/>
              <a:cxnLst/>
              <a:rect l="l" t="t" r="r" b="b"/>
              <a:pathLst>
                <a:path w="2477" h="2478" extrusionOk="0">
                  <a:moveTo>
                    <a:pt x="22" y="1185"/>
                  </a:moveTo>
                  <a:cubicBezTo>
                    <a:pt x="0" y="1853"/>
                    <a:pt x="517" y="2413"/>
                    <a:pt x="1185" y="2456"/>
                  </a:cubicBezTo>
                  <a:cubicBezTo>
                    <a:pt x="1852" y="2477"/>
                    <a:pt x="2434" y="1939"/>
                    <a:pt x="2455" y="1271"/>
                  </a:cubicBezTo>
                  <a:cubicBezTo>
                    <a:pt x="2477" y="604"/>
                    <a:pt x="1938" y="44"/>
                    <a:pt x="1271" y="22"/>
                  </a:cubicBezTo>
                  <a:cubicBezTo>
                    <a:pt x="603" y="1"/>
                    <a:pt x="43" y="518"/>
                    <a:pt x="22" y="118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36"/>
            <p:cNvSpPr/>
            <p:nvPr/>
          </p:nvSpPr>
          <p:spPr>
            <a:xfrm>
              <a:off x="7797497" y="544520"/>
              <a:ext cx="135720" cy="135720"/>
            </a:xfrm>
            <a:custGeom>
              <a:avLst/>
              <a:gdLst/>
              <a:ahLst/>
              <a:cxnLst/>
              <a:rect l="l" t="t" r="r" b="b"/>
              <a:pathLst>
                <a:path w="2219" h="2219" extrusionOk="0">
                  <a:moveTo>
                    <a:pt x="237" y="1939"/>
                  </a:moveTo>
                  <a:cubicBezTo>
                    <a:pt x="431" y="2111"/>
                    <a:pt x="689" y="2197"/>
                    <a:pt x="948" y="2197"/>
                  </a:cubicBezTo>
                  <a:cubicBezTo>
                    <a:pt x="1615" y="2219"/>
                    <a:pt x="2197" y="1702"/>
                    <a:pt x="2218" y="1034"/>
                  </a:cubicBezTo>
                  <a:cubicBezTo>
                    <a:pt x="2218" y="776"/>
                    <a:pt x="2154" y="517"/>
                    <a:pt x="2003" y="302"/>
                  </a:cubicBezTo>
                  <a:cubicBezTo>
                    <a:pt x="1788" y="130"/>
                    <a:pt x="1529" y="44"/>
                    <a:pt x="1271" y="22"/>
                  </a:cubicBezTo>
                  <a:cubicBezTo>
                    <a:pt x="603" y="1"/>
                    <a:pt x="22" y="539"/>
                    <a:pt x="0" y="1207"/>
                  </a:cubicBezTo>
                  <a:cubicBezTo>
                    <a:pt x="0" y="1465"/>
                    <a:pt x="86" y="1723"/>
                    <a:pt x="237" y="1939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36"/>
            <p:cNvSpPr/>
            <p:nvPr/>
          </p:nvSpPr>
          <p:spPr>
            <a:xfrm>
              <a:off x="7797497" y="543925"/>
              <a:ext cx="125138" cy="127830"/>
            </a:xfrm>
            <a:custGeom>
              <a:avLst/>
              <a:gdLst/>
              <a:ahLst/>
              <a:cxnLst/>
              <a:rect l="l" t="t" r="r" b="b"/>
              <a:pathLst>
                <a:path w="2046" h="2090" extrusionOk="0">
                  <a:moveTo>
                    <a:pt x="1852" y="216"/>
                  </a:moveTo>
                  <a:cubicBezTo>
                    <a:pt x="1680" y="87"/>
                    <a:pt x="1486" y="44"/>
                    <a:pt x="1271" y="22"/>
                  </a:cubicBezTo>
                  <a:cubicBezTo>
                    <a:pt x="603" y="1"/>
                    <a:pt x="22" y="539"/>
                    <a:pt x="0" y="1207"/>
                  </a:cubicBezTo>
                  <a:cubicBezTo>
                    <a:pt x="0" y="1443"/>
                    <a:pt x="65" y="1680"/>
                    <a:pt x="194" y="1874"/>
                  </a:cubicBezTo>
                  <a:cubicBezTo>
                    <a:pt x="366" y="1982"/>
                    <a:pt x="582" y="2046"/>
                    <a:pt x="775" y="2068"/>
                  </a:cubicBezTo>
                  <a:cubicBezTo>
                    <a:pt x="1465" y="2089"/>
                    <a:pt x="2024" y="1551"/>
                    <a:pt x="2046" y="884"/>
                  </a:cubicBezTo>
                  <a:cubicBezTo>
                    <a:pt x="2046" y="647"/>
                    <a:pt x="1981" y="410"/>
                    <a:pt x="1852" y="216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36"/>
            <p:cNvSpPr/>
            <p:nvPr/>
          </p:nvSpPr>
          <p:spPr>
            <a:xfrm>
              <a:off x="7780371" y="941730"/>
              <a:ext cx="185751" cy="185751"/>
            </a:xfrm>
            <a:custGeom>
              <a:avLst/>
              <a:gdLst/>
              <a:ahLst/>
              <a:cxnLst/>
              <a:rect l="l" t="t" r="r" b="b"/>
              <a:pathLst>
                <a:path w="3037" h="3037" extrusionOk="0">
                  <a:moveTo>
                    <a:pt x="323" y="2132"/>
                  </a:moveTo>
                  <a:cubicBezTo>
                    <a:pt x="668" y="2778"/>
                    <a:pt x="1465" y="3036"/>
                    <a:pt x="2132" y="2713"/>
                  </a:cubicBezTo>
                  <a:cubicBezTo>
                    <a:pt x="2778" y="2369"/>
                    <a:pt x="3037" y="1572"/>
                    <a:pt x="2692" y="904"/>
                  </a:cubicBezTo>
                  <a:cubicBezTo>
                    <a:pt x="2369" y="258"/>
                    <a:pt x="1572" y="0"/>
                    <a:pt x="905" y="345"/>
                  </a:cubicBezTo>
                  <a:cubicBezTo>
                    <a:pt x="259" y="668"/>
                    <a:pt x="0" y="1464"/>
                    <a:pt x="323" y="2132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36"/>
            <p:cNvSpPr/>
            <p:nvPr/>
          </p:nvSpPr>
          <p:spPr>
            <a:xfrm>
              <a:off x="7763246" y="924605"/>
              <a:ext cx="189726" cy="188381"/>
            </a:xfrm>
            <a:custGeom>
              <a:avLst/>
              <a:gdLst/>
              <a:ahLst/>
              <a:cxnLst/>
              <a:rect l="l" t="t" r="r" b="b"/>
              <a:pathLst>
                <a:path w="3102" h="3080" extrusionOk="0">
                  <a:moveTo>
                    <a:pt x="237" y="1960"/>
                  </a:moveTo>
                  <a:cubicBezTo>
                    <a:pt x="474" y="2692"/>
                    <a:pt x="1249" y="3079"/>
                    <a:pt x="1981" y="2843"/>
                  </a:cubicBezTo>
                  <a:cubicBezTo>
                    <a:pt x="2692" y="2606"/>
                    <a:pt x="3101" y="1830"/>
                    <a:pt x="2864" y="1120"/>
                  </a:cubicBezTo>
                  <a:cubicBezTo>
                    <a:pt x="2627" y="388"/>
                    <a:pt x="1831" y="0"/>
                    <a:pt x="1120" y="237"/>
                  </a:cubicBezTo>
                  <a:cubicBezTo>
                    <a:pt x="388" y="474"/>
                    <a:pt x="0" y="1249"/>
                    <a:pt x="237" y="19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36"/>
            <p:cNvSpPr/>
            <p:nvPr/>
          </p:nvSpPr>
          <p:spPr>
            <a:xfrm>
              <a:off x="7775111" y="936409"/>
              <a:ext cx="177861" cy="168686"/>
            </a:xfrm>
            <a:custGeom>
              <a:avLst/>
              <a:gdLst/>
              <a:ahLst/>
              <a:cxnLst/>
              <a:rect l="l" t="t" r="r" b="b"/>
              <a:pathLst>
                <a:path w="2908" h="2758" extrusionOk="0">
                  <a:moveTo>
                    <a:pt x="1077" y="2693"/>
                  </a:moveTo>
                  <a:cubicBezTo>
                    <a:pt x="1314" y="2757"/>
                    <a:pt x="1551" y="2736"/>
                    <a:pt x="1787" y="2650"/>
                  </a:cubicBezTo>
                  <a:cubicBezTo>
                    <a:pt x="2498" y="2413"/>
                    <a:pt x="2907" y="1637"/>
                    <a:pt x="2670" y="927"/>
                  </a:cubicBezTo>
                  <a:cubicBezTo>
                    <a:pt x="2541" y="518"/>
                    <a:pt x="2218" y="195"/>
                    <a:pt x="1831" y="44"/>
                  </a:cubicBezTo>
                  <a:cubicBezTo>
                    <a:pt x="1594" y="1"/>
                    <a:pt x="1357" y="22"/>
                    <a:pt x="1120" y="87"/>
                  </a:cubicBezTo>
                  <a:cubicBezTo>
                    <a:pt x="409" y="324"/>
                    <a:pt x="0" y="1099"/>
                    <a:pt x="237" y="1831"/>
                  </a:cubicBezTo>
                  <a:cubicBezTo>
                    <a:pt x="366" y="2240"/>
                    <a:pt x="689" y="2563"/>
                    <a:pt x="1077" y="269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36"/>
            <p:cNvSpPr/>
            <p:nvPr/>
          </p:nvSpPr>
          <p:spPr>
            <a:xfrm>
              <a:off x="7802757" y="964116"/>
              <a:ext cx="109359" cy="109359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151" y="1141"/>
                  </a:moveTo>
                  <a:cubicBezTo>
                    <a:pt x="280" y="1551"/>
                    <a:pt x="732" y="1787"/>
                    <a:pt x="1142" y="1658"/>
                  </a:cubicBezTo>
                  <a:cubicBezTo>
                    <a:pt x="1572" y="1507"/>
                    <a:pt x="1788" y="1055"/>
                    <a:pt x="1658" y="646"/>
                  </a:cubicBezTo>
                  <a:cubicBezTo>
                    <a:pt x="1508" y="237"/>
                    <a:pt x="1077" y="0"/>
                    <a:pt x="646" y="129"/>
                  </a:cubicBezTo>
                  <a:cubicBezTo>
                    <a:pt x="237" y="280"/>
                    <a:pt x="0" y="732"/>
                    <a:pt x="151" y="11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36"/>
            <p:cNvSpPr/>
            <p:nvPr/>
          </p:nvSpPr>
          <p:spPr>
            <a:xfrm>
              <a:off x="7815907" y="975921"/>
              <a:ext cx="96209" cy="92294"/>
            </a:xfrm>
            <a:custGeom>
              <a:avLst/>
              <a:gdLst/>
              <a:ahLst/>
              <a:cxnLst/>
              <a:rect l="l" t="t" r="r" b="b"/>
              <a:pathLst>
                <a:path w="1573" h="1509" extrusionOk="0">
                  <a:moveTo>
                    <a:pt x="431" y="1465"/>
                  </a:moveTo>
                  <a:cubicBezTo>
                    <a:pt x="582" y="1508"/>
                    <a:pt x="776" y="1508"/>
                    <a:pt x="927" y="1465"/>
                  </a:cubicBezTo>
                  <a:cubicBezTo>
                    <a:pt x="1357" y="1314"/>
                    <a:pt x="1573" y="862"/>
                    <a:pt x="1443" y="453"/>
                  </a:cubicBezTo>
                  <a:cubicBezTo>
                    <a:pt x="1400" y="281"/>
                    <a:pt x="1293" y="152"/>
                    <a:pt x="1142" y="44"/>
                  </a:cubicBezTo>
                  <a:cubicBezTo>
                    <a:pt x="970" y="1"/>
                    <a:pt x="797" y="1"/>
                    <a:pt x="625" y="44"/>
                  </a:cubicBezTo>
                  <a:cubicBezTo>
                    <a:pt x="216" y="195"/>
                    <a:pt x="1" y="647"/>
                    <a:pt x="130" y="1056"/>
                  </a:cubicBezTo>
                  <a:cubicBezTo>
                    <a:pt x="173" y="1228"/>
                    <a:pt x="281" y="1358"/>
                    <a:pt x="431" y="1465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36"/>
            <p:cNvSpPr/>
            <p:nvPr/>
          </p:nvSpPr>
          <p:spPr>
            <a:xfrm>
              <a:off x="7815907" y="975921"/>
              <a:ext cx="88319" cy="89664"/>
            </a:xfrm>
            <a:custGeom>
              <a:avLst/>
              <a:gdLst/>
              <a:ahLst/>
              <a:cxnLst/>
              <a:rect l="l" t="t" r="r" b="b"/>
              <a:pathLst>
                <a:path w="1444" h="1466" extrusionOk="0">
                  <a:moveTo>
                    <a:pt x="1034" y="22"/>
                  </a:moveTo>
                  <a:cubicBezTo>
                    <a:pt x="905" y="1"/>
                    <a:pt x="754" y="1"/>
                    <a:pt x="625" y="44"/>
                  </a:cubicBezTo>
                  <a:cubicBezTo>
                    <a:pt x="216" y="195"/>
                    <a:pt x="1" y="625"/>
                    <a:pt x="130" y="1056"/>
                  </a:cubicBezTo>
                  <a:cubicBezTo>
                    <a:pt x="173" y="1207"/>
                    <a:pt x="259" y="1336"/>
                    <a:pt x="388" y="1422"/>
                  </a:cubicBezTo>
                  <a:cubicBezTo>
                    <a:pt x="517" y="1465"/>
                    <a:pt x="668" y="1444"/>
                    <a:pt x="797" y="1401"/>
                  </a:cubicBezTo>
                  <a:cubicBezTo>
                    <a:pt x="1207" y="1271"/>
                    <a:pt x="1443" y="819"/>
                    <a:pt x="1314" y="389"/>
                  </a:cubicBezTo>
                  <a:cubicBezTo>
                    <a:pt x="1250" y="238"/>
                    <a:pt x="1164" y="109"/>
                    <a:pt x="1034" y="22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36"/>
            <p:cNvSpPr/>
            <p:nvPr/>
          </p:nvSpPr>
          <p:spPr>
            <a:xfrm>
              <a:off x="7769790" y="1293358"/>
              <a:ext cx="40918" cy="227953"/>
            </a:xfrm>
            <a:custGeom>
              <a:avLst/>
              <a:gdLst/>
              <a:ahLst/>
              <a:cxnLst/>
              <a:rect l="l" t="t" r="r" b="b"/>
              <a:pathLst>
                <a:path w="669" h="3727" extrusionOk="0">
                  <a:moveTo>
                    <a:pt x="1" y="1"/>
                  </a:moveTo>
                  <a:lnTo>
                    <a:pt x="669" y="1"/>
                  </a:lnTo>
                  <a:lnTo>
                    <a:pt x="669" y="3726"/>
                  </a:lnTo>
                  <a:lnTo>
                    <a:pt x="1" y="3726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Subtitle 4">
            <a:extLst>
              <a:ext uri="{FF2B5EF4-FFF2-40B4-BE49-F238E27FC236}">
                <a16:creationId xmlns:a16="http://schemas.microsoft.com/office/drawing/2014/main" id="{3680E934-B52A-4E4B-BAF1-FF039719FDE5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245395" y="1152490"/>
            <a:ext cx="6988939" cy="3545985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sz="1400" dirty="0">
                <a:latin typeface="Michroma" panose="020B0604020202020204" charset="0"/>
              </a:rPr>
              <a:t>The objective of this project is to develop a 4-wheel-drive (4WD) robotic vehicle equipped with a Bluetooth-controlled robotic arm capable of picking up dustbins or garbage.</a:t>
            </a:r>
          </a:p>
          <a:p>
            <a:pPr marL="342900" indent="-342900">
              <a:buAutoNum type="arabicPeriod"/>
            </a:pPr>
            <a:endParaRPr lang="en-US" sz="1400" dirty="0">
              <a:latin typeface="Michroma" panose="020B0604020202020204" charset="0"/>
            </a:endParaRPr>
          </a:p>
          <a:p>
            <a:pPr marL="342900" indent="-342900">
              <a:buAutoNum type="arabicPeriod"/>
            </a:pPr>
            <a:r>
              <a:rPr lang="en-US" sz="1400" dirty="0">
                <a:latin typeface="Michroma" panose="020B0604020202020204" charset="0"/>
              </a:rPr>
              <a:t>Equip the robot with a precise robotic arm to securely grasp and lift dustbins, facilitating efficient waste collection.</a:t>
            </a:r>
          </a:p>
          <a:p>
            <a:pPr marL="342900" indent="-342900">
              <a:buAutoNum type="arabicPeriod"/>
            </a:pPr>
            <a:endParaRPr lang="en-US" sz="1400" dirty="0">
              <a:latin typeface="Michroma" panose="020B0604020202020204" charset="0"/>
            </a:endParaRPr>
          </a:p>
          <a:p>
            <a:pPr marL="342900" indent="-342900">
              <a:buAutoNum type="arabicPeriod"/>
            </a:pPr>
            <a:r>
              <a:rPr lang="en-US" sz="1400" dirty="0">
                <a:latin typeface="Michroma" panose="020B0604020202020204" charset="0"/>
              </a:rPr>
              <a:t> Enable wireless operation via Bluetooth, allowing users to control the robot remotely using a mobile application.</a:t>
            </a:r>
          </a:p>
          <a:p>
            <a:pPr marL="342900" indent="-342900">
              <a:buAutoNum type="arabicPeriod"/>
            </a:pPr>
            <a:endParaRPr lang="en-US" sz="1400" dirty="0">
              <a:latin typeface="Michroma" panose="020B0604020202020204" charset="0"/>
            </a:endParaRPr>
          </a:p>
          <a:p>
            <a:pPr marL="342900" indent="-342900">
              <a:buAutoNum type="arabicPeriod"/>
            </a:pPr>
            <a:r>
              <a:rPr lang="en-US" sz="1400" dirty="0">
                <a:latin typeface="Michroma" panose="020B0604020202020204" charset="0"/>
              </a:rPr>
              <a:t>The robot can perform movements such as forward, backward, turning left, and turning right, while also allowing fine control of five servos for mechanical attachments (such as a robotic arm or gripper)</a:t>
            </a:r>
          </a:p>
          <a:p>
            <a:endParaRPr lang="en-IN" sz="1400" dirty="0">
              <a:latin typeface="Michroma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6" name="Google Shape;13726;p37"/>
          <p:cNvSpPr txBox="1">
            <a:spLocks noGrp="1"/>
          </p:cNvSpPr>
          <p:nvPr>
            <p:ph type="title"/>
          </p:nvPr>
        </p:nvSpPr>
        <p:spPr>
          <a:xfrm>
            <a:off x="714675" y="4450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IN" dirty="0"/>
              <a:t>PROBLEM STATEMENT</a:t>
            </a:r>
            <a:endParaRPr sz="4000" dirty="0"/>
          </a:p>
        </p:txBody>
      </p:sp>
      <p:grpSp>
        <p:nvGrpSpPr>
          <p:cNvPr id="13733" name="Google Shape;13733;p37"/>
          <p:cNvGrpSpPr/>
          <p:nvPr/>
        </p:nvGrpSpPr>
        <p:grpSpPr>
          <a:xfrm>
            <a:off x="3884255" y="4521513"/>
            <a:ext cx="300558" cy="283271"/>
            <a:chOff x="3884255" y="4521513"/>
            <a:chExt cx="300558" cy="283271"/>
          </a:xfrm>
        </p:grpSpPr>
        <p:sp>
          <p:nvSpPr>
            <p:cNvPr id="13734" name="Google Shape;13734;p37"/>
            <p:cNvSpPr/>
            <p:nvPr/>
          </p:nvSpPr>
          <p:spPr>
            <a:xfrm>
              <a:off x="3884255" y="4521513"/>
              <a:ext cx="300557" cy="283271"/>
            </a:xfrm>
            <a:custGeom>
              <a:avLst/>
              <a:gdLst/>
              <a:ahLst/>
              <a:cxnLst/>
              <a:rect l="l" t="t" r="r" b="b"/>
              <a:pathLst>
                <a:path w="2921" h="2753" extrusionOk="0">
                  <a:moveTo>
                    <a:pt x="450" y="1910"/>
                  </a:moveTo>
                  <a:cubicBezTo>
                    <a:pt x="0" y="955"/>
                    <a:pt x="955" y="1"/>
                    <a:pt x="1910" y="338"/>
                  </a:cubicBezTo>
                  <a:cubicBezTo>
                    <a:pt x="2921" y="731"/>
                    <a:pt x="2921" y="2079"/>
                    <a:pt x="1966" y="2528"/>
                  </a:cubicBezTo>
                  <a:cubicBezTo>
                    <a:pt x="1404" y="2753"/>
                    <a:pt x="730" y="2528"/>
                    <a:pt x="450" y="191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37"/>
            <p:cNvSpPr/>
            <p:nvPr/>
          </p:nvSpPr>
          <p:spPr>
            <a:xfrm>
              <a:off x="3941980" y="4544665"/>
              <a:ext cx="242833" cy="225444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573"/>
                  </a:moveTo>
                  <a:cubicBezTo>
                    <a:pt x="1" y="1124"/>
                    <a:pt x="226" y="618"/>
                    <a:pt x="619" y="450"/>
                  </a:cubicBezTo>
                  <a:cubicBezTo>
                    <a:pt x="1630" y="0"/>
                    <a:pt x="2360" y="1517"/>
                    <a:pt x="1349" y="2022"/>
                  </a:cubicBezTo>
                  <a:cubicBezTo>
                    <a:pt x="900" y="2191"/>
                    <a:pt x="394" y="2022"/>
                    <a:pt x="169" y="15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37"/>
            <p:cNvSpPr/>
            <p:nvPr/>
          </p:nvSpPr>
          <p:spPr>
            <a:xfrm>
              <a:off x="3947845" y="4590865"/>
              <a:ext cx="167616" cy="179244"/>
            </a:xfrm>
            <a:custGeom>
              <a:avLst/>
              <a:gdLst/>
              <a:ahLst/>
              <a:cxnLst/>
              <a:rect l="l" t="t" r="r" b="b"/>
              <a:pathLst>
                <a:path w="1629" h="1742" extrusionOk="0">
                  <a:moveTo>
                    <a:pt x="112" y="1124"/>
                  </a:moveTo>
                  <a:cubicBezTo>
                    <a:pt x="0" y="843"/>
                    <a:pt x="56" y="562"/>
                    <a:pt x="225" y="281"/>
                  </a:cubicBezTo>
                  <a:cubicBezTo>
                    <a:pt x="281" y="225"/>
                    <a:pt x="337" y="169"/>
                    <a:pt x="449" y="169"/>
                  </a:cubicBezTo>
                  <a:cubicBezTo>
                    <a:pt x="843" y="1"/>
                    <a:pt x="1348" y="169"/>
                    <a:pt x="1517" y="562"/>
                  </a:cubicBezTo>
                  <a:cubicBezTo>
                    <a:pt x="1629" y="843"/>
                    <a:pt x="1629" y="1124"/>
                    <a:pt x="1460" y="1405"/>
                  </a:cubicBezTo>
                  <a:cubicBezTo>
                    <a:pt x="1404" y="1461"/>
                    <a:pt x="1292" y="1517"/>
                    <a:pt x="1236" y="1573"/>
                  </a:cubicBezTo>
                  <a:cubicBezTo>
                    <a:pt x="786" y="1742"/>
                    <a:pt x="337" y="1517"/>
                    <a:pt x="112" y="1124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37"/>
            <p:cNvSpPr/>
            <p:nvPr/>
          </p:nvSpPr>
          <p:spPr>
            <a:xfrm>
              <a:off x="3976656" y="4619779"/>
              <a:ext cx="115757" cy="109892"/>
            </a:xfrm>
            <a:custGeom>
              <a:avLst/>
              <a:gdLst/>
              <a:ahLst/>
              <a:cxnLst/>
              <a:rect l="l" t="t" r="r" b="b"/>
              <a:pathLst>
                <a:path w="1125" h="1068" extrusionOk="0">
                  <a:moveTo>
                    <a:pt x="563" y="1068"/>
                  </a:moveTo>
                  <a:cubicBezTo>
                    <a:pt x="226" y="1011"/>
                    <a:pt x="1" y="674"/>
                    <a:pt x="57" y="337"/>
                  </a:cubicBezTo>
                  <a:cubicBezTo>
                    <a:pt x="57" y="225"/>
                    <a:pt x="113" y="113"/>
                    <a:pt x="226" y="0"/>
                  </a:cubicBezTo>
                  <a:cubicBezTo>
                    <a:pt x="169" y="57"/>
                    <a:pt x="169" y="169"/>
                    <a:pt x="113" y="225"/>
                  </a:cubicBezTo>
                  <a:cubicBezTo>
                    <a:pt x="57" y="562"/>
                    <a:pt x="282" y="899"/>
                    <a:pt x="675" y="955"/>
                  </a:cubicBezTo>
                  <a:cubicBezTo>
                    <a:pt x="843" y="955"/>
                    <a:pt x="1012" y="899"/>
                    <a:pt x="1124" y="787"/>
                  </a:cubicBezTo>
                  <a:cubicBezTo>
                    <a:pt x="1012" y="955"/>
                    <a:pt x="787" y="1068"/>
                    <a:pt x="563" y="10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38" name="Google Shape;13738;p37"/>
          <p:cNvGrpSpPr/>
          <p:nvPr/>
        </p:nvGrpSpPr>
        <p:grpSpPr>
          <a:xfrm>
            <a:off x="4415919" y="4475313"/>
            <a:ext cx="156092" cy="306422"/>
            <a:chOff x="474406" y="2974600"/>
            <a:chExt cx="106759" cy="209577"/>
          </a:xfrm>
        </p:grpSpPr>
        <p:sp>
          <p:nvSpPr>
            <p:cNvPr id="13739" name="Google Shape;13739;p37"/>
            <p:cNvSpPr/>
            <p:nvPr/>
          </p:nvSpPr>
          <p:spPr>
            <a:xfrm>
              <a:off x="474406" y="2974600"/>
              <a:ext cx="106759" cy="209577"/>
            </a:xfrm>
            <a:custGeom>
              <a:avLst/>
              <a:gdLst/>
              <a:ahLst/>
              <a:cxnLst/>
              <a:rect l="l" t="t" r="r" b="b"/>
              <a:pathLst>
                <a:path w="1517" h="2978" extrusionOk="0">
                  <a:moveTo>
                    <a:pt x="1517" y="2977"/>
                  </a:moveTo>
                  <a:lnTo>
                    <a:pt x="0" y="2977"/>
                  </a:lnTo>
                  <a:lnTo>
                    <a:pt x="0" y="731"/>
                  </a:lnTo>
                  <a:cubicBezTo>
                    <a:pt x="0" y="0"/>
                    <a:pt x="1517" y="0"/>
                    <a:pt x="1517" y="7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37"/>
            <p:cNvSpPr/>
            <p:nvPr/>
          </p:nvSpPr>
          <p:spPr>
            <a:xfrm>
              <a:off x="474406" y="2982482"/>
              <a:ext cx="98877" cy="201695"/>
            </a:xfrm>
            <a:custGeom>
              <a:avLst/>
              <a:gdLst/>
              <a:ahLst/>
              <a:cxnLst/>
              <a:rect l="l" t="t" r="r" b="b"/>
              <a:pathLst>
                <a:path w="1405" h="2866" extrusionOk="0">
                  <a:moveTo>
                    <a:pt x="1405" y="2865"/>
                  </a:moveTo>
                  <a:lnTo>
                    <a:pt x="0" y="2865"/>
                  </a:lnTo>
                  <a:lnTo>
                    <a:pt x="0" y="619"/>
                  </a:lnTo>
                  <a:cubicBezTo>
                    <a:pt x="0" y="506"/>
                    <a:pt x="57" y="338"/>
                    <a:pt x="169" y="282"/>
                  </a:cubicBezTo>
                  <a:cubicBezTo>
                    <a:pt x="618" y="1"/>
                    <a:pt x="1405" y="169"/>
                    <a:pt x="1405" y="675"/>
                  </a:cubicBezTo>
                  <a:lnTo>
                    <a:pt x="1405" y="2865"/>
                  </a:lnTo>
                  <a:close/>
                </a:path>
              </a:pathLst>
            </a:custGeom>
            <a:solidFill>
              <a:srgbClr val="7A7A7A">
                <a:alpha val="60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37"/>
            <p:cNvSpPr/>
            <p:nvPr/>
          </p:nvSpPr>
          <p:spPr>
            <a:xfrm>
              <a:off x="482288" y="3014151"/>
              <a:ext cx="83113" cy="98877"/>
            </a:xfrm>
            <a:custGeom>
              <a:avLst/>
              <a:gdLst/>
              <a:ahLst/>
              <a:cxnLst/>
              <a:rect l="l" t="t" r="r" b="b"/>
              <a:pathLst>
                <a:path w="1181" h="1405" extrusionOk="0">
                  <a:moveTo>
                    <a:pt x="1068" y="618"/>
                  </a:moveTo>
                  <a:cubicBezTo>
                    <a:pt x="1180" y="1404"/>
                    <a:pt x="1" y="1404"/>
                    <a:pt x="57" y="618"/>
                  </a:cubicBezTo>
                  <a:cubicBezTo>
                    <a:pt x="169" y="0"/>
                    <a:pt x="1012" y="0"/>
                    <a:pt x="1068" y="6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37"/>
            <p:cNvSpPr/>
            <p:nvPr/>
          </p:nvSpPr>
          <p:spPr>
            <a:xfrm>
              <a:off x="482288" y="3029915"/>
              <a:ext cx="79172" cy="59397"/>
            </a:xfrm>
            <a:custGeom>
              <a:avLst/>
              <a:gdLst/>
              <a:ahLst/>
              <a:cxnLst/>
              <a:rect l="l" t="t" r="r" b="b"/>
              <a:pathLst>
                <a:path w="1125" h="844" extrusionOk="0">
                  <a:moveTo>
                    <a:pt x="225" y="57"/>
                  </a:moveTo>
                  <a:cubicBezTo>
                    <a:pt x="338" y="1"/>
                    <a:pt x="394" y="1"/>
                    <a:pt x="506" y="1"/>
                  </a:cubicBezTo>
                  <a:cubicBezTo>
                    <a:pt x="899" y="1"/>
                    <a:pt x="1124" y="450"/>
                    <a:pt x="956" y="787"/>
                  </a:cubicBezTo>
                  <a:cubicBezTo>
                    <a:pt x="843" y="843"/>
                    <a:pt x="787" y="843"/>
                    <a:pt x="675" y="843"/>
                  </a:cubicBezTo>
                  <a:cubicBezTo>
                    <a:pt x="282" y="843"/>
                    <a:pt x="1" y="394"/>
                    <a:pt x="225" y="57"/>
                  </a:cubicBezTo>
                  <a:close/>
                </a:path>
              </a:pathLst>
            </a:custGeom>
            <a:solidFill>
              <a:srgbClr val="7A7A7A">
                <a:alpha val="60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3" name="Google Shape;13743;p37"/>
          <p:cNvGrpSpPr/>
          <p:nvPr/>
        </p:nvGrpSpPr>
        <p:grpSpPr>
          <a:xfrm>
            <a:off x="7187429" y="4388338"/>
            <a:ext cx="230087" cy="393387"/>
            <a:chOff x="1267792" y="5309150"/>
            <a:chExt cx="230087" cy="393387"/>
          </a:xfrm>
        </p:grpSpPr>
        <p:sp>
          <p:nvSpPr>
            <p:cNvPr id="13744" name="Google Shape;13744;p37"/>
            <p:cNvSpPr/>
            <p:nvPr/>
          </p:nvSpPr>
          <p:spPr>
            <a:xfrm>
              <a:off x="1267792" y="5309150"/>
              <a:ext cx="230087" cy="393387"/>
            </a:xfrm>
            <a:custGeom>
              <a:avLst/>
              <a:gdLst/>
              <a:ahLst/>
              <a:cxnLst/>
              <a:rect l="l" t="t" r="r" b="b"/>
              <a:pathLst>
                <a:path w="3483" h="5955" extrusionOk="0">
                  <a:moveTo>
                    <a:pt x="3483" y="1"/>
                  </a:moveTo>
                  <a:lnTo>
                    <a:pt x="3483" y="5954"/>
                  </a:lnTo>
                  <a:lnTo>
                    <a:pt x="0" y="59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37"/>
            <p:cNvSpPr/>
            <p:nvPr/>
          </p:nvSpPr>
          <p:spPr>
            <a:xfrm>
              <a:off x="1416227" y="5309150"/>
              <a:ext cx="81650" cy="393387"/>
            </a:xfrm>
            <a:custGeom>
              <a:avLst/>
              <a:gdLst/>
              <a:ahLst/>
              <a:cxnLst/>
              <a:rect l="l" t="t" r="r" b="b"/>
              <a:pathLst>
                <a:path w="1236" h="5955" extrusionOk="0">
                  <a:moveTo>
                    <a:pt x="1236" y="1"/>
                  </a:moveTo>
                  <a:lnTo>
                    <a:pt x="1236" y="5954"/>
                  </a:lnTo>
                  <a:lnTo>
                    <a:pt x="0" y="59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37"/>
            <p:cNvSpPr/>
            <p:nvPr/>
          </p:nvSpPr>
          <p:spPr>
            <a:xfrm>
              <a:off x="1312316" y="5309150"/>
              <a:ext cx="44591" cy="393387"/>
            </a:xfrm>
            <a:custGeom>
              <a:avLst/>
              <a:gdLst/>
              <a:ahLst/>
              <a:cxnLst/>
              <a:rect l="l" t="t" r="r" b="b"/>
              <a:pathLst>
                <a:path w="675" h="5955" extrusionOk="0">
                  <a:moveTo>
                    <a:pt x="674" y="1"/>
                  </a:moveTo>
                  <a:lnTo>
                    <a:pt x="674" y="5954"/>
                  </a:lnTo>
                  <a:lnTo>
                    <a:pt x="0" y="59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7" name="Google Shape;13747;p37"/>
          <p:cNvGrpSpPr/>
          <p:nvPr/>
        </p:nvGrpSpPr>
        <p:grpSpPr>
          <a:xfrm rot="8407646" flipH="1">
            <a:off x="6867624" y="118182"/>
            <a:ext cx="3001662" cy="2634485"/>
            <a:chOff x="7103607" y="158760"/>
            <a:chExt cx="2741185" cy="2405871"/>
          </a:xfrm>
        </p:grpSpPr>
        <p:sp>
          <p:nvSpPr>
            <p:cNvPr id="13748" name="Google Shape;13748;p37"/>
            <p:cNvSpPr/>
            <p:nvPr/>
          </p:nvSpPr>
          <p:spPr>
            <a:xfrm rot="923072" flipH="1">
              <a:off x="8757029" y="1390196"/>
              <a:ext cx="963666" cy="1065701"/>
            </a:xfrm>
            <a:custGeom>
              <a:avLst/>
              <a:gdLst/>
              <a:ahLst/>
              <a:cxnLst/>
              <a:rect l="l" t="t" r="r" b="b"/>
              <a:pathLst>
                <a:path w="14450" h="15980" extrusionOk="0">
                  <a:moveTo>
                    <a:pt x="14450" y="4114"/>
                  </a:moveTo>
                  <a:lnTo>
                    <a:pt x="9238" y="1"/>
                  </a:lnTo>
                  <a:lnTo>
                    <a:pt x="0" y="11888"/>
                  </a:lnTo>
                  <a:lnTo>
                    <a:pt x="5190" y="1597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37"/>
            <p:cNvSpPr/>
            <p:nvPr/>
          </p:nvSpPr>
          <p:spPr>
            <a:xfrm rot="923072" flipH="1">
              <a:off x="8758525" y="1432433"/>
              <a:ext cx="906246" cy="1016884"/>
            </a:xfrm>
            <a:custGeom>
              <a:avLst/>
              <a:gdLst/>
              <a:ahLst/>
              <a:cxnLst/>
              <a:rect l="l" t="t" r="r" b="b"/>
              <a:pathLst>
                <a:path w="13589" h="15248" extrusionOk="0">
                  <a:moveTo>
                    <a:pt x="1" y="11759"/>
                  </a:moveTo>
                  <a:lnTo>
                    <a:pt x="4437" y="15247"/>
                  </a:lnTo>
                  <a:lnTo>
                    <a:pt x="13589" y="3511"/>
                  </a:lnTo>
                  <a:lnTo>
                    <a:pt x="91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37"/>
            <p:cNvSpPr/>
            <p:nvPr/>
          </p:nvSpPr>
          <p:spPr>
            <a:xfrm rot="923072" flipH="1">
              <a:off x="8811828" y="1439434"/>
              <a:ext cx="855962" cy="976670"/>
            </a:xfrm>
            <a:custGeom>
              <a:avLst/>
              <a:gdLst/>
              <a:ahLst/>
              <a:cxnLst/>
              <a:rect l="l" t="t" r="r" b="b"/>
              <a:pathLst>
                <a:path w="12835" h="14645" extrusionOk="0">
                  <a:moveTo>
                    <a:pt x="12835" y="2930"/>
                  </a:moveTo>
                  <a:lnTo>
                    <a:pt x="9131" y="1"/>
                  </a:lnTo>
                  <a:lnTo>
                    <a:pt x="0" y="11716"/>
                  </a:lnTo>
                  <a:lnTo>
                    <a:pt x="3726" y="14644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1" name="Google Shape;13751;p37"/>
            <p:cNvSpPr/>
            <p:nvPr/>
          </p:nvSpPr>
          <p:spPr>
            <a:xfrm rot="3331772" flipH="1">
              <a:off x="8263789" y="876268"/>
              <a:ext cx="818680" cy="652023"/>
            </a:xfrm>
            <a:custGeom>
              <a:avLst/>
              <a:gdLst/>
              <a:ahLst/>
              <a:cxnLst/>
              <a:rect l="l" t="t" r="r" b="b"/>
              <a:pathLst>
                <a:path w="12276" h="9777" extrusionOk="0">
                  <a:moveTo>
                    <a:pt x="9820" y="9777"/>
                  </a:moveTo>
                  <a:lnTo>
                    <a:pt x="12275" y="5362"/>
                  </a:lnTo>
                  <a:lnTo>
                    <a:pt x="2456" y="0"/>
                  </a:lnTo>
                  <a:lnTo>
                    <a:pt x="1" y="44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2" name="Google Shape;13752;p37"/>
            <p:cNvSpPr/>
            <p:nvPr/>
          </p:nvSpPr>
          <p:spPr>
            <a:xfrm rot="3331772" flipH="1">
              <a:off x="8215349" y="830790"/>
              <a:ext cx="789870" cy="613276"/>
            </a:xfrm>
            <a:custGeom>
              <a:avLst/>
              <a:gdLst/>
              <a:ahLst/>
              <a:cxnLst/>
              <a:rect l="l" t="t" r="r" b="b"/>
              <a:pathLst>
                <a:path w="11844" h="9196" extrusionOk="0">
                  <a:moveTo>
                    <a:pt x="11844" y="5534"/>
                  </a:moveTo>
                  <a:lnTo>
                    <a:pt x="2132" y="0"/>
                  </a:lnTo>
                  <a:lnTo>
                    <a:pt x="0" y="3661"/>
                  </a:lnTo>
                  <a:lnTo>
                    <a:pt x="9712" y="9195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37"/>
            <p:cNvSpPr/>
            <p:nvPr/>
          </p:nvSpPr>
          <p:spPr>
            <a:xfrm rot="3331772" flipH="1">
              <a:off x="7454277" y="326969"/>
              <a:ext cx="647755" cy="455289"/>
            </a:xfrm>
            <a:custGeom>
              <a:avLst/>
              <a:gdLst/>
              <a:ahLst/>
              <a:cxnLst/>
              <a:rect l="l" t="t" r="r" b="b"/>
              <a:pathLst>
                <a:path w="9713" h="6827" extrusionOk="0">
                  <a:moveTo>
                    <a:pt x="0" y="4005"/>
                  </a:moveTo>
                  <a:lnTo>
                    <a:pt x="2369" y="0"/>
                  </a:lnTo>
                  <a:lnTo>
                    <a:pt x="7408" y="3532"/>
                  </a:lnTo>
                  <a:lnTo>
                    <a:pt x="9712" y="6374"/>
                  </a:lnTo>
                  <a:lnTo>
                    <a:pt x="9002" y="6826"/>
                  </a:lnTo>
                  <a:lnTo>
                    <a:pt x="6698" y="4005"/>
                  </a:lnTo>
                  <a:lnTo>
                    <a:pt x="3381" y="2046"/>
                  </a:lnTo>
                  <a:lnTo>
                    <a:pt x="1788" y="47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37"/>
            <p:cNvSpPr/>
            <p:nvPr/>
          </p:nvSpPr>
          <p:spPr>
            <a:xfrm rot="3331772" flipH="1">
              <a:off x="7331536" y="611852"/>
              <a:ext cx="619012" cy="488367"/>
            </a:xfrm>
            <a:custGeom>
              <a:avLst/>
              <a:gdLst/>
              <a:ahLst/>
              <a:cxnLst/>
              <a:rect l="l" t="t" r="r" b="b"/>
              <a:pathLst>
                <a:path w="9282" h="7323" extrusionOk="0">
                  <a:moveTo>
                    <a:pt x="2347" y="0"/>
                  </a:moveTo>
                  <a:lnTo>
                    <a:pt x="0" y="4006"/>
                  </a:lnTo>
                  <a:lnTo>
                    <a:pt x="5556" y="6698"/>
                  </a:lnTo>
                  <a:lnTo>
                    <a:pt x="9152" y="7322"/>
                  </a:lnTo>
                  <a:lnTo>
                    <a:pt x="9281" y="6396"/>
                  </a:lnTo>
                  <a:lnTo>
                    <a:pt x="5621" y="5858"/>
                  </a:lnTo>
                  <a:lnTo>
                    <a:pt x="2304" y="3898"/>
                  </a:lnTo>
                  <a:lnTo>
                    <a:pt x="3898" y="11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37"/>
            <p:cNvSpPr/>
            <p:nvPr/>
          </p:nvSpPr>
          <p:spPr>
            <a:xfrm rot="3331772" flipH="1">
              <a:off x="7460178" y="331564"/>
              <a:ext cx="623346" cy="425145"/>
            </a:xfrm>
            <a:custGeom>
              <a:avLst/>
              <a:gdLst/>
              <a:ahLst/>
              <a:cxnLst/>
              <a:rect l="l" t="t" r="r" b="b"/>
              <a:pathLst>
                <a:path w="9347" h="6375" extrusionOk="0">
                  <a:moveTo>
                    <a:pt x="2305" y="0"/>
                  </a:moveTo>
                  <a:lnTo>
                    <a:pt x="7042" y="3317"/>
                  </a:lnTo>
                  <a:lnTo>
                    <a:pt x="9346" y="6159"/>
                  </a:lnTo>
                  <a:lnTo>
                    <a:pt x="9002" y="6375"/>
                  </a:lnTo>
                  <a:lnTo>
                    <a:pt x="6676" y="3963"/>
                  </a:lnTo>
                  <a:lnTo>
                    <a:pt x="3360" y="2025"/>
                  </a:lnTo>
                  <a:lnTo>
                    <a:pt x="3338" y="2025"/>
                  </a:lnTo>
                  <a:lnTo>
                    <a:pt x="3015" y="1831"/>
                  </a:lnTo>
                  <a:lnTo>
                    <a:pt x="1422" y="4566"/>
                  </a:lnTo>
                  <a:lnTo>
                    <a:pt x="1" y="394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37"/>
            <p:cNvSpPr/>
            <p:nvPr/>
          </p:nvSpPr>
          <p:spPr>
            <a:xfrm rot="3331772" flipH="1">
              <a:off x="7335639" y="617739"/>
              <a:ext cx="588868" cy="472562"/>
            </a:xfrm>
            <a:custGeom>
              <a:avLst/>
              <a:gdLst/>
              <a:ahLst/>
              <a:cxnLst/>
              <a:rect l="l" t="t" r="r" b="b"/>
              <a:pathLst>
                <a:path w="8830" h="7086" extrusionOk="0">
                  <a:moveTo>
                    <a:pt x="1" y="3941"/>
                  </a:moveTo>
                  <a:lnTo>
                    <a:pt x="5212" y="6461"/>
                  </a:lnTo>
                  <a:lnTo>
                    <a:pt x="8808" y="7085"/>
                  </a:lnTo>
                  <a:lnTo>
                    <a:pt x="8830" y="6676"/>
                  </a:lnTo>
                  <a:lnTo>
                    <a:pt x="5600" y="5793"/>
                  </a:lnTo>
                  <a:lnTo>
                    <a:pt x="5277" y="5621"/>
                  </a:lnTo>
                  <a:lnTo>
                    <a:pt x="5277" y="5621"/>
                  </a:lnTo>
                  <a:lnTo>
                    <a:pt x="1960" y="3661"/>
                  </a:lnTo>
                  <a:lnTo>
                    <a:pt x="3554" y="926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37"/>
            <p:cNvSpPr/>
            <p:nvPr/>
          </p:nvSpPr>
          <p:spPr>
            <a:xfrm rot="3331772" flipH="1">
              <a:off x="7910830" y="771890"/>
              <a:ext cx="324644" cy="270026"/>
            </a:xfrm>
            <a:custGeom>
              <a:avLst/>
              <a:gdLst/>
              <a:ahLst/>
              <a:cxnLst/>
              <a:rect l="l" t="t" r="r" b="b"/>
              <a:pathLst>
                <a:path w="4868" h="4049" extrusionOk="0">
                  <a:moveTo>
                    <a:pt x="3769" y="4049"/>
                  </a:moveTo>
                  <a:lnTo>
                    <a:pt x="4867" y="2175"/>
                  </a:lnTo>
                  <a:lnTo>
                    <a:pt x="1099" y="0"/>
                  </a:lnTo>
                  <a:lnTo>
                    <a:pt x="0" y="189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37"/>
            <p:cNvSpPr/>
            <p:nvPr/>
          </p:nvSpPr>
          <p:spPr>
            <a:xfrm rot="3331772" flipH="1">
              <a:off x="8036047" y="837811"/>
              <a:ext cx="202536" cy="198201"/>
            </a:xfrm>
            <a:custGeom>
              <a:avLst/>
              <a:gdLst/>
              <a:ahLst/>
              <a:cxnLst/>
              <a:rect l="l" t="t" r="r" b="b"/>
              <a:pathLst>
                <a:path w="3037" h="2972" extrusionOk="0">
                  <a:moveTo>
                    <a:pt x="3037" y="1120"/>
                  </a:moveTo>
                  <a:lnTo>
                    <a:pt x="1099" y="0"/>
                  </a:lnTo>
                  <a:lnTo>
                    <a:pt x="0" y="1895"/>
                  </a:lnTo>
                  <a:lnTo>
                    <a:pt x="1895" y="2972"/>
                  </a:lnTo>
                  <a:cubicBezTo>
                    <a:pt x="2520" y="2541"/>
                    <a:pt x="2929" y="1852"/>
                    <a:pt x="3037" y="1120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37"/>
            <p:cNvSpPr/>
            <p:nvPr/>
          </p:nvSpPr>
          <p:spPr>
            <a:xfrm rot="3331772" flipH="1">
              <a:off x="7767321" y="694060"/>
              <a:ext cx="284431" cy="291566"/>
            </a:xfrm>
            <a:custGeom>
              <a:avLst/>
              <a:gdLst/>
              <a:ahLst/>
              <a:cxnLst/>
              <a:rect l="l" t="t" r="r" b="b"/>
              <a:pathLst>
                <a:path w="4265" h="4372" extrusionOk="0">
                  <a:moveTo>
                    <a:pt x="3942" y="1637"/>
                  </a:moveTo>
                  <a:cubicBezTo>
                    <a:pt x="3446" y="151"/>
                    <a:pt x="1401" y="0"/>
                    <a:pt x="690" y="1400"/>
                  </a:cubicBezTo>
                  <a:cubicBezTo>
                    <a:pt x="1" y="2800"/>
                    <a:pt x="1336" y="4372"/>
                    <a:pt x="2843" y="3876"/>
                  </a:cubicBezTo>
                  <a:cubicBezTo>
                    <a:pt x="3748" y="3553"/>
                    <a:pt x="4265" y="2563"/>
                    <a:pt x="3942" y="16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37"/>
            <p:cNvSpPr/>
            <p:nvPr/>
          </p:nvSpPr>
          <p:spPr>
            <a:xfrm rot="3331772" flipH="1">
              <a:off x="7749472" y="687662"/>
              <a:ext cx="277295" cy="290166"/>
            </a:xfrm>
            <a:custGeom>
              <a:avLst/>
              <a:gdLst/>
              <a:ahLst/>
              <a:cxnLst/>
              <a:rect l="l" t="t" r="r" b="b"/>
              <a:pathLst>
                <a:path w="4158" h="4351" extrusionOk="0">
                  <a:moveTo>
                    <a:pt x="3640" y="1422"/>
                  </a:moveTo>
                  <a:cubicBezTo>
                    <a:pt x="3511" y="1056"/>
                    <a:pt x="3274" y="754"/>
                    <a:pt x="2973" y="539"/>
                  </a:cubicBezTo>
                  <a:cubicBezTo>
                    <a:pt x="2154" y="1"/>
                    <a:pt x="1056" y="237"/>
                    <a:pt x="518" y="1056"/>
                  </a:cubicBezTo>
                  <a:cubicBezTo>
                    <a:pt x="1" y="1874"/>
                    <a:pt x="216" y="2972"/>
                    <a:pt x="1035" y="3489"/>
                  </a:cubicBezTo>
                  <a:cubicBezTo>
                    <a:pt x="2434" y="4351"/>
                    <a:pt x="4157" y="2994"/>
                    <a:pt x="3640" y="142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37"/>
            <p:cNvSpPr/>
            <p:nvPr/>
          </p:nvSpPr>
          <p:spPr>
            <a:xfrm rot="3331772" flipH="1">
              <a:off x="8774554" y="1149893"/>
              <a:ext cx="527114" cy="528581"/>
            </a:xfrm>
            <a:custGeom>
              <a:avLst/>
              <a:gdLst/>
              <a:ahLst/>
              <a:cxnLst/>
              <a:rect l="l" t="t" r="r" b="b"/>
              <a:pathLst>
                <a:path w="7904" h="7926" extrusionOk="0">
                  <a:moveTo>
                    <a:pt x="3166" y="453"/>
                  </a:moveTo>
                  <a:cubicBezTo>
                    <a:pt x="5104" y="1"/>
                    <a:pt x="7042" y="1228"/>
                    <a:pt x="7472" y="3167"/>
                  </a:cubicBezTo>
                  <a:cubicBezTo>
                    <a:pt x="7903" y="5105"/>
                    <a:pt x="6697" y="7043"/>
                    <a:pt x="4759" y="7473"/>
                  </a:cubicBezTo>
                  <a:cubicBezTo>
                    <a:pt x="2800" y="7926"/>
                    <a:pt x="883" y="6698"/>
                    <a:pt x="452" y="4760"/>
                  </a:cubicBezTo>
                  <a:cubicBezTo>
                    <a:pt x="0" y="2822"/>
                    <a:pt x="1228" y="884"/>
                    <a:pt x="3166" y="4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37"/>
            <p:cNvSpPr/>
            <p:nvPr/>
          </p:nvSpPr>
          <p:spPr>
            <a:xfrm rot="3331772" flipH="1">
              <a:off x="8770383" y="1172151"/>
              <a:ext cx="499838" cy="475429"/>
            </a:xfrm>
            <a:custGeom>
              <a:avLst/>
              <a:gdLst/>
              <a:ahLst/>
              <a:cxnLst/>
              <a:rect l="l" t="t" r="r" b="b"/>
              <a:pathLst>
                <a:path w="7495" h="7129" extrusionOk="0">
                  <a:moveTo>
                    <a:pt x="6224" y="969"/>
                  </a:moveTo>
                  <a:cubicBezTo>
                    <a:pt x="6633" y="1422"/>
                    <a:pt x="6913" y="1982"/>
                    <a:pt x="7063" y="2585"/>
                  </a:cubicBezTo>
                  <a:cubicBezTo>
                    <a:pt x="7494" y="4523"/>
                    <a:pt x="6267" y="6461"/>
                    <a:pt x="4329" y="6891"/>
                  </a:cubicBezTo>
                  <a:cubicBezTo>
                    <a:pt x="3252" y="7128"/>
                    <a:pt x="2132" y="6870"/>
                    <a:pt x="1271" y="6181"/>
                  </a:cubicBezTo>
                  <a:cubicBezTo>
                    <a:pt x="862" y="5707"/>
                    <a:pt x="560" y="5147"/>
                    <a:pt x="431" y="4566"/>
                  </a:cubicBezTo>
                  <a:cubicBezTo>
                    <a:pt x="0" y="2606"/>
                    <a:pt x="1206" y="690"/>
                    <a:pt x="3144" y="259"/>
                  </a:cubicBezTo>
                  <a:cubicBezTo>
                    <a:pt x="4221" y="0"/>
                    <a:pt x="5362" y="280"/>
                    <a:pt x="6224" y="9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37"/>
            <p:cNvSpPr/>
            <p:nvPr/>
          </p:nvSpPr>
          <p:spPr>
            <a:xfrm rot="3331772" flipH="1">
              <a:off x="8856178" y="1246629"/>
              <a:ext cx="304504" cy="304504"/>
            </a:xfrm>
            <a:custGeom>
              <a:avLst/>
              <a:gdLst/>
              <a:ahLst/>
              <a:cxnLst/>
              <a:rect l="l" t="t" r="r" b="b"/>
              <a:pathLst>
                <a:path w="4566" h="4566" extrusionOk="0">
                  <a:moveTo>
                    <a:pt x="1831" y="259"/>
                  </a:moveTo>
                  <a:cubicBezTo>
                    <a:pt x="2951" y="1"/>
                    <a:pt x="4070" y="690"/>
                    <a:pt x="4329" y="1831"/>
                  </a:cubicBezTo>
                  <a:cubicBezTo>
                    <a:pt x="4566" y="2951"/>
                    <a:pt x="3877" y="4049"/>
                    <a:pt x="2735" y="4307"/>
                  </a:cubicBezTo>
                  <a:cubicBezTo>
                    <a:pt x="1615" y="4566"/>
                    <a:pt x="517" y="3855"/>
                    <a:pt x="259" y="2735"/>
                  </a:cubicBezTo>
                  <a:cubicBezTo>
                    <a:pt x="0" y="1616"/>
                    <a:pt x="711" y="496"/>
                    <a:pt x="1831" y="2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37"/>
            <p:cNvSpPr/>
            <p:nvPr/>
          </p:nvSpPr>
          <p:spPr>
            <a:xfrm rot="3331772" flipH="1">
              <a:off x="8885173" y="1261957"/>
              <a:ext cx="305905" cy="304504"/>
            </a:xfrm>
            <a:custGeom>
              <a:avLst/>
              <a:gdLst/>
              <a:ahLst/>
              <a:cxnLst/>
              <a:rect l="l" t="t" r="r" b="b"/>
              <a:pathLst>
                <a:path w="4587" h="4566" extrusionOk="0">
                  <a:moveTo>
                    <a:pt x="1831" y="259"/>
                  </a:moveTo>
                  <a:cubicBezTo>
                    <a:pt x="2950" y="1"/>
                    <a:pt x="4070" y="711"/>
                    <a:pt x="4329" y="1831"/>
                  </a:cubicBezTo>
                  <a:cubicBezTo>
                    <a:pt x="4587" y="2951"/>
                    <a:pt x="3876" y="4071"/>
                    <a:pt x="2757" y="4308"/>
                  </a:cubicBezTo>
                  <a:cubicBezTo>
                    <a:pt x="1637" y="4566"/>
                    <a:pt x="517" y="3855"/>
                    <a:pt x="259" y="2736"/>
                  </a:cubicBezTo>
                  <a:cubicBezTo>
                    <a:pt x="0" y="1616"/>
                    <a:pt x="711" y="496"/>
                    <a:pt x="1831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37"/>
            <p:cNvSpPr/>
            <p:nvPr/>
          </p:nvSpPr>
          <p:spPr>
            <a:xfrm rot="3331772" flipH="1">
              <a:off x="8883748" y="1274666"/>
              <a:ext cx="271426" cy="262890"/>
            </a:xfrm>
            <a:custGeom>
              <a:avLst/>
              <a:gdLst/>
              <a:ahLst/>
              <a:cxnLst/>
              <a:rect l="l" t="t" r="r" b="b"/>
              <a:pathLst>
                <a:path w="4070" h="3942" extrusionOk="0">
                  <a:moveTo>
                    <a:pt x="3122" y="216"/>
                  </a:moveTo>
                  <a:cubicBezTo>
                    <a:pt x="3467" y="496"/>
                    <a:pt x="3725" y="905"/>
                    <a:pt x="3812" y="1357"/>
                  </a:cubicBezTo>
                  <a:cubicBezTo>
                    <a:pt x="4070" y="2477"/>
                    <a:pt x="3359" y="3597"/>
                    <a:pt x="2240" y="3834"/>
                  </a:cubicBezTo>
                  <a:cubicBezTo>
                    <a:pt x="1809" y="3941"/>
                    <a:pt x="1357" y="3898"/>
                    <a:pt x="948" y="3704"/>
                  </a:cubicBezTo>
                  <a:cubicBezTo>
                    <a:pt x="581" y="3403"/>
                    <a:pt x="345" y="3015"/>
                    <a:pt x="237" y="2563"/>
                  </a:cubicBezTo>
                  <a:cubicBezTo>
                    <a:pt x="0" y="1443"/>
                    <a:pt x="689" y="345"/>
                    <a:pt x="1809" y="87"/>
                  </a:cubicBezTo>
                  <a:cubicBezTo>
                    <a:pt x="2240" y="0"/>
                    <a:pt x="2713" y="43"/>
                    <a:pt x="3122" y="216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37"/>
            <p:cNvSpPr/>
            <p:nvPr/>
          </p:nvSpPr>
          <p:spPr>
            <a:xfrm rot="3331772" flipH="1">
              <a:off x="8907416" y="1287899"/>
              <a:ext cx="251353" cy="245617"/>
            </a:xfrm>
            <a:custGeom>
              <a:avLst/>
              <a:gdLst/>
              <a:ahLst/>
              <a:cxnLst/>
              <a:rect l="l" t="t" r="r" b="b"/>
              <a:pathLst>
                <a:path w="3769" h="3683" extrusionOk="0">
                  <a:moveTo>
                    <a:pt x="754" y="3510"/>
                  </a:moveTo>
                  <a:cubicBezTo>
                    <a:pt x="496" y="3252"/>
                    <a:pt x="324" y="2929"/>
                    <a:pt x="259" y="2563"/>
                  </a:cubicBezTo>
                  <a:cubicBezTo>
                    <a:pt x="0" y="1443"/>
                    <a:pt x="711" y="345"/>
                    <a:pt x="1831" y="87"/>
                  </a:cubicBezTo>
                  <a:cubicBezTo>
                    <a:pt x="2240" y="0"/>
                    <a:pt x="2649" y="22"/>
                    <a:pt x="3037" y="173"/>
                  </a:cubicBezTo>
                  <a:cubicBezTo>
                    <a:pt x="3274" y="453"/>
                    <a:pt x="3446" y="776"/>
                    <a:pt x="3511" y="1120"/>
                  </a:cubicBezTo>
                  <a:cubicBezTo>
                    <a:pt x="3769" y="2240"/>
                    <a:pt x="3058" y="3338"/>
                    <a:pt x="1939" y="3597"/>
                  </a:cubicBezTo>
                  <a:cubicBezTo>
                    <a:pt x="1551" y="3683"/>
                    <a:pt x="1120" y="3640"/>
                    <a:pt x="754" y="3510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37"/>
            <p:cNvSpPr/>
            <p:nvPr/>
          </p:nvSpPr>
          <p:spPr>
            <a:xfrm rot="3331772" flipH="1">
              <a:off x="8069427" y="802729"/>
              <a:ext cx="406539" cy="406472"/>
            </a:xfrm>
            <a:custGeom>
              <a:avLst/>
              <a:gdLst/>
              <a:ahLst/>
              <a:cxnLst/>
              <a:rect l="l" t="t" r="r" b="b"/>
              <a:pathLst>
                <a:path w="6096" h="6095" extrusionOk="0">
                  <a:moveTo>
                    <a:pt x="2219" y="453"/>
                  </a:moveTo>
                  <a:cubicBezTo>
                    <a:pt x="3662" y="0"/>
                    <a:pt x="5191" y="797"/>
                    <a:pt x="5643" y="2219"/>
                  </a:cubicBezTo>
                  <a:cubicBezTo>
                    <a:pt x="6095" y="3661"/>
                    <a:pt x="5320" y="5190"/>
                    <a:pt x="3877" y="5642"/>
                  </a:cubicBezTo>
                  <a:cubicBezTo>
                    <a:pt x="2434" y="6095"/>
                    <a:pt x="905" y="5319"/>
                    <a:pt x="453" y="3877"/>
                  </a:cubicBezTo>
                  <a:cubicBezTo>
                    <a:pt x="1" y="2434"/>
                    <a:pt x="776" y="905"/>
                    <a:pt x="2219" y="4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37"/>
            <p:cNvSpPr/>
            <p:nvPr/>
          </p:nvSpPr>
          <p:spPr>
            <a:xfrm rot="3331772" flipH="1">
              <a:off x="8067008" y="820259"/>
              <a:ext cx="384998" cy="363391"/>
            </a:xfrm>
            <a:custGeom>
              <a:avLst/>
              <a:gdLst/>
              <a:ahLst/>
              <a:cxnLst/>
              <a:rect l="l" t="t" r="r" b="b"/>
              <a:pathLst>
                <a:path w="5773" h="5449" extrusionOk="0">
                  <a:moveTo>
                    <a:pt x="4588" y="604"/>
                  </a:moveTo>
                  <a:cubicBezTo>
                    <a:pt x="4932" y="927"/>
                    <a:pt x="5191" y="1336"/>
                    <a:pt x="5320" y="1767"/>
                  </a:cubicBezTo>
                  <a:cubicBezTo>
                    <a:pt x="5772" y="3209"/>
                    <a:pt x="4997" y="4738"/>
                    <a:pt x="3554" y="5190"/>
                  </a:cubicBezTo>
                  <a:cubicBezTo>
                    <a:pt x="2757" y="5449"/>
                    <a:pt x="1874" y="5320"/>
                    <a:pt x="1185" y="4846"/>
                  </a:cubicBezTo>
                  <a:cubicBezTo>
                    <a:pt x="841" y="4523"/>
                    <a:pt x="582" y="4114"/>
                    <a:pt x="453" y="3683"/>
                  </a:cubicBezTo>
                  <a:cubicBezTo>
                    <a:pt x="1" y="2240"/>
                    <a:pt x="798" y="711"/>
                    <a:pt x="2219" y="259"/>
                  </a:cubicBezTo>
                  <a:cubicBezTo>
                    <a:pt x="3016" y="1"/>
                    <a:pt x="3899" y="130"/>
                    <a:pt x="4588" y="60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37"/>
            <p:cNvSpPr/>
            <p:nvPr/>
          </p:nvSpPr>
          <p:spPr>
            <a:xfrm rot="3331772" flipH="1">
              <a:off x="8133193" y="873591"/>
              <a:ext cx="235614" cy="237014"/>
            </a:xfrm>
            <a:custGeom>
              <a:avLst/>
              <a:gdLst/>
              <a:ahLst/>
              <a:cxnLst/>
              <a:rect l="l" t="t" r="r" b="b"/>
              <a:pathLst>
                <a:path w="3533" h="3554" extrusionOk="0">
                  <a:moveTo>
                    <a:pt x="1292" y="281"/>
                  </a:moveTo>
                  <a:cubicBezTo>
                    <a:pt x="2111" y="1"/>
                    <a:pt x="2994" y="475"/>
                    <a:pt x="3274" y="1293"/>
                  </a:cubicBezTo>
                  <a:cubicBezTo>
                    <a:pt x="3532" y="2133"/>
                    <a:pt x="3080" y="3016"/>
                    <a:pt x="2240" y="3274"/>
                  </a:cubicBezTo>
                  <a:cubicBezTo>
                    <a:pt x="1400" y="3554"/>
                    <a:pt x="517" y="3080"/>
                    <a:pt x="259" y="2262"/>
                  </a:cubicBezTo>
                  <a:cubicBezTo>
                    <a:pt x="0" y="1422"/>
                    <a:pt x="453" y="539"/>
                    <a:pt x="1292" y="2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37"/>
            <p:cNvSpPr/>
            <p:nvPr/>
          </p:nvSpPr>
          <p:spPr>
            <a:xfrm rot="3331772" flipH="1">
              <a:off x="8153582" y="888572"/>
              <a:ext cx="237014" cy="235614"/>
            </a:xfrm>
            <a:custGeom>
              <a:avLst/>
              <a:gdLst/>
              <a:ahLst/>
              <a:cxnLst/>
              <a:rect l="l" t="t" r="r" b="b"/>
              <a:pathLst>
                <a:path w="3554" h="3533" extrusionOk="0">
                  <a:moveTo>
                    <a:pt x="1292" y="259"/>
                  </a:moveTo>
                  <a:cubicBezTo>
                    <a:pt x="2132" y="1"/>
                    <a:pt x="3015" y="453"/>
                    <a:pt x="3274" y="1271"/>
                  </a:cubicBezTo>
                  <a:cubicBezTo>
                    <a:pt x="3553" y="2111"/>
                    <a:pt x="3080" y="2994"/>
                    <a:pt x="2261" y="3252"/>
                  </a:cubicBezTo>
                  <a:cubicBezTo>
                    <a:pt x="1422" y="3532"/>
                    <a:pt x="539" y="3058"/>
                    <a:pt x="280" y="2240"/>
                  </a:cubicBezTo>
                  <a:cubicBezTo>
                    <a:pt x="0" y="1400"/>
                    <a:pt x="474" y="517"/>
                    <a:pt x="1292" y="25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37"/>
            <p:cNvSpPr/>
            <p:nvPr/>
          </p:nvSpPr>
          <p:spPr>
            <a:xfrm rot="3331772" flipH="1">
              <a:off x="8154453" y="898451"/>
              <a:ext cx="211206" cy="201069"/>
            </a:xfrm>
            <a:custGeom>
              <a:avLst/>
              <a:gdLst/>
              <a:ahLst/>
              <a:cxnLst/>
              <a:rect l="l" t="t" r="r" b="b"/>
              <a:pathLst>
                <a:path w="3167" h="3015" extrusionOk="0">
                  <a:moveTo>
                    <a:pt x="2305" y="129"/>
                  </a:moveTo>
                  <a:cubicBezTo>
                    <a:pt x="2585" y="323"/>
                    <a:pt x="2779" y="603"/>
                    <a:pt x="2887" y="926"/>
                  </a:cubicBezTo>
                  <a:cubicBezTo>
                    <a:pt x="3166" y="1766"/>
                    <a:pt x="2693" y="2649"/>
                    <a:pt x="1874" y="2907"/>
                  </a:cubicBezTo>
                  <a:cubicBezTo>
                    <a:pt x="1551" y="3015"/>
                    <a:pt x="1185" y="3015"/>
                    <a:pt x="862" y="2907"/>
                  </a:cubicBezTo>
                  <a:cubicBezTo>
                    <a:pt x="582" y="2692"/>
                    <a:pt x="389" y="2412"/>
                    <a:pt x="281" y="2089"/>
                  </a:cubicBezTo>
                  <a:cubicBezTo>
                    <a:pt x="1" y="1249"/>
                    <a:pt x="475" y="366"/>
                    <a:pt x="1293" y="108"/>
                  </a:cubicBezTo>
                  <a:cubicBezTo>
                    <a:pt x="1616" y="0"/>
                    <a:pt x="1982" y="0"/>
                    <a:pt x="2305" y="129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37"/>
            <p:cNvSpPr/>
            <p:nvPr/>
          </p:nvSpPr>
          <p:spPr>
            <a:xfrm rot="3331772" flipH="1">
              <a:off x="8172654" y="908033"/>
              <a:ext cx="194000" cy="189598"/>
            </a:xfrm>
            <a:custGeom>
              <a:avLst/>
              <a:gdLst/>
              <a:ahLst/>
              <a:cxnLst/>
              <a:rect l="l" t="t" r="r" b="b"/>
              <a:pathLst>
                <a:path w="2909" h="2843" extrusionOk="0">
                  <a:moveTo>
                    <a:pt x="712" y="2778"/>
                  </a:moveTo>
                  <a:cubicBezTo>
                    <a:pt x="496" y="2584"/>
                    <a:pt x="367" y="2347"/>
                    <a:pt x="281" y="2089"/>
                  </a:cubicBezTo>
                  <a:cubicBezTo>
                    <a:pt x="1" y="1249"/>
                    <a:pt x="475" y="366"/>
                    <a:pt x="1293" y="108"/>
                  </a:cubicBezTo>
                  <a:cubicBezTo>
                    <a:pt x="1594" y="22"/>
                    <a:pt x="1918" y="0"/>
                    <a:pt x="2219" y="86"/>
                  </a:cubicBezTo>
                  <a:cubicBezTo>
                    <a:pt x="2413" y="280"/>
                    <a:pt x="2564" y="517"/>
                    <a:pt x="2650" y="775"/>
                  </a:cubicBezTo>
                  <a:cubicBezTo>
                    <a:pt x="2908" y="1615"/>
                    <a:pt x="2456" y="2498"/>
                    <a:pt x="1616" y="2756"/>
                  </a:cubicBezTo>
                  <a:cubicBezTo>
                    <a:pt x="1315" y="2843"/>
                    <a:pt x="1013" y="2843"/>
                    <a:pt x="712" y="2756"/>
                  </a:cubicBezTo>
                  <a:close/>
                </a:path>
              </a:pathLst>
            </a:custGeom>
            <a:solidFill>
              <a:srgbClr val="EFF0F1">
                <a:alpha val="415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37"/>
            <p:cNvSpPr/>
            <p:nvPr/>
          </p:nvSpPr>
          <p:spPr>
            <a:xfrm rot="3331772" flipH="1">
              <a:off x="7807881" y="746340"/>
              <a:ext cx="165257" cy="169525"/>
            </a:xfrm>
            <a:custGeom>
              <a:avLst/>
              <a:gdLst/>
              <a:ahLst/>
              <a:cxnLst/>
              <a:rect l="l" t="t" r="r" b="b"/>
              <a:pathLst>
                <a:path w="2478" h="2542" extrusionOk="0">
                  <a:moveTo>
                    <a:pt x="2305" y="948"/>
                  </a:moveTo>
                  <a:cubicBezTo>
                    <a:pt x="2003" y="87"/>
                    <a:pt x="819" y="1"/>
                    <a:pt x="410" y="819"/>
                  </a:cubicBezTo>
                  <a:cubicBezTo>
                    <a:pt x="1" y="1638"/>
                    <a:pt x="776" y="2542"/>
                    <a:pt x="1659" y="2241"/>
                  </a:cubicBezTo>
                  <a:cubicBezTo>
                    <a:pt x="2197" y="2068"/>
                    <a:pt x="2477" y="1487"/>
                    <a:pt x="2305" y="948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37"/>
            <p:cNvSpPr/>
            <p:nvPr/>
          </p:nvSpPr>
          <p:spPr>
            <a:xfrm rot="3331772" flipH="1">
              <a:off x="7824901" y="752845"/>
              <a:ext cx="165190" cy="168057"/>
            </a:xfrm>
            <a:custGeom>
              <a:avLst/>
              <a:gdLst/>
              <a:ahLst/>
              <a:cxnLst/>
              <a:rect l="l" t="t" r="r" b="b"/>
              <a:pathLst>
                <a:path w="2477" h="2520" extrusionOk="0">
                  <a:moveTo>
                    <a:pt x="2305" y="948"/>
                  </a:moveTo>
                  <a:cubicBezTo>
                    <a:pt x="2003" y="86"/>
                    <a:pt x="819" y="0"/>
                    <a:pt x="410" y="797"/>
                  </a:cubicBezTo>
                  <a:cubicBezTo>
                    <a:pt x="0" y="1615"/>
                    <a:pt x="776" y="2520"/>
                    <a:pt x="1659" y="2240"/>
                  </a:cubicBezTo>
                  <a:cubicBezTo>
                    <a:pt x="2175" y="2068"/>
                    <a:pt x="2477" y="1486"/>
                    <a:pt x="2305" y="9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37"/>
            <p:cNvSpPr/>
            <p:nvPr/>
          </p:nvSpPr>
          <p:spPr>
            <a:xfrm rot="3331772" flipH="1">
              <a:off x="7187503" y="401006"/>
              <a:ext cx="393601" cy="410740"/>
            </a:xfrm>
            <a:custGeom>
              <a:avLst/>
              <a:gdLst/>
              <a:ahLst/>
              <a:cxnLst/>
              <a:rect l="l" t="t" r="r" b="b"/>
              <a:pathLst>
                <a:path w="5902" h="6159" extrusionOk="0">
                  <a:moveTo>
                    <a:pt x="4092" y="5276"/>
                  </a:moveTo>
                  <a:cubicBezTo>
                    <a:pt x="2068" y="6159"/>
                    <a:pt x="1" y="4178"/>
                    <a:pt x="798" y="2110"/>
                  </a:cubicBezTo>
                  <a:cubicBezTo>
                    <a:pt x="1573" y="65"/>
                    <a:pt x="4458" y="0"/>
                    <a:pt x="5363" y="2003"/>
                  </a:cubicBezTo>
                  <a:cubicBezTo>
                    <a:pt x="5901" y="3252"/>
                    <a:pt x="5341" y="4716"/>
                    <a:pt x="4092" y="52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37"/>
            <p:cNvSpPr/>
            <p:nvPr/>
          </p:nvSpPr>
          <p:spPr>
            <a:xfrm rot="3331772" flipH="1">
              <a:off x="7241965" y="454739"/>
              <a:ext cx="285831" cy="297302"/>
            </a:xfrm>
            <a:custGeom>
              <a:avLst/>
              <a:gdLst/>
              <a:ahLst/>
              <a:cxnLst/>
              <a:rect l="l" t="t" r="r" b="b"/>
              <a:pathLst>
                <a:path w="4286" h="4458" extrusionOk="0">
                  <a:moveTo>
                    <a:pt x="2972" y="3812"/>
                  </a:moveTo>
                  <a:cubicBezTo>
                    <a:pt x="1530" y="4458"/>
                    <a:pt x="1" y="3015"/>
                    <a:pt x="582" y="1529"/>
                  </a:cubicBezTo>
                  <a:cubicBezTo>
                    <a:pt x="1163" y="43"/>
                    <a:pt x="3252" y="0"/>
                    <a:pt x="3898" y="1465"/>
                  </a:cubicBezTo>
                  <a:cubicBezTo>
                    <a:pt x="4286" y="2369"/>
                    <a:pt x="3877" y="3424"/>
                    <a:pt x="2972" y="3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37"/>
            <p:cNvSpPr/>
            <p:nvPr/>
          </p:nvSpPr>
          <p:spPr>
            <a:xfrm rot="3331772" flipH="1">
              <a:off x="7248660" y="451364"/>
              <a:ext cx="305971" cy="284431"/>
            </a:xfrm>
            <a:custGeom>
              <a:avLst/>
              <a:gdLst/>
              <a:ahLst/>
              <a:cxnLst/>
              <a:rect l="l" t="t" r="r" b="b"/>
              <a:pathLst>
                <a:path w="4588" h="4265" extrusionOk="0">
                  <a:moveTo>
                    <a:pt x="3144" y="4006"/>
                  </a:moveTo>
                  <a:cubicBezTo>
                    <a:pt x="2584" y="4264"/>
                    <a:pt x="1938" y="4200"/>
                    <a:pt x="1422" y="3855"/>
                  </a:cubicBezTo>
                  <a:cubicBezTo>
                    <a:pt x="0" y="2305"/>
                    <a:pt x="1960" y="1"/>
                    <a:pt x="3726" y="1142"/>
                  </a:cubicBezTo>
                  <a:cubicBezTo>
                    <a:pt x="4587" y="2046"/>
                    <a:pt x="4286" y="3532"/>
                    <a:pt x="3144" y="4027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37"/>
            <p:cNvSpPr/>
            <p:nvPr/>
          </p:nvSpPr>
          <p:spPr>
            <a:xfrm rot="3331772" flipH="1">
              <a:off x="7282561" y="501150"/>
              <a:ext cx="160922" cy="183930"/>
            </a:xfrm>
            <a:custGeom>
              <a:avLst/>
              <a:gdLst/>
              <a:ahLst/>
              <a:cxnLst/>
              <a:rect l="l" t="t" r="r" b="b"/>
              <a:pathLst>
                <a:path w="2413" h="2758" extrusionOk="0">
                  <a:moveTo>
                    <a:pt x="2176" y="1271"/>
                  </a:moveTo>
                  <a:cubicBezTo>
                    <a:pt x="2046" y="2327"/>
                    <a:pt x="754" y="2757"/>
                    <a:pt x="1" y="2004"/>
                  </a:cubicBezTo>
                  <a:cubicBezTo>
                    <a:pt x="151" y="2090"/>
                    <a:pt x="324" y="2133"/>
                    <a:pt x="496" y="2154"/>
                  </a:cubicBezTo>
                  <a:cubicBezTo>
                    <a:pt x="1702" y="2327"/>
                    <a:pt x="2412" y="862"/>
                    <a:pt x="1573" y="1"/>
                  </a:cubicBezTo>
                  <a:cubicBezTo>
                    <a:pt x="2003" y="259"/>
                    <a:pt x="2240" y="755"/>
                    <a:pt x="2176" y="12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Subtitle 8">
            <a:extLst>
              <a:ext uri="{FF2B5EF4-FFF2-40B4-BE49-F238E27FC236}">
                <a16:creationId xmlns:a16="http://schemas.microsoft.com/office/drawing/2014/main" id="{C0CAA9CD-69F8-46A5-95F6-A6F7430A2A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462" y="977355"/>
            <a:ext cx="7522260" cy="3727814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sz="1600" b="0" dirty="0"/>
              <a:t>Manual waste collection is often labor-intensive, unhygienic, and inefficient, especially in public spaces or hazardous areas.</a:t>
            </a:r>
          </a:p>
          <a:p>
            <a:pPr marL="139700" indent="0"/>
            <a:endParaRPr lang="en-US" sz="1600" b="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1600" b="0" dirty="0"/>
              <a:t>There is a need for an automated, wireless system that can move independently.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1600" b="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1600" b="0" dirty="0"/>
              <a:t>Identify and collect waste using a robotic arm, and transport it for disposal, minimizing human involvement.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1600" b="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1600" b="0" dirty="0"/>
              <a:t>precision arm manipulation, and basic automation to improve cleanliness and reduce human effort.</a:t>
            </a:r>
            <a:endParaRPr lang="en-IN" sz="1600" b="0" dirty="0"/>
          </a:p>
          <a:p>
            <a:endParaRPr lang="en-IN" sz="1600" b="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6" name="Google Shape;13816;p39"/>
          <p:cNvSpPr txBox="1">
            <a:spLocks noGrp="1"/>
          </p:cNvSpPr>
          <p:nvPr>
            <p:ph type="title"/>
          </p:nvPr>
        </p:nvSpPr>
        <p:spPr>
          <a:xfrm>
            <a:off x="714675" y="445025"/>
            <a:ext cx="6144635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2400" dirty="0"/>
              <a:t>Proposed Solutions</a:t>
            </a:r>
          </a:p>
        </p:txBody>
      </p:sp>
      <p:sp>
        <p:nvSpPr>
          <p:cNvPr id="13817" name="Google Shape;13817;p39"/>
          <p:cNvSpPr txBox="1">
            <a:spLocks noGrp="1"/>
          </p:cNvSpPr>
          <p:nvPr>
            <p:ph type="subTitle" idx="1"/>
          </p:nvPr>
        </p:nvSpPr>
        <p:spPr>
          <a:xfrm>
            <a:off x="714825" y="1323975"/>
            <a:ext cx="2286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1</a:t>
            </a:r>
            <a:endParaRPr/>
          </a:p>
        </p:txBody>
      </p:sp>
      <p:sp>
        <p:nvSpPr>
          <p:cNvPr id="13818" name="Google Shape;13818;p39"/>
          <p:cNvSpPr txBox="1">
            <a:spLocks noGrp="1"/>
          </p:cNvSpPr>
          <p:nvPr>
            <p:ph type="subTitle" idx="2"/>
          </p:nvPr>
        </p:nvSpPr>
        <p:spPr>
          <a:xfrm>
            <a:off x="714824" y="1696217"/>
            <a:ext cx="3057975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latin typeface="Michroma" panose="020B0604020202020204" charset="0"/>
              </a:rPr>
              <a:t>Develop a 4WD robotic vehicle equipped with a Bluetooth-controlled robotic arm that can pick up dustbins and dispose of garbage.</a:t>
            </a:r>
            <a:endParaRPr lang="en-IN" dirty="0">
              <a:latin typeface="Michrom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Michroma" panose="020B0604020202020204" charset="0"/>
              </a:rPr>
              <a:t> </a:t>
            </a:r>
            <a:endParaRPr dirty="0">
              <a:latin typeface="Michroma" panose="020B0604020202020204" charset="0"/>
            </a:endParaRPr>
          </a:p>
        </p:txBody>
      </p:sp>
      <p:sp>
        <p:nvSpPr>
          <p:cNvPr id="13819" name="Google Shape;13819;p39"/>
          <p:cNvSpPr txBox="1">
            <a:spLocks noGrp="1"/>
          </p:cNvSpPr>
          <p:nvPr>
            <p:ph type="subTitle" idx="3"/>
          </p:nvPr>
        </p:nvSpPr>
        <p:spPr>
          <a:xfrm>
            <a:off x="4192917" y="1273771"/>
            <a:ext cx="2286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2</a:t>
            </a:r>
            <a:endParaRPr/>
          </a:p>
        </p:txBody>
      </p:sp>
      <p:sp>
        <p:nvSpPr>
          <p:cNvPr id="13820" name="Google Shape;13820;p39"/>
          <p:cNvSpPr txBox="1">
            <a:spLocks noGrp="1"/>
          </p:cNvSpPr>
          <p:nvPr>
            <p:ph type="subTitle" idx="4"/>
          </p:nvPr>
        </p:nvSpPr>
        <p:spPr>
          <a:xfrm>
            <a:off x="4192917" y="1624926"/>
            <a:ext cx="2594622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latin typeface="Michroma" panose="020B0604020202020204" charset="0"/>
              </a:rPr>
              <a:t>The robot will be capable of navigating via DC motors controlled by an L298N driver.</a:t>
            </a:r>
            <a:endParaRPr lang="en-IN" dirty="0">
              <a:latin typeface="Michrom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21" name="Google Shape;13821;p39"/>
          <p:cNvSpPr txBox="1">
            <a:spLocks noGrp="1"/>
          </p:cNvSpPr>
          <p:nvPr>
            <p:ph type="subTitle" idx="5"/>
          </p:nvPr>
        </p:nvSpPr>
        <p:spPr>
          <a:xfrm>
            <a:off x="714825" y="3014864"/>
            <a:ext cx="2286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3</a:t>
            </a:r>
            <a:endParaRPr/>
          </a:p>
        </p:txBody>
      </p:sp>
      <p:sp>
        <p:nvSpPr>
          <p:cNvPr id="13822" name="Google Shape;13822;p39"/>
          <p:cNvSpPr txBox="1">
            <a:spLocks noGrp="1"/>
          </p:cNvSpPr>
          <p:nvPr>
            <p:ph type="subTitle" idx="6"/>
          </p:nvPr>
        </p:nvSpPr>
        <p:spPr>
          <a:xfrm>
            <a:off x="714830" y="3367739"/>
            <a:ext cx="298597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latin typeface="Michroma" panose="020B0604020202020204" charset="0"/>
              </a:rPr>
              <a:t>The system will be remotely operated using a Bluetooth-enabled mobile device.</a:t>
            </a:r>
            <a:endParaRPr lang="en-IN" dirty="0">
              <a:latin typeface="Michrom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823" name="Google Shape;13823;p39"/>
          <p:cNvSpPr txBox="1">
            <a:spLocks noGrp="1"/>
          </p:cNvSpPr>
          <p:nvPr>
            <p:ph type="subTitle" idx="7"/>
          </p:nvPr>
        </p:nvSpPr>
        <p:spPr>
          <a:xfrm>
            <a:off x="4210238" y="2694585"/>
            <a:ext cx="22869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 4</a:t>
            </a:r>
            <a:endParaRPr dirty="0"/>
          </a:p>
        </p:txBody>
      </p:sp>
      <p:sp>
        <p:nvSpPr>
          <p:cNvPr id="13824" name="Google Shape;13824;p39"/>
          <p:cNvSpPr txBox="1">
            <a:spLocks noGrp="1"/>
          </p:cNvSpPr>
          <p:nvPr>
            <p:ph type="subTitle" idx="8"/>
          </p:nvPr>
        </p:nvSpPr>
        <p:spPr>
          <a:xfrm>
            <a:off x="4228558" y="3139115"/>
            <a:ext cx="2558981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latin typeface="Michroma" panose="020B0604020202020204" charset="0"/>
              </a:rPr>
              <a:t>Offering safe and efficient waste collection without direct human contact.</a:t>
            </a:r>
            <a:endParaRPr lang="en-IN" dirty="0">
              <a:latin typeface="Michrom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3829" name="Google Shape;13829;p39"/>
          <p:cNvGrpSpPr/>
          <p:nvPr/>
        </p:nvGrpSpPr>
        <p:grpSpPr>
          <a:xfrm>
            <a:off x="5105110" y="4511988"/>
            <a:ext cx="300558" cy="283271"/>
            <a:chOff x="5105110" y="4511988"/>
            <a:chExt cx="300558" cy="283271"/>
          </a:xfrm>
        </p:grpSpPr>
        <p:sp>
          <p:nvSpPr>
            <p:cNvPr id="13830" name="Google Shape;13830;p39"/>
            <p:cNvSpPr/>
            <p:nvPr/>
          </p:nvSpPr>
          <p:spPr>
            <a:xfrm>
              <a:off x="5105110" y="4511988"/>
              <a:ext cx="300557" cy="283271"/>
            </a:xfrm>
            <a:custGeom>
              <a:avLst/>
              <a:gdLst/>
              <a:ahLst/>
              <a:cxnLst/>
              <a:rect l="l" t="t" r="r" b="b"/>
              <a:pathLst>
                <a:path w="2921" h="2753" extrusionOk="0">
                  <a:moveTo>
                    <a:pt x="450" y="1910"/>
                  </a:moveTo>
                  <a:cubicBezTo>
                    <a:pt x="0" y="955"/>
                    <a:pt x="955" y="1"/>
                    <a:pt x="1910" y="338"/>
                  </a:cubicBezTo>
                  <a:cubicBezTo>
                    <a:pt x="2921" y="731"/>
                    <a:pt x="2921" y="2079"/>
                    <a:pt x="1966" y="2528"/>
                  </a:cubicBezTo>
                  <a:cubicBezTo>
                    <a:pt x="1404" y="2753"/>
                    <a:pt x="730" y="2528"/>
                    <a:pt x="450" y="191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39"/>
            <p:cNvSpPr/>
            <p:nvPr/>
          </p:nvSpPr>
          <p:spPr>
            <a:xfrm>
              <a:off x="5162835" y="4535140"/>
              <a:ext cx="242833" cy="225444"/>
            </a:xfrm>
            <a:custGeom>
              <a:avLst/>
              <a:gdLst/>
              <a:ahLst/>
              <a:cxnLst/>
              <a:rect l="l" t="t" r="r" b="b"/>
              <a:pathLst>
                <a:path w="2360" h="2191" extrusionOk="0">
                  <a:moveTo>
                    <a:pt x="169" y="1573"/>
                  </a:moveTo>
                  <a:cubicBezTo>
                    <a:pt x="1" y="1124"/>
                    <a:pt x="226" y="618"/>
                    <a:pt x="619" y="450"/>
                  </a:cubicBezTo>
                  <a:cubicBezTo>
                    <a:pt x="1630" y="0"/>
                    <a:pt x="2360" y="1517"/>
                    <a:pt x="1349" y="2022"/>
                  </a:cubicBezTo>
                  <a:cubicBezTo>
                    <a:pt x="900" y="2191"/>
                    <a:pt x="394" y="2022"/>
                    <a:pt x="169" y="15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39"/>
            <p:cNvSpPr/>
            <p:nvPr/>
          </p:nvSpPr>
          <p:spPr>
            <a:xfrm>
              <a:off x="5168700" y="4581340"/>
              <a:ext cx="167616" cy="179244"/>
            </a:xfrm>
            <a:custGeom>
              <a:avLst/>
              <a:gdLst/>
              <a:ahLst/>
              <a:cxnLst/>
              <a:rect l="l" t="t" r="r" b="b"/>
              <a:pathLst>
                <a:path w="1629" h="1742" extrusionOk="0">
                  <a:moveTo>
                    <a:pt x="112" y="1124"/>
                  </a:moveTo>
                  <a:cubicBezTo>
                    <a:pt x="0" y="843"/>
                    <a:pt x="56" y="562"/>
                    <a:pt x="225" y="281"/>
                  </a:cubicBezTo>
                  <a:cubicBezTo>
                    <a:pt x="281" y="225"/>
                    <a:pt x="337" y="169"/>
                    <a:pt x="449" y="169"/>
                  </a:cubicBezTo>
                  <a:cubicBezTo>
                    <a:pt x="843" y="1"/>
                    <a:pt x="1348" y="169"/>
                    <a:pt x="1517" y="562"/>
                  </a:cubicBezTo>
                  <a:cubicBezTo>
                    <a:pt x="1629" y="843"/>
                    <a:pt x="1629" y="1124"/>
                    <a:pt x="1460" y="1405"/>
                  </a:cubicBezTo>
                  <a:cubicBezTo>
                    <a:pt x="1404" y="1461"/>
                    <a:pt x="1292" y="1517"/>
                    <a:pt x="1236" y="1573"/>
                  </a:cubicBezTo>
                  <a:cubicBezTo>
                    <a:pt x="786" y="1742"/>
                    <a:pt x="337" y="1517"/>
                    <a:pt x="112" y="1124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39"/>
            <p:cNvSpPr/>
            <p:nvPr/>
          </p:nvSpPr>
          <p:spPr>
            <a:xfrm>
              <a:off x="5197511" y="4610254"/>
              <a:ext cx="115757" cy="109892"/>
            </a:xfrm>
            <a:custGeom>
              <a:avLst/>
              <a:gdLst/>
              <a:ahLst/>
              <a:cxnLst/>
              <a:rect l="l" t="t" r="r" b="b"/>
              <a:pathLst>
                <a:path w="1125" h="1068" extrusionOk="0">
                  <a:moveTo>
                    <a:pt x="563" y="1068"/>
                  </a:moveTo>
                  <a:cubicBezTo>
                    <a:pt x="226" y="1011"/>
                    <a:pt x="1" y="674"/>
                    <a:pt x="57" y="337"/>
                  </a:cubicBezTo>
                  <a:cubicBezTo>
                    <a:pt x="57" y="225"/>
                    <a:pt x="113" y="113"/>
                    <a:pt x="226" y="0"/>
                  </a:cubicBezTo>
                  <a:cubicBezTo>
                    <a:pt x="169" y="57"/>
                    <a:pt x="169" y="169"/>
                    <a:pt x="113" y="225"/>
                  </a:cubicBezTo>
                  <a:cubicBezTo>
                    <a:pt x="57" y="562"/>
                    <a:pt x="282" y="899"/>
                    <a:pt x="675" y="955"/>
                  </a:cubicBezTo>
                  <a:cubicBezTo>
                    <a:pt x="843" y="955"/>
                    <a:pt x="1012" y="899"/>
                    <a:pt x="1124" y="787"/>
                  </a:cubicBezTo>
                  <a:cubicBezTo>
                    <a:pt x="1012" y="955"/>
                    <a:pt x="787" y="1068"/>
                    <a:pt x="563" y="10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4" name="Google Shape;13834;p39"/>
          <p:cNvGrpSpPr/>
          <p:nvPr/>
        </p:nvGrpSpPr>
        <p:grpSpPr>
          <a:xfrm>
            <a:off x="5636774" y="4475313"/>
            <a:ext cx="156092" cy="306422"/>
            <a:chOff x="474406" y="2974600"/>
            <a:chExt cx="106759" cy="209577"/>
          </a:xfrm>
        </p:grpSpPr>
        <p:sp>
          <p:nvSpPr>
            <p:cNvPr id="13835" name="Google Shape;13835;p39"/>
            <p:cNvSpPr/>
            <p:nvPr/>
          </p:nvSpPr>
          <p:spPr>
            <a:xfrm>
              <a:off x="474406" y="2974600"/>
              <a:ext cx="106759" cy="209577"/>
            </a:xfrm>
            <a:custGeom>
              <a:avLst/>
              <a:gdLst/>
              <a:ahLst/>
              <a:cxnLst/>
              <a:rect l="l" t="t" r="r" b="b"/>
              <a:pathLst>
                <a:path w="1517" h="2978" extrusionOk="0">
                  <a:moveTo>
                    <a:pt x="1517" y="2977"/>
                  </a:moveTo>
                  <a:lnTo>
                    <a:pt x="0" y="2977"/>
                  </a:lnTo>
                  <a:lnTo>
                    <a:pt x="0" y="731"/>
                  </a:lnTo>
                  <a:cubicBezTo>
                    <a:pt x="0" y="0"/>
                    <a:pt x="1517" y="0"/>
                    <a:pt x="1517" y="7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39"/>
            <p:cNvSpPr/>
            <p:nvPr/>
          </p:nvSpPr>
          <p:spPr>
            <a:xfrm>
              <a:off x="474406" y="2982482"/>
              <a:ext cx="98877" cy="201695"/>
            </a:xfrm>
            <a:custGeom>
              <a:avLst/>
              <a:gdLst/>
              <a:ahLst/>
              <a:cxnLst/>
              <a:rect l="l" t="t" r="r" b="b"/>
              <a:pathLst>
                <a:path w="1405" h="2866" extrusionOk="0">
                  <a:moveTo>
                    <a:pt x="1405" y="2865"/>
                  </a:moveTo>
                  <a:lnTo>
                    <a:pt x="0" y="2865"/>
                  </a:lnTo>
                  <a:lnTo>
                    <a:pt x="0" y="619"/>
                  </a:lnTo>
                  <a:cubicBezTo>
                    <a:pt x="0" y="506"/>
                    <a:pt x="57" y="338"/>
                    <a:pt x="169" y="282"/>
                  </a:cubicBezTo>
                  <a:cubicBezTo>
                    <a:pt x="618" y="1"/>
                    <a:pt x="1405" y="169"/>
                    <a:pt x="1405" y="675"/>
                  </a:cubicBezTo>
                  <a:lnTo>
                    <a:pt x="1405" y="2865"/>
                  </a:lnTo>
                  <a:close/>
                </a:path>
              </a:pathLst>
            </a:custGeom>
            <a:solidFill>
              <a:srgbClr val="7A7A7A">
                <a:alpha val="60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39"/>
            <p:cNvSpPr/>
            <p:nvPr/>
          </p:nvSpPr>
          <p:spPr>
            <a:xfrm>
              <a:off x="482288" y="3014151"/>
              <a:ext cx="83113" cy="98877"/>
            </a:xfrm>
            <a:custGeom>
              <a:avLst/>
              <a:gdLst/>
              <a:ahLst/>
              <a:cxnLst/>
              <a:rect l="l" t="t" r="r" b="b"/>
              <a:pathLst>
                <a:path w="1181" h="1405" extrusionOk="0">
                  <a:moveTo>
                    <a:pt x="1068" y="618"/>
                  </a:moveTo>
                  <a:cubicBezTo>
                    <a:pt x="1180" y="1404"/>
                    <a:pt x="1" y="1404"/>
                    <a:pt x="57" y="618"/>
                  </a:cubicBezTo>
                  <a:cubicBezTo>
                    <a:pt x="169" y="0"/>
                    <a:pt x="1012" y="0"/>
                    <a:pt x="1068" y="6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39"/>
            <p:cNvSpPr/>
            <p:nvPr/>
          </p:nvSpPr>
          <p:spPr>
            <a:xfrm>
              <a:off x="482288" y="3029915"/>
              <a:ext cx="79172" cy="59397"/>
            </a:xfrm>
            <a:custGeom>
              <a:avLst/>
              <a:gdLst/>
              <a:ahLst/>
              <a:cxnLst/>
              <a:rect l="l" t="t" r="r" b="b"/>
              <a:pathLst>
                <a:path w="1125" h="844" extrusionOk="0">
                  <a:moveTo>
                    <a:pt x="225" y="57"/>
                  </a:moveTo>
                  <a:cubicBezTo>
                    <a:pt x="338" y="1"/>
                    <a:pt x="394" y="1"/>
                    <a:pt x="506" y="1"/>
                  </a:cubicBezTo>
                  <a:cubicBezTo>
                    <a:pt x="899" y="1"/>
                    <a:pt x="1124" y="450"/>
                    <a:pt x="956" y="787"/>
                  </a:cubicBezTo>
                  <a:cubicBezTo>
                    <a:pt x="843" y="843"/>
                    <a:pt x="787" y="843"/>
                    <a:pt x="675" y="843"/>
                  </a:cubicBezTo>
                  <a:cubicBezTo>
                    <a:pt x="282" y="843"/>
                    <a:pt x="1" y="394"/>
                    <a:pt x="225" y="57"/>
                  </a:cubicBezTo>
                  <a:close/>
                </a:path>
              </a:pathLst>
            </a:custGeom>
            <a:solidFill>
              <a:srgbClr val="7A7A7A">
                <a:alpha val="60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9" name="Google Shape;13839;p39"/>
          <p:cNvGrpSpPr/>
          <p:nvPr/>
        </p:nvGrpSpPr>
        <p:grpSpPr>
          <a:xfrm flipH="1">
            <a:off x="901650" y="4410538"/>
            <a:ext cx="230087" cy="393387"/>
            <a:chOff x="1267792" y="5309150"/>
            <a:chExt cx="230087" cy="393387"/>
          </a:xfrm>
        </p:grpSpPr>
        <p:sp>
          <p:nvSpPr>
            <p:cNvPr id="13840" name="Google Shape;13840;p39"/>
            <p:cNvSpPr/>
            <p:nvPr/>
          </p:nvSpPr>
          <p:spPr>
            <a:xfrm>
              <a:off x="1267792" y="5309150"/>
              <a:ext cx="230087" cy="393387"/>
            </a:xfrm>
            <a:custGeom>
              <a:avLst/>
              <a:gdLst/>
              <a:ahLst/>
              <a:cxnLst/>
              <a:rect l="l" t="t" r="r" b="b"/>
              <a:pathLst>
                <a:path w="3483" h="5955" extrusionOk="0">
                  <a:moveTo>
                    <a:pt x="3483" y="1"/>
                  </a:moveTo>
                  <a:lnTo>
                    <a:pt x="3483" y="5954"/>
                  </a:lnTo>
                  <a:lnTo>
                    <a:pt x="0" y="59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39"/>
            <p:cNvSpPr/>
            <p:nvPr/>
          </p:nvSpPr>
          <p:spPr>
            <a:xfrm>
              <a:off x="1416227" y="5309150"/>
              <a:ext cx="81650" cy="393387"/>
            </a:xfrm>
            <a:custGeom>
              <a:avLst/>
              <a:gdLst/>
              <a:ahLst/>
              <a:cxnLst/>
              <a:rect l="l" t="t" r="r" b="b"/>
              <a:pathLst>
                <a:path w="1236" h="5955" extrusionOk="0">
                  <a:moveTo>
                    <a:pt x="1236" y="1"/>
                  </a:moveTo>
                  <a:lnTo>
                    <a:pt x="1236" y="5954"/>
                  </a:lnTo>
                  <a:lnTo>
                    <a:pt x="0" y="59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39"/>
            <p:cNvSpPr/>
            <p:nvPr/>
          </p:nvSpPr>
          <p:spPr>
            <a:xfrm>
              <a:off x="1312316" y="5309150"/>
              <a:ext cx="44591" cy="393387"/>
            </a:xfrm>
            <a:custGeom>
              <a:avLst/>
              <a:gdLst/>
              <a:ahLst/>
              <a:cxnLst/>
              <a:rect l="l" t="t" r="r" b="b"/>
              <a:pathLst>
                <a:path w="675" h="5955" extrusionOk="0">
                  <a:moveTo>
                    <a:pt x="674" y="1"/>
                  </a:moveTo>
                  <a:lnTo>
                    <a:pt x="674" y="5954"/>
                  </a:lnTo>
                  <a:lnTo>
                    <a:pt x="0" y="59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3" name="Google Shape;13843;p39"/>
          <p:cNvGrpSpPr/>
          <p:nvPr/>
        </p:nvGrpSpPr>
        <p:grpSpPr>
          <a:xfrm rot="-9842237">
            <a:off x="3863387" y="-404673"/>
            <a:ext cx="3606201" cy="1661696"/>
            <a:chOff x="5873628" y="-5"/>
            <a:chExt cx="3606354" cy="1661767"/>
          </a:xfrm>
        </p:grpSpPr>
        <p:sp>
          <p:nvSpPr>
            <p:cNvPr id="13844" name="Google Shape;13844;p39"/>
            <p:cNvSpPr/>
            <p:nvPr/>
          </p:nvSpPr>
          <p:spPr>
            <a:xfrm rot="1931461">
              <a:off x="8379068" y="925655"/>
              <a:ext cx="1049905" cy="494445"/>
            </a:xfrm>
            <a:custGeom>
              <a:avLst/>
              <a:gdLst/>
              <a:ahLst/>
              <a:cxnLst/>
              <a:rect l="l" t="t" r="r" b="b"/>
              <a:pathLst>
                <a:path w="10617" h="5000" extrusionOk="0">
                  <a:moveTo>
                    <a:pt x="506" y="0"/>
                  </a:moveTo>
                  <a:lnTo>
                    <a:pt x="10616" y="3651"/>
                  </a:lnTo>
                  <a:lnTo>
                    <a:pt x="10111" y="4999"/>
                  </a:lnTo>
                  <a:lnTo>
                    <a:pt x="1" y="134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39"/>
            <p:cNvSpPr/>
            <p:nvPr/>
          </p:nvSpPr>
          <p:spPr>
            <a:xfrm rot="1931461">
              <a:off x="8372525" y="948331"/>
              <a:ext cx="1038731" cy="466657"/>
            </a:xfrm>
            <a:custGeom>
              <a:avLst/>
              <a:gdLst/>
              <a:ahLst/>
              <a:cxnLst/>
              <a:rect l="l" t="t" r="r" b="b"/>
              <a:pathLst>
                <a:path w="10504" h="4719" extrusionOk="0">
                  <a:moveTo>
                    <a:pt x="10504" y="3651"/>
                  </a:moveTo>
                  <a:lnTo>
                    <a:pt x="10111" y="4718"/>
                  </a:lnTo>
                  <a:lnTo>
                    <a:pt x="1" y="1067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39"/>
            <p:cNvSpPr/>
            <p:nvPr/>
          </p:nvSpPr>
          <p:spPr>
            <a:xfrm rot="1931461">
              <a:off x="8361975" y="984894"/>
              <a:ext cx="1022117" cy="422256"/>
            </a:xfrm>
            <a:custGeom>
              <a:avLst/>
              <a:gdLst/>
              <a:ahLst/>
              <a:cxnLst/>
              <a:rect l="l" t="t" r="r" b="b"/>
              <a:pathLst>
                <a:path w="10336" h="4270" extrusionOk="0">
                  <a:moveTo>
                    <a:pt x="10335" y="3651"/>
                  </a:moveTo>
                  <a:lnTo>
                    <a:pt x="10111" y="4269"/>
                  </a:lnTo>
                  <a:lnTo>
                    <a:pt x="1" y="61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39"/>
            <p:cNvSpPr/>
            <p:nvPr/>
          </p:nvSpPr>
          <p:spPr>
            <a:xfrm rot="1931461">
              <a:off x="8367329" y="535405"/>
              <a:ext cx="277779" cy="255628"/>
            </a:xfrm>
            <a:custGeom>
              <a:avLst/>
              <a:gdLst/>
              <a:ahLst/>
              <a:cxnLst/>
              <a:rect l="l" t="t" r="r" b="b"/>
              <a:pathLst>
                <a:path w="2809" h="2585" extrusionOk="0">
                  <a:moveTo>
                    <a:pt x="674" y="1"/>
                  </a:moveTo>
                  <a:lnTo>
                    <a:pt x="2809" y="787"/>
                  </a:lnTo>
                  <a:lnTo>
                    <a:pt x="2191" y="2584"/>
                  </a:lnTo>
                  <a:lnTo>
                    <a:pt x="0" y="179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39"/>
            <p:cNvSpPr/>
            <p:nvPr/>
          </p:nvSpPr>
          <p:spPr>
            <a:xfrm rot="1931461">
              <a:off x="8348371" y="620296"/>
              <a:ext cx="238916" cy="155651"/>
            </a:xfrm>
            <a:custGeom>
              <a:avLst/>
              <a:gdLst/>
              <a:ahLst/>
              <a:cxnLst/>
              <a:rect l="l" t="t" r="r" b="b"/>
              <a:pathLst>
                <a:path w="2416" h="1574" extrusionOk="0">
                  <a:moveTo>
                    <a:pt x="2416" y="731"/>
                  </a:moveTo>
                  <a:lnTo>
                    <a:pt x="2135" y="1573"/>
                  </a:lnTo>
                  <a:lnTo>
                    <a:pt x="1" y="787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39"/>
            <p:cNvSpPr/>
            <p:nvPr/>
          </p:nvSpPr>
          <p:spPr>
            <a:xfrm rot="1931461">
              <a:off x="8338870" y="653222"/>
              <a:ext cx="227840" cy="116788"/>
            </a:xfrm>
            <a:custGeom>
              <a:avLst/>
              <a:gdLst/>
              <a:ahLst/>
              <a:cxnLst/>
              <a:rect l="l" t="t" r="r" b="b"/>
              <a:pathLst>
                <a:path w="2304" h="1181" extrusionOk="0">
                  <a:moveTo>
                    <a:pt x="2303" y="731"/>
                  </a:moveTo>
                  <a:lnTo>
                    <a:pt x="2135" y="1180"/>
                  </a:lnTo>
                  <a:lnTo>
                    <a:pt x="1" y="39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39"/>
            <p:cNvSpPr/>
            <p:nvPr/>
          </p:nvSpPr>
          <p:spPr>
            <a:xfrm rot="1931461">
              <a:off x="7084295" y="199395"/>
              <a:ext cx="955367" cy="716649"/>
            </a:xfrm>
            <a:custGeom>
              <a:avLst/>
              <a:gdLst/>
              <a:ahLst/>
              <a:cxnLst/>
              <a:rect l="l" t="t" r="r" b="b"/>
              <a:pathLst>
                <a:path w="9661" h="7247" extrusionOk="0">
                  <a:moveTo>
                    <a:pt x="0" y="6067"/>
                  </a:moveTo>
                  <a:lnTo>
                    <a:pt x="8874" y="1"/>
                  </a:lnTo>
                  <a:lnTo>
                    <a:pt x="9660" y="1180"/>
                  </a:lnTo>
                  <a:lnTo>
                    <a:pt x="786" y="7246"/>
                  </a:lnTo>
                  <a:close/>
                </a:path>
              </a:pathLst>
            </a:custGeom>
            <a:solidFill>
              <a:srgbClr val="EAA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39"/>
            <p:cNvSpPr/>
            <p:nvPr/>
          </p:nvSpPr>
          <p:spPr>
            <a:xfrm rot="1931461">
              <a:off x="6774586" y="442229"/>
              <a:ext cx="288855" cy="283317"/>
            </a:xfrm>
            <a:custGeom>
              <a:avLst/>
              <a:gdLst/>
              <a:ahLst/>
              <a:cxnLst/>
              <a:rect l="l" t="t" r="r" b="b"/>
              <a:pathLst>
                <a:path w="2921" h="2865" extrusionOk="0">
                  <a:moveTo>
                    <a:pt x="0" y="1292"/>
                  </a:moveTo>
                  <a:lnTo>
                    <a:pt x="1854" y="0"/>
                  </a:lnTo>
                  <a:lnTo>
                    <a:pt x="2921" y="1517"/>
                  </a:lnTo>
                  <a:lnTo>
                    <a:pt x="1067" y="286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39"/>
            <p:cNvSpPr/>
            <p:nvPr/>
          </p:nvSpPr>
          <p:spPr>
            <a:xfrm rot="1931461">
              <a:off x="6813028" y="547589"/>
              <a:ext cx="222204" cy="183340"/>
            </a:xfrm>
            <a:custGeom>
              <a:avLst/>
              <a:gdLst/>
              <a:ahLst/>
              <a:cxnLst/>
              <a:rect l="l" t="t" r="r" b="b"/>
              <a:pathLst>
                <a:path w="2247" h="1854" extrusionOk="0">
                  <a:moveTo>
                    <a:pt x="1854" y="0"/>
                  </a:moveTo>
                  <a:lnTo>
                    <a:pt x="2247" y="562"/>
                  </a:lnTo>
                  <a:lnTo>
                    <a:pt x="393" y="1853"/>
                  </a:lnTo>
                  <a:lnTo>
                    <a:pt x="0" y="12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39"/>
            <p:cNvSpPr/>
            <p:nvPr/>
          </p:nvSpPr>
          <p:spPr>
            <a:xfrm rot="1931461">
              <a:off x="6827047" y="590841"/>
              <a:ext cx="194515" cy="144477"/>
            </a:xfrm>
            <a:custGeom>
              <a:avLst/>
              <a:gdLst/>
              <a:ahLst/>
              <a:cxnLst/>
              <a:rect l="l" t="t" r="r" b="b"/>
              <a:pathLst>
                <a:path w="1967" h="1461" extrusionOk="0">
                  <a:moveTo>
                    <a:pt x="1854" y="0"/>
                  </a:moveTo>
                  <a:lnTo>
                    <a:pt x="1967" y="169"/>
                  </a:lnTo>
                  <a:lnTo>
                    <a:pt x="169" y="1460"/>
                  </a:lnTo>
                  <a:lnTo>
                    <a:pt x="1" y="123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39"/>
            <p:cNvSpPr/>
            <p:nvPr/>
          </p:nvSpPr>
          <p:spPr>
            <a:xfrm rot="1931461">
              <a:off x="8060077" y="388392"/>
              <a:ext cx="294492" cy="283317"/>
            </a:xfrm>
            <a:custGeom>
              <a:avLst/>
              <a:gdLst/>
              <a:ahLst/>
              <a:cxnLst/>
              <a:rect l="l" t="t" r="r" b="b"/>
              <a:pathLst>
                <a:path w="2978" h="2865" extrusionOk="0">
                  <a:moveTo>
                    <a:pt x="1" y="1292"/>
                  </a:moveTo>
                  <a:lnTo>
                    <a:pt x="1910" y="1"/>
                  </a:lnTo>
                  <a:lnTo>
                    <a:pt x="2977" y="1573"/>
                  </a:lnTo>
                  <a:lnTo>
                    <a:pt x="1068" y="286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39"/>
            <p:cNvSpPr/>
            <p:nvPr/>
          </p:nvSpPr>
          <p:spPr>
            <a:xfrm rot="1931461">
              <a:off x="8097421" y="505026"/>
              <a:ext cx="222303" cy="177803"/>
            </a:xfrm>
            <a:custGeom>
              <a:avLst/>
              <a:gdLst/>
              <a:ahLst/>
              <a:cxnLst/>
              <a:rect l="l" t="t" r="r" b="b"/>
              <a:pathLst>
                <a:path w="2248" h="1798" extrusionOk="0">
                  <a:moveTo>
                    <a:pt x="1910" y="1"/>
                  </a:moveTo>
                  <a:lnTo>
                    <a:pt x="2247" y="506"/>
                  </a:lnTo>
                  <a:lnTo>
                    <a:pt x="338" y="1798"/>
                  </a:lnTo>
                  <a:lnTo>
                    <a:pt x="1" y="12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39"/>
            <p:cNvSpPr/>
            <p:nvPr/>
          </p:nvSpPr>
          <p:spPr>
            <a:xfrm rot="1931461">
              <a:off x="8111815" y="543192"/>
              <a:ext cx="194515" cy="144477"/>
            </a:xfrm>
            <a:custGeom>
              <a:avLst/>
              <a:gdLst/>
              <a:ahLst/>
              <a:cxnLst/>
              <a:rect l="l" t="t" r="r" b="b"/>
              <a:pathLst>
                <a:path w="1967" h="1461" extrusionOk="0">
                  <a:moveTo>
                    <a:pt x="1854" y="1"/>
                  </a:moveTo>
                  <a:lnTo>
                    <a:pt x="1966" y="169"/>
                  </a:lnTo>
                  <a:lnTo>
                    <a:pt x="113" y="1461"/>
                  </a:lnTo>
                  <a:lnTo>
                    <a:pt x="1" y="12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39"/>
            <p:cNvSpPr/>
            <p:nvPr/>
          </p:nvSpPr>
          <p:spPr>
            <a:xfrm rot="1931461">
              <a:off x="8160998" y="290712"/>
              <a:ext cx="427794" cy="422157"/>
            </a:xfrm>
            <a:custGeom>
              <a:avLst/>
              <a:gdLst/>
              <a:ahLst/>
              <a:cxnLst/>
              <a:rect l="l" t="t" r="r" b="b"/>
              <a:pathLst>
                <a:path w="4326" h="4269" extrusionOk="0">
                  <a:moveTo>
                    <a:pt x="1573" y="337"/>
                  </a:moveTo>
                  <a:cubicBezTo>
                    <a:pt x="2528" y="0"/>
                    <a:pt x="3595" y="506"/>
                    <a:pt x="3988" y="1460"/>
                  </a:cubicBezTo>
                  <a:cubicBezTo>
                    <a:pt x="4325" y="2471"/>
                    <a:pt x="3820" y="3538"/>
                    <a:pt x="2865" y="3932"/>
                  </a:cubicBezTo>
                  <a:cubicBezTo>
                    <a:pt x="1854" y="4269"/>
                    <a:pt x="731" y="3763"/>
                    <a:pt x="394" y="2808"/>
                  </a:cubicBezTo>
                  <a:cubicBezTo>
                    <a:pt x="0" y="1797"/>
                    <a:pt x="506" y="674"/>
                    <a:pt x="1517" y="3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39"/>
            <p:cNvSpPr/>
            <p:nvPr/>
          </p:nvSpPr>
          <p:spPr>
            <a:xfrm rot="1931461">
              <a:off x="6249583" y="718708"/>
              <a:ext cx="372218" cy="222303"/>
            </a:xfrm>
            <a:custGeom>
              <a:avLst/>
              <a:gdLst/>
              <a:ahLst/>
              <a:cxnLst/>
              <a:rect l="l" t="t" r="r" b="b"/>
              <a:pathLst>
                <a:path w="3764" h="2248" extrusionOk="0">
                  <a:moveTo>
                    <a:pt x="1" y="1068"/>
                  </a:moveTo>
                  <a:lnTo>
                    <a:pt x="338" y="1"/>
                  </a:lnTo>
                  <a:lnTo>
                    <a:pt x="3764" y="1180"/>
                  </a:lnTo>
                  <a:lnTo>
                    <a:pt x="3427" y="224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39"/>
            <p:cNvSpPr/>
            <p:nvPr/>
          </p:nvSpPr>
          <p:spPr>
            <a:xfrm rot="1931461">
              <a:off x="6247032" y="727548"/>
              <a:ext cx="366681" cy="211128"/>
            </a:xfrm>
            <a:custGeom>
              <a:avLst/>
              <a:gdLst/>
              <a:ahLst/>
              <a:cxnLst/>
              <a:rect l="l" t="t" r="r" b="b"/>
              <a:pathLst>
                <a:path w="3708" h="2135" extrusionOk="0">
                  <a:moveTo>
                    <a:pt x="1" y="955"/>
                  </a:moveTo>
                  <a:lnTo>
                    <a:pt x="338" y="0"/>
                  </a:lnTo>
                  <a:lnTo>
                    <a:pt x="3708" y="1180"/>
                  </a:lnTo>
                  <a:lnTo>
                    <a:pt x="3427" y="213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39"/>
            <p:cNvSpPr/>
            <p:nvPr/>
          </p:nvSpPr>
          <p:spPr>
            <a:xfrm rot="1931461">
              <a:off x="6400072" y="563942"/>
              <a:ext cx="344529" cy="316742"/>
            </a:xfrm>
            <a:custGeom>
              <a:avLst/>
              <a:gdLst/>
              <a:ahLst/>
              <a:cxnLst/>
              <a:rect l="l" t="t" r="r" b="b"/>
              <a:pathLst>
                <a:path w="3484" h="3203" extrusionOk="0">
                  <a:moveTo>
                    <a:pt x="1" y="2303"/>
                  </a:moveTo>
                  <a:lnTo>
                    <a:pt x="787" y="1"/>
                  </a:lnTo>
                  <a:lnTo>
                    <a:pt x="3483" y="899"/>
                  </a:lnTo>
                  <a:lnTo>
                    <a:pt x="2697" y="32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39"/>
            <p:cNvSpPr/>
            <p:nvPr/>
          </p:nvSpPr>
          <p:spPr>
            <a:xfrm rot="1931380">
              <a:off x="6472147" y="584592"/>
              <a:ext cx="288450" cy="238914"/>
            </a:xfrm>
            <a:custGeom>
              <a:avLst/>
              <a:gdLst/>
              <a:ahLst/>
              <a:cxnLst/>
              <a:rect l="l" t="t" r="r" b="b"/>
              <a:pathLst>
                <a:path w="2865" h="2416" extrusionOk="0">
                  <a:moveTo>
                    <a:pt x="1" y="618"/>
                  </a:moveTo>
                  <a:lnTo>
                    <a:pt x="225" y="1"/>
                  </a:lnTo>
                  <a:lnTo>
                    <a:pt x="2865" y="899"/>
                  </a:lnTo>
                  <a:lnTo>
                    <a:pt x="2416" y="2247"/>
                  </a:lnTo>
                  <a:cubicBezTo>
                    <a:pt x="1405" y="2416"/>
                    <a:pt x="394" y="1798"/>
                    <a:pt x="57" y="843"/>
                  </a:cubicBezTo>
                  <a:cubicBezTo>
                    <a:pt x="57" y="731"/>
                    <a:pt x="1" y="675"/>
                    <a:pt x="1" y="618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39"/>
            <p:cNvSpPr/>
            <p:nvPr/>
          </p:nvSpPr>
          <p:spPr>
            <a:xfrm rot="1931461">
              <a:off x="5974567" y="762944"/>
              <a:ext cx="150114" cy="422256"/>
            </a:xfrm>
            <a:custGeom>
              <a:avLst/>
              <a:gdLst/>
              <a:ahLst/>
              <a:cxnLst/>
              <a:rect l="l" t="t" r="r" b="b"/>
              <a:pathLst>
                <a:path w="1518" h="4270" extrusionOk="0">
                  <a:moveTo>
                    <a:pt x="843" y="4269"/>
                  </a:moveTo>
                  <a:lnTo>
                    <a:pt x="1517" y="899"/>
                  </a:lnTo>
                  <a:lnTo>
                    <a:pt x="394" y="1"/>
                  </a:lnTo>
                  <a:lnTo>
                    <a:pt x="1" y="450"/>
                  </a:lnTo>
                  <a:lnTo>
                    <a:pt x="506" y="415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39"/>
            <p:cNvSpPr/>
            <p:nvPr/>
          </p:nvSpPr>
          <p:spPr>
            <a:xfrm rot="1931461">
              <a:off x="6090725" y="1041794"/>
              <a:ext cx="288954" cy="327817"/>
            </a:xfrm>
            <a:custGeom>
              <a:avLst/>
              <a:gdLst/>
              <a:ahLst/>
              <a:cxnLst/>
              <a:rect l="l" t="t" r="r" b="b"/>
              <a:pathLst>
                <a:path w="2922" h="3315" extrusionOk="0">
                  <a:moveTo>
                    <a:pt x="1" y="3202"/>
                  </a:moveTo>
                  <a:lnTo>
                    <a:pt x="1461" y="57"/>
                  </a:lnTo>
                  <a:lnTo>
                    <a:pt x="2921" y="1"/>
                  </a:lnTo>
                  <a:lnTo>
                    <a:pt x="2921" y="619"/>
                  </a:lnTo>
                  <a:lnTo>
                    <a:pt x="338" y="33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39"/>
            <p:cNvSpPr/>
            <p:nvPr/>
          </p:nvSpPr>
          <p:spPr>
            <a:xfrm rot="1931461">
              <a:off x="6101685" y="606199"/>
              <a:ext cx="222204" cy="311105"/>
            </a:xfrm>
            <a:custGeom>
              <a:avLst/>
              <a:gdLst/>
              <a:ahLst/>
              <a:cxnLst/>
              <a:rect l="l" t="t" r="r" b="b"/>
              <a:pathLst>
                <a:path w="2247" h="3146" extrusionOk="0">
                  <a:moveTo>
                    <a:pt x="113" y="2415"/>
                  </a:moveTo>
                  <a:lnTo>
                    <a:pt x="1348" y="281"/>
                  </a:lnTo>
                  <a:cubicBezTo>
                    <a:pt x="1461" y="57"/>
                    <a:pt x="1741" y="0"/>
                    <a:pt x="1966" y="113"/>
                  </a:cubicBezTo>
                  <a:lnTo>
                    <a:pt x="1966" y="113"/>
                  </a:lnTo>
                  <a:cubicBezTo>
                    <a:pt x="2135" y="225"/>
                    <a:pt x="2247" y="506"/>
                    <a:pt x="2078" y="731"/>
                  </a:cubicBezTo>
                  <a:lnTo>
                    <a:pt x="899" y="2865"/>
                  </a:lnTo>
                  <a:cubicBezTo>
                    <a:pt x="787" y="3033"/>
                    <a:pt x="506" y="3146"/>
                    <a:pt x="281" y="2977"/>
                  </a:cubicBezTo>
                  <a:lnTo>
                    <a:pt x="281" y="2977"/>
                  </a:lnTo>
                  <a:cubicBezTo>
                    <a:pt x="56" y="2865"/>
                    <a:pt x="0" y="2584"/>
                    <a:pt x="113" y="24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39"/>
            <p:cNvSpPr/>
            <p:nvPr/>
          </p:nvSpPr>
          <p:spPr>
            <a:xfrm rot="1931461">
              <a:off x="6398076" y="902876"/>
              <a:ext cx="127864" cy="333355"/>
            </a:xfrm>
            <a:custGeom>
              <a:avLst/>
              <a:gdLst/>
              <a:ahLst/>
              <a:cxnLst/>
              <a:rect l="l" t="t" r="r" b="b"/>
              <a:pathLst>
                <a:path w="1293" h="3371" extrusionOk="0">
                  <a:moveTo>
                    <a:pt x="899" y="2978"/>
                  </a:moveTo>
                  <a:lnTo>
                    <a:pt x="1236" y="562"/>
                  </a:lnTo>
                  <a:cubicBezTo>
                    <a:pt x="1293" y="338"/>
                    <a:pt x="1124" y="113"/>
                    <a:pt x="843" y="57"/>
                  </a:cubicBezTo>
                  <a:lnTo>
                    <a:pt x="843" y="57"/>
                  </a:lnTo>
                  <a:cubicBezTo>
                    <a:pt x="619" y="1"/>
                    <a:pt x="394" y="169"/>
                    <a:pt x="338" y="450"/>
                  </a:cubicBezTo>
                  <a:lnTo>
                    <a:pt x="1" y="2809"/>
                  </a:lnTo>
                  <a:cubicBezTo>
                    <a:pt x="1" y="3090"/>
                    <a:pt x="169" y="3315"/>
                    <a:pt x="394" y="3315"/>
                  </a:cubicBezTo>
                  <a:lnTo>
                    <a:pt x="394" y="3315"/>
                  </a:lnTo>
                  <a:cubicBezTo>
                    <a:pt x="619" y="3371"/>
                    <a:pt x="843" y="3202"/>
                    <a:pt x="899" y="29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39"/>
            <p:cNvSpPr/>
            <p:nvPr/>
          </p:nvSpPr>
          <p:spPr>
            <a:xfrm rot="1931461">
              <a:off x="6150198" y="695789"/>
              <a:ext cx="222303" cy="311204"/>
            </a:xfrm>
            <a:custGeom>
              <a:avLst/>
              <a:gdLst/>
              <a:ahLst/>
              <a:cxnLst/>
              <a:rect l="l" t="t" r="r" b="b"/>
              <a:pathLst>
                <a:path w="2248" h="3147" extrusionOk="0">
                  <a:moveTo>
                    <a:pt x="113" y="2416"/>
                  </a:moveTo>
                  <a:lnTo>
                    <a:pt x="1349" y="282"/>
                  </a:lnTo>
                  <a:cubicBezTo>
                    <a:pt x="1461" y="57"/>
                    <a:pt x="1742" y="1"/>
                    <a:pt x="1967" y="113"/>
                  </a:cubicBezTo>
                  <a:lnTo>
                    <a:pt x="1967" y="113"/>
                  </a:lnTo>
                  <a:cubicBezTo>
                    <a:pt x="2135" y="226"/>
                    <a:pt x="2248" y="506"/>
                    <a:pt x="2135" y="731"/>
                  </a:cubicBezTo>
                  <a:lnTo>
                    <a:pt x="900" y="2865"/>
                  </a:lnTo>
                  <a:cubicBezTo>
                    <a:pt x="787" y="3090"/>
                    <a:pt x="506" y="3146"/>
                    <a:pt x="282" y="3034"/>
                  </a:cubicBezTo>
                  <a:lnTo>
                    <a:pt x="282" y="3034"/>
                  </a:lnTo>
                  <a:cubicBezTo>
                    <a:pt x="57" y="2921"/>
                    <a:pt x="1" y="2641"/>
                    <a:pt x="113" y="241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39"/>
            <p:cNvSpPr/>
            <p:nvPr/>
          </p:nvSpPr>
          <p:spPr>
            <a:xfrm rot="1931461">
              <a:off x="6322319" y="835555"/>
              <a:ext cx="127864" cy="333355"/>
            </a:xfrm>
            <a:custGeom>
              <a:avLst/>
              <a:gdLst/>
              <a:ahLst/>
              <a:cxnLst/>
              <a:rect l="l" t="t" r="r" b="b"/>
              <a:pathLst>
                <a:path w="1293" h="3371" extrusionOk="0">
                  <a:moveTo>
                    <a:pt x="899" y="2977"/>
                  </a:moveTo>
                  <a:lnTo>
                    <a:pt x="1236" y="562"/>
                  </a:lnTo>
                  <a:cubicBezTo>
                    <a:pt x="1293" y="337"/>
                    <a:pt x="1124" y="113"/>
                    <a:pt x="843" y="56"/>
                  </a:cubicBezTo>
                  <a:lnTo>
                    <a:pt x="843" y="56"/>
                  </a:lnTo>
                  <a:cubicBezTo>
                    <a:pt x="619" y="0"/>
                    <a:pt x="394" y="225"/>
                    <a:pt x="394" y="450"/>
                  </a:cubicBezTo>
                  <a:lnTo>
                    <a:pt x="57" y="2809"/>
                  </a:lnTo>
                  <a:cubicBezTo>
                    <a:pt x="1" y="3089"/>
                    <a:pt x="169" y="3314"/>
                    <a:pt x="394" y="3314"/>
                  </a:cubicBezTo>
                  <a:lnTo>
                    <a:pt x="394" y="3314"/>
                  </a:lnTo>
                  <a:cubicBezTo>
                    <a:pt x="675" y="3370"/>
                    <a:pt x="899" y="3202"/>
                    <a:pt x="899" y="297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39"/>
            <p:cNvSpPr/>
            <p:nvPr/>
          </p:nvSpPr>
          <p:spPr>
            <a:xfrm rot="1931461">
              <a:off x="6060171" y="704613"/>
              <a:ext cx="505521" cy="411082"/>
            </a:xfrm>
            <a:custGeom>
              <a:avLst/>
              <a:gdLst/>
              <a:ahLst/>
              <a:cxnLst/>
              <a:rect l="l" t="t" r="r" b="b"/>
              <a:pathLst>
                <a:path w="5112" h="4157" extrusionOk="0">
                  <a:moveTo>
                    <a:pt x="57" y="2359"/>
                  </a:moveTo>
                  <a:cubicBezTo>
                    <a:pt x="113" y="2190"/>
                    <a:pt x="226" y="2134"/>
                    <a:pt x="394" y="2190"/>
                  </a:cubicBezTo>
                  <a:cubicBezTo>
                    <a:pt x="506" y="2190"/>
                    <a:pt x="563" y="2359"/>
                    <a:pt x="563" y="2471"/>
                  </a:cubicBezTo>
                  <a:cubicBezTo>
                    <a:pt x="506" y="2640"/>
                    <a:pt x="338" y="2696"/>
                    <a:pt x="226" y="2640"/>
                  </a:cubicBezTo>
                  <a:cubicBezTo>
                    <a:pt x="113" y="2584"/>
                    <a:pt x="1" y="2471"/>
                    <a:pt x="57" y="2359"/>
                  </a:cubicBezTo>
                  <a:close/>
                  <a:moveTo>
                    <a:pt x="1237" y="225"/>
                  </a:moveTo>
                  <a:cubicBezTo>
                    <a:pt x="1293" y="112"/>
                    <a:pt x="1461" y="0"/>
                    <a:pt x="1574" y="56"/>
                  </a:cubicBezTo>
                  <a:cubicBezTo>
                    <a:pt x="1686" y="112"/>
                    <a:pt x="1798" y="281"/>
                    <a:pt x="1742" y="393"/>
                  </a:cubicBezTo>
                  <a:cubicBezTo>
                    <a:pt x="1686" y="506"/>
                    <a:pt x="1517" y="562"/>
                    <a:pt x="1405" y="562"/>
                  </a:cubicBezTo>
                  <a:cubicBezTo>
                    <a:pt x="1293" y="506"/>
                    <a:pt x="1180" y="337"/>
                    <a:pt x="1237" y="225"/>
                  </a:cubicBezTo>
                  <a:close/>
                  <a:moveTo>
                    <a:pt x="2135" y="674"/>
                  </a:moveTo>
                  <a:cubicBezTo>
                    <a:pt x="2191" y="562"/>
                    <a:pt x="2304" y="506"/>
                    <a:pt x="2472" y="562"/>
                  </a:cubicBezTo>
                  <a:cubicBezTo>
                    <a:pt x="2585" y="562"/>
                    <a:pt x="2641" y="730"/>
                    <a:pt x="2585" y="842"/>
                  </a:cubicBezTo>
                  <a:cubicBezTo>
                    <a:pt x="2585" y="1011"/>
                    <a:pt x="2416" y="1123"/>
                    <a:pt x="2248" y="1067"/>
                  </a:cubicBezTo>
                  <a:cubicBezTo>
                    <a:pt x="2135" y="1011"/>
                    <a:pt x="2079" y="842"/>
                    <a:pt x="2135" y="730"/>
                  </a:cubicBezTo>
                  <a:close/>
                  <a:moveTo>
                    <a:pt x="4101" y="1404"/>
                  </a:moveTo>
                  <a:cubicBezTo>
                    <a:pt x="4101" y="1292"/>
                    <a:pt x="4045" y="1123"/>
                    <a:pt x="3932" y="1067"/>
                  </a:cubicBezTo>
                  <a:cubicBezTo>
                    <a:pt x="3820" y="1011"/>
                    <a:pt x="3652" y="1123"/>
                    <a:pt x="3596" y="1236"/>
                  </a:cubicBezTo>
                  <a:cubicBezTo>
                    <a:pt x="3539" y="1348"/>
                    <a:pt x="3652" y="1516"/>
                    <a:pt x="3764" y="1573"/>
                  </a:cubicBezTo>
                  <a:cubicBezTo>
                    <a:pt x="3876" y="1573"/>
                    <a:pt x="4045" y="1516"/>
                    <a:pt x="4101" y="1404"/>
                  </a:cubicBezTo>
                  <a:close/>
                  <a:moveTo>
                    <a:pt x="5056" y="1573"/>
                  </a:moveTo>
                  <a:cubicBezTo>
                    <a:pt x="5112" y="1460"/>
                    <a:pt x="5056" y="1292"/>
                    <a:pt x="4943" y="1236"/>
                  </a:cubicBezTo>
                  <a:cubicBezTo>
                    <a:pt x="4775" y="1179"/>
                    <a:pt x="4663" y="1292"/>
                    <a:pt x="4606" y="1404"/>
                  </a:cubicBezTo>
                  <a:cubicBezTo>
                    <a:pt x="4550" y="1516"/>
                    <a:pt x="4606" y="1685"/>
                    <a:pt x="4775" y="1741"/>
                  </a:cubicBezTo>
                  <a:cubicBezTo>
                    <a:pt x="4887" y="1741"/>
                    <a:pt x="5000" y="1685"/>
                    <a:pt x="5056" y="1573"/>
                  </a:cubicBezTo>
                  <a:close/>
                  <a:moveTo>
                    <a:pt x="4719" y="3932"/>
                  </a:moveTo>
                  <a:cubicBezTo>
                    <a:pt x="4775" y="3819"/>
                    <a:pt x="4719" y="3651"/>
                    <a:pt x="4606" y="3651"/>
                  </a:cubicBezTo>
                  <a:cubicBezTo>
                    <a:pt x="4438" y="3595"/>
                    <a:pt x="4326" y="3651"/>
                    <a:pt x="4269" y="3763"/>
                  </a:cubicBezTo>
                  <a:cubicBezTo>
                    <a:pt x="4213" y="3932"/>
                    <a:pt x="4269" y="4044"/>
                    <a:pt x="4438" y="4100"/>
                  </a:cubicBezTo>
                  <a:cubicBezTo>
                    <a:pt x="4550" y="4156"/>
                    <a:pt x="4663" y="4044"/>
                    <a:pt x="4719" y="3932"/>
                  </a:cubicBezTo>
                  <a:close/>
                  <a:moveTo>
                    <a:pt x="3764" y="3763"/>
                  </a:moveTo>
                  <a:cubicBezTo>
                    <a:pt x="3764" y="3651"/>
                    <a:pt x="3708" y="3482"/>
                    <a:pt x="3596" y="3482"/>
                  </a:cubicBezTo>
                  <a:cubicBezTo>
                    <a:pt x="3483" y="3426"/>
                    <a:pt x="3315" y="3482"/>
                    <a:pt x="3259" y="3595"/>
                  </a:cubicBezTo>
                  <a:cubicBezTo>
                    <a:pt x="3259" y="3763"/>
                    <a:pt x="3315" y="3875"/>
                    <a:pt x="3427" y="3932"/>
                  </a:cubicBezTo>
                  <a:cubicBezTo>
                    <a:pt x="3539" y="3988"/>
                    <a:pt x="3708" y="3875"/>
                    <a:pt x="3764" y="3763"/>
                  </a:cubicBezTo>
                  <a:close/>
                  <a:moveTo>
                    <a:pt x="956" y="2808"/>
                  </a:moveTo>
                  <a:cubicBezTo>
                    <a:pt x="956" y="2696"/>
                    <a:pt x="1124" y="2584"/>
                    <a:pt x="1237" y="2640"/>
                  </a:cubicBezTo>
                  <a:cubicBezTo>
                    <a:pt x="1349" y="2696"/>
                    <a:pt x="1461" y="2864"/>
                    <a:pt x="1405" y="2977"/>
                  </a:cubicBezTo>
                  <a:cubicBezTo>
                    <a:pt x="1349" y="3089"/>
                    <a:pt x="1237" y="3145"/>
                    <a:pt x="1068" y="3145"/>
                  </a:cubicBezTo>
                  <a:cubicBezTo>
                    <a:pt x="956" y="3089"/>
                    <a:pt x="900" y="2921"/>
                    <a:pt x="956" y="28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39"/>
            <p:cNvSpPr/>
            <p:nvPr/>
          </p:nvSpPr>
          <p:spPr>
            <a:xfrm rot="1931461">
              <a:off x="6060949" y="721451"/>
              <a:ext cx="499884" cy="394468"/>
            </a:xfrm>
            <a:custGeom>
              <a:avLst/>
              <a:gdLst/>
              <a:ahLst/>
              <a:cxnLst/>
              <a:rect l="l" t="t" r="r" b="b"/>
              <a:pathLst>
                <a:path w="5055" h="3989" extrusionOk="0">
                  <a:moveTo>
                    <a:pt x="506" y="2135"/>
                  </a:moveTo>
                  <a:cubicBezTo>
                    <a:pt x="506" y="2191"/>
                    <a:pt x="506" y="2247"/>
                    <a:pt x="506" y="2303"/>
                  </a:cubicBezTo>
                  <a:cubicBezTo>
                    <a:pt x="449" y="2472"/>
                    <a:pt x="281" y="2528"/>
                    <a:pt x="169" y="2472"/>
                  </a:cubicBezTo>
                  <a:cubicBezTo>
                    <a:pt x="112" y="2472"/>
                    <a:pt x="56" y="2416"/>
                    <a:pt x="56" y="2416"/>
                  </a:cubicBezTo>
                  <a:cubicBezTo>
                    <a:pt x="0" y="2359"/>
                    <a:pt x="0" y="2303"/>
                    <a:pt x="56" y="2247"/>
                  </a:cubicBezTo>
                  <a:cubicBezTo>
                    <a:pt x="112" y="2079"/>
                    <a:pt x="225" y="2022"/>
                    <a:pt x="393" y="2079"/>
                  </a:cubicBezTo>
                  <a:cubicBezTo>
                    <a:pt x="393" y="2079"/>
                    <a:pt x="449" y="2135"/>
                    <a:pt x="506" y="2135"/>
                  </a:cubicBezTo>
                  <a:close/>
                  <a:moveTo>
                    <a:pt x="1236" y="169"/>
                  </a:moveTo>
                  <a:cubicBezTo>
                    <a:pt x="1292" y="57"/>
                    <a:pt x="1404" y="1"/>
                    <a:pt x="1573" y="1"/>
                  </a:cubicBezTo>
                  <a:cubicBezTo>
                    <a:pt x="1573" y="1"/>
                    <a:pt x="1629" y="57"/>
                    <a:pt x="1685" y="113"/>
                  </a:cubicBezTo>
                  <a:cubicBezTo>
                    <a:pt x="1685" y="169"/>
                    <a:pt x="1685" y="225"/>
                    <a:pt x="1685" y="281"/>
                  </a:cubicBezTo>
                  <a:cubicBezTo>
                    <a:pt x="1629" y="394"/>
                    <a:pt x="1460" y="450"/>
                    <a:pt x="1348" y="394"/>
                  </a:cubicBezTo>
                  <a:cubicBezTo>
                    <a:pt x="1292" y="394"/>
                    <a:pt x="1292" y="394"/>
                    <a:pt x="1236" y="338"/>
                  </a:cubicBezTo>
                  <a:cubicBezTo>
                    <a:pt x="1236" y="281"/>
                    <a:pt x="1236" y="225"/>
                    <a:pt x="1236" y="169"/>
                  </a:cubicBezTo>
                  <a:close/>
                  <a:moveTo>
                    <a:pt x="2134" y="618"/>
                  </a:moveTo>
                  <a:cubicBezTo>
                    <a:pt x="2191" y="506"/>
                    <a:pt x="2303" y="450"/>
                    <a:pt x="2471" y="506"/>
                  </a:cubicBezTo>
                  <a:cubicBezTo>
                    <a:pt x="2471" y="506"/>
                    <a:pt x="2528" y="506"/>
                    <a:pt x="2584" y="562"/>
                  </a:cubicBezTo>
                  <a:cubicBezTo>
                    <a:pt x="2584" y="618"/>
                    <a:pt x="2584" y="674"/>
                    <a:pt x="2584" y="731"/>
                  </a:cubicBezTo>
                  <a:cubicBezTo>
                    <a:pt x="2528" y="899"/>
                    <a:pt x="2359" y="955"/>
                    <a:pt x="2191" y="899"/>
                  </a:cubicBezTo>
                  <a:cubicBezTo>
                    <a:pt x="2191" y="843"/>
                    <a:pt x="2134" y="843"/>
                    <a:pt x="2078" y="787"/>
                  </a:cubicBezTo>
                  <a:cubicBezTo>
                    <a:pt x="2078" y="731"/>
                    <a:pt x="2078" y="674"/>
                    <a:pt x="2078" y="618"/>
                  </a:cubicBezTo>
                  <a:close/>
                  <a:moveTo>
                    <a:pt x="4044" y="1068"/>
                  </a:moveTo>
                  <a:cubicBezTo>
                    <a:pt x="3988" y="1011"/>
                    <a:pt x="3932" y="1011"/>
                    <a:pt x="3932" y="1011"/>
                  </a:cubicBezTo>
                  <a:cubicBezTo>
                    <a:pt x="3763" y="955"/>
                    <a:pt x="3651" y="1011"/>
                    <a:pt x="3595" y="1124"/>
                  </a:cubicBezTo>
                  <a:cubicBezTo>
                    <a:pt x="3595" y="1180"/>
                    <a:pt x="3595" y="1236"/>
                    <a:pt x="3595" y="1292"/>
                  </a:cubicBezTo>
                  <a:cubicBezTo>
                    <a:pt x="3595" y="1348"/>
                    <a:pt x="3651" y="1348"/>
                    <a:pt x="3707" y="1405"/>
                  </a:cubicBezTo>
                  <a:cubicBezTo>
                    <a:pt x="3819" y="1405"/>
                    <a:pt x="3988" y="1348"/>
                    <a:pt x="4044" y="1236"/>
                  </a:cubicBezTo>
                  <a:cubicBezTo>
                    <a:pt x="4044" y="1180"/>
                    <a:pt x="4044" y="1124"/>
                    <a:pt x="4044" y="1068"/>
                  </a:cubicBezTo>
                  <a:close/>
                  <a:moveTo>
                    <a:pt x="4999" y="1236"/>
                  </a:moveTo>
                  <a:cubicBezTo>
                    <a:pt x="4999" y="1180"/>
                    <a:pt x="4943" y="1180"/>
                    <a:pt x="4886" y="1180"/>
                  </a:cubicBezTo>
                  <a:cubicBezTo>
                    <a:pt x="4774" y="1124"/>
                    <a:pt x="4606" y="1180"/>
                    <a:pt x="4606" y="1292"/>
                  </a:cubicBezTo>
                  <a:cubicBezTo>
                    <a:pt x="4549" y="1348"/>
                    <a:pt x="4549" y="1405"/>
                    <a:pt x="4606" y="1461"/>
                  </a:cubicBezTo>
                  <a:cubicBezTo>
                    <a:pt x="4606" y="1517"/>
                    <a:pt x="4662" y="1517"/>
                    <a:pt x="4718" y="1573"/>
                  </a:cubicBezTo>
                  <a:cubicBezTo>
                    <a:pt x="4830" y="1629"/>
                    <a:pt x="4943" y="1517"/>
                    <a:pt x="4999" y="1405"/>
                  </a:cubicBezTo>
                  <a:cubicBezTo>
                    <a:pt x="5055" y="1348"/>
                    <a:pt x="5055" y="1292"/>
                    <a:pt x="4999" y="1236"/>
                  </a:cubicBezTo>
                  <a:close/>
                  <a:moveTo>
                    <a:pt x="4662" y="3595"/>
                  </a:moveTo>
                  <a:cubicBezTo>
                    <a:pt x="4662" y="3595"/>
                    <a:pt x="4606" y="3539"/>
                    <a:pt x="4549" y="3539"/>
                  </a:cubicBezTo>
                  <a:cubicBezTo>
                    <a:pt x="4437" y="3483"/>
                    <a:pt x="4269" y="3539"/>
                    <a:pt x="4269" y="3707"/>
                  </a:cubicBezTo>
                  <a:cubicBezTo>
                    <a:pt x="4212" y="3764"/>
                    <a:pt x="4212" y="3820"/>
                    <a:pt x="4269" y="3876"/>
                  </a:cubicBezTo>
                  <a:cubicBezTo>
                    <a:pt x="4269" y="3876"/>
                    <a:pt x="4325" y="3932"/>
                    <a:pt x="4381" y="3932"/>
                  </a:cubicBezTo>
                  <a:cubicBezTo>
                    <a:pt x="4493" y="3988"/>
                    <a:pt x="4606" y="3932"/>
                    <a:pt x="4662" y="3764"/>
                  </a:cubicBezTo>
                  <a:cubicBezTo>
                    <a:pt x="4718" y="3707"/>
                    <a:pt x="4718" y="3651"/>
                    <a:pt x="4662" y="3595"/>
                  </a:cubicBezTo>
                  <a:close/>
                  <a:moveTo>
                    <a:pt x="3707" y="3427"/>
                  </a:moveTo>
                  <a:cubicBezTo>
                    <a:pt x="3651" y="3427"/>
                    <a:pt x="3595" y="3370"/>
                    <a:pt x="3595" y="3370"/>
                  </a:cubicBezTo>
                  <a:cubicBezTo>
                    <a:pt x="3426" y="3314"/>
                    <a:pt x="3314" y="3370"/>
                    <a:pt x="3258" y="3539"/>
                  </a:cubicBezTo>
                  <a:cubicBezTo>
                    <a:pt x="3258" y="3595"/>
                    <a:pt x="3258" y="3651"/>
                    <a:pt x="3258" y="3651"/>
                  </a:cubicBezTo>
                  <a:cubicBezTo>
                    <a:pt x="3314" y="3707"/>
                    <a:pt x="3314" y="3764"/>
                    <a:pt x="3370" y="3764"/>
                  </a:cubicBezTo>
                  <a:cubicBezTo>
                    <a:pt x="3482" y="3820"/>
                    <a:pt x="3651" y="3764"/>
                    <a:pt x="3707" y="3595"/>
                  </a:cubicBezTo>
                  <a:cubicBezTo>
                    <a:pt x="3707" y="3539"/>
                    <a:pt x="3707" y="3483"/>
                    <a:pt x="3707" y="3427"/>
                  </a:cubicBezTo>
                  <a:close/>
                  <a:moveTo>
                    <a:pt x="955" y="2753"/>
                  </a:moveTo>
                  <a:cubicBezTo>
                    <a:pt x="955" y="2584"/>
                    <a:pt x="1123" y="2528"/>
                    <a:pt x="1236" y="2584"/>
                  </a:cubicBezTo>
                  <a:cubicBezTo>
                    <a:pt x="1292" y="2584"/>
                    <a:pt x="1348" y="2640"/>
                    <a:pt x="1348" y="2696"/>
                  </a:cubicBezTo>
                  <a:cubicBezTo>
                    <a:pt x="1404" y="2696"/>
                    <a:pt x="1404" y="2753"/>
                    <a:pt x="1348" y="2809"/>
                  </a:cubicBezTo>
                  <a:cubicBezTo>
                    <a:pt x="1292" y="2977"/>
                    <a:pt x="1180" y="3033"/>
                    <a:pt x="1067" y="2977"/>
                  </a:cubicBezTo>
                  <a:cubicBezTo>
                    <a:pt x="1011" y="2977"/>
                    <a:pt x="955" y="2921"/>
                    <a:pt x="955" y="2921"/>
                  </a:cubicBezTo>
                  <a:cubicBezTo>
                    <a:pt x="899" y="2865"/>
                    <a:pt x="899" y="2809"/>
                    <a:pt x="955" y="275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39"/>
            <p:cNvSpPr/>
            <p:nvPr/>
          </p:nvSpPr>
          <p:spPr>
            <a:xfrm rot="1931461">
              <a:off x="6510149" y="387332"/>
              <a:ext cx="427794" cy="427794"/>
            </a:xfrm>
            <a:custGeom>
              <a:avLst/>
              <a:gdLst/>
              <a:ahLst/>
              <a:cxnLst/>
              <a:rect l="l" t="t" r="r" b="b"/>
              <a:pathLst>
                <a:path w="4326" h="4326" extrusionOk="0">
                  <a:moveTo>
                    <a:pt x="1517" y="394"/>
                  </a:moveTo>
                  <a:cubicBezTo>
                    <a:pt x="2528" y="1"/>
                    <a:pt x="3595" y="506"/>
                    <a:pt x="3988" y="1517"/>
                  </a:cubicBezTo>
                  <a:cubicBezTo>
                    <a:pt x="4325" y="2472"/>
                    <a:pt x="3820" y="3595"/>
                    <a:pt x="2809" y="3932"/>
                  </a:cubicBezTo>
                  <a:cubicBezTo>
                    <a:pt x="1854" y="4325"/>
                    <a:pt x="731" y="3820"/>
                    <a:pt x="394" y="2809"/>
                  </a:cubicBezTo>
                  <a:cubicBezTo>
                    <a:pt x="1" y="1798"/>
                    <a:pt x="506" y="731"/>
                    <a:pt x="1517" y="39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39"/>
            <p:cNvSpPr/>
            <p:nvPr/>
          </p:nvSpPr>
          <p:spPr>
            <a:xfrm rot="1931461">
              <a:off x="8275154" y="339205"/>
              <a:ext cx="244553" cy="222204"/>
            </a:xfrm>
            <a:custGeom>
              <a:avLst/>
              <a:gdLst/>
              <a:ahLst/>
              <a:cxnLst/>
              <a:rect l="l" t="t" r="r" b="b"/>
              <a:pathLst>
                <a:path w="2473" h="2247" extrusionOk="0">
                  <a:moveTo>
                    <a:pt x="225" y="899"/>
                  </a:moveTo>
                  <a:cubicBezTo>
                    <a:pt x="562" y="281"/>
                    <a:pt x="1293" y="0"/>
                    <a:pt x="1910" y="337"/>
                  </a:cubicBezTo>
                  <a:cubicBezTo>
                    <a:pt x="2191" y="450"/>
                    <a:pt x="2360" y="674"/>
                    <a:pt x="2472" y="955"/>
                  </a:cubicBezTo>
                  <a:cubicBezTo>
                    <a:pt x="2360" y="787"/>
                    <a:pt x="2247" y="674"/>
                    <a:pt x="2079" y="618"/>
                  </a:cubicBezTo>
                  <a:cubicBezTo>
                    <a:pt x="1461" y="281"/>
                    <a:pt x="731" y="562"/>
                    <a:pt x="394" y="1180"/>
                  </a:cubicBezTo>
                  <a:cubicBezTo>
                    <a:pt x="225" y="1517"/>
                    <a:pt x="225" y="1910"/>
                    <a:pt x="394" y="2247"/>
                  </a:cubicBezTo>
                  <a:cubicBezTo>
                    <a:pt x="57" y="1854"/>
                    <a:pt x="1" y="1292"/>
                    <a:pt x="282" y="8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39"/>
            <p:cNvSpPr/>
            <p:nvPr/>
          </p:nvSpPr>
          <p:spPr>
            <a:xfrm rot="1931461">
              <a:off x="6610489" y="439788"/>
              <a:ext cx="244454" cy="222204"/>
            </a:xfrm>
            <a:custGeom>
              <a:avLst/>
              <a:gdLst/>
              <a:ahLst/>
              <a:cxnLst/>
              <a:rect l="l" t="t" r="r" b="b"/>
              <a:pathLst>
                <a:path w="2472" h="2247" extrusionOk="0">
                  <a:moveTo>
                    <a:pt x="169" y="843"/>
                  </a:moveTo>
                  <a:cubicBezTo>
                    <a:pt x="506" y="225"/>
                    <a:pt x="1292" y="0"/>
                    <a:pt x="1854" y="337"/>
                  </a:cubicBezTo>
                  <a:cubicBezTo>
                    <a:pt x="2135" y="450"/>
                    <a:pt x="2303" y="674"/>
                    <a:pt x="2472" y="899"/>
                  </a:cubicBezTo>
                  <a:cubicBezTo>
                    <a:pt x="2360" y="786"/>
                    <a:pt x="2191" y="674"/>
                    <a:pt x="2079" y="618"/>
                  </a:cubicBezTo>
                  <a:cubicBezTo>
                    <a:pt x="1461" y="281"/>
                    <a:pt x="675" y="506"/>
                    <a:pt x="394" y="1123"/>
                  </a:cubicBezTo>
                  <a:cubicBezTo>
                    <a:pt x="225" y="1460"/>
                    <a:pt x="225" y="1910"/>
                    <a:pt x="394" y="2247"/>
                  </a:cubicBezTo>
                  <a:cubicBezTo>
                    <a:pt x="57" y="1854"/>
                    <a:pt x="1" y="1292"/>
                    <a:pt x="225" y="8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39"/>
            <p:cNvSpPr/>
            <p:nvPr/>
          </p:nvSpPr>
          <p:spPr>
            <a:xfrm rot="1931461">
              <a:off x="8238307" y="364350"/>
              <a:ext cx="277779" cy="277779"/>
            </a:xfrm>
            <a:custGeom>
              <a:avLst/>
              <a:gdLst/>
              <a:ahLst/>
              <a:cxnLst/>
              <a:rect l="l" t="t" r="r" b="b"/>
              <a:pathLst>
                <a:path w="2809" h="2809" extrusionOk="0">
                  <a:moveTo>
                    <a:pt x="1012" y="225"/>
                  </a:moveTo>
                  <a:cubicBezTo>
                    <a:pt x="1629" y="0"/>
                    <a:pt x="2360" y="337"/>
                    <a:pt x="2584" y="955"/>
                  </a:cubicBezTo>
                  <a:cubicBezTo>
                    <a:pt x="2809" y="1629"/>
                    <a:pt x="2528" y="2359"/>
                    <a:pt x="1854" y="2584"/>
                  </a:cubicBezTo>
                  <a:cubicBezTo>
                    <a:pt x="1180" y="2808"/>
                    <a:pt x="506" y="2471"/>
                    <a:pt x="225" y="1854"/>
                  </a:cubicBezTo>
                  <a:cubicBezTo>
                    <a:pt x="1" y="1180"/>
                    <a:pt x="338" y="450"/>
                    <a:pt x="1012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39"/>
            <p:cNvSpPr/>
            <p:nvPr/>
          </p:nvSpPr>
          <p:spPr>
            <a:xfrm rot="1931461">
              <a:off x="6588952" y="461430"/>
              <a:ext cx="277878" cy="277779"/>
            </a:xfrm>
            <a:custGeom>
              <a:avLst/>
              <a:gdLst/>
              <a:ahLst/>
              <a:cxnLst/>
              <a:rect l="l" t="t" r="r" b="b"/>
              <a:pathLst>
                <a:path w="2810" h="2809" extrusionOk="0">
                  <a:moveTo>
                    <a:pt x="956" y="225"/>
                  </a:moveTo>
                  <a:cubicBezTo>
                    <a:pt x="1573" y="1"/>
                    <a:pt x="2304" y="338"/>
                    <a:pt x="2584" y="1012"/>
                  </a:cubicBezTo>
                  <a:cubicBezTo>
                    <a:pt x="2809" y="1629"/>
                    <a:pt x="2472" y="2360"/>
                    <a:pt x="1854" y="2584"/>
                  </a:cubicBezTo>
                  <a:cubicBezTo>
                    <a:pt x="1236" y="2809"/>
                    <a:pt x="506" y="2472"/>
                    <a:pt x="226" y="1854"/>
                  </a:cubicBezTo>
                  <a:cubicBezTo>
                    <a:pt x="1" y="1236"/>
                    <a:pt x="338" y="506"/>
                    <a:pt x="956" y="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39"/>
            <p:cNvSpPr/>
            <p:nvPr/>
          </p:nvSpPr>
          <p:spPr>
            <a:xfrm rot="1931461">
              <a:off x="7084295" y="199395"/>
              <a:ext cx="955367" cy="716649"/>
            </a:xfrm>
            <a:custGeom>
              <a:avLst/>
              <a:gdLst/>
              <a:ahLst/>
              <a:cxnLst/>
              <a:rect l="l" t="t" r="r" b="b"/>
              <a:pathLst>
                <a:path w="9661" h="7247" extrusionOk="0">
                  <a:moveTo>
                    <a:pt x="0" y="6067"/>
                  </a:moveTo>
                  <a:lnTo>
                    <a:pt x="8874" y="1"/>
                  </a:lnTo>
                  <a:lnTo>
                    <a:pt x="9660" y="1180"/>
                  </a:lnTo>
                  <a:lnTo>
                    <a:pt x="786" y="72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39"/>
            <p:cNvSpPr/>
            <p:nvPr/>
          </p:nvSpPr>
          <p:spPr>
            <a:xfrm rot="1931461">
              <a:off x="7093705" y="224360"/>
              <a:ext cx="938754" cy="694399"/>
            </a:xfrm>
            <a:custGeom>
              <a:avLst/>
              <a:gdLst/>
              <a:ahLst/>
              <a:cxnLst/>
              <a:rect l="l" t="t" r="r" b="b"/>
              <a:pathLst>
                <a:path w="9493" h="7022" extrusionOk="0">
                  <a:moveTo>
                    <a:pt x="8875" y="1"/>
                  </a:moveTo>
                  <a:lnTo>
                    <a:pt x="9492" y="955"/>
                  </a:lnTo>
                  <a:lnTo>
                    <a:pt x="618" y="7021"/>
                  </a:lnTo>
                  <a:lnTo>
                    <a:pt x="1" y="6066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39"/>
            <p:cNvSpPr/>
            <p:nvPr/>
          </p:nvSpPr>
          <p:spPr>
            <a:xfrm rot="1931461">
              <a:off x="7111140" y="279429"/>
              <a:ext cx="905428" cy="644361"/>
            </a:xfrm>
            <a:custGeom>
              <a:avLst/>
              <a:gdLst/>
              <a:ahLst/>
              <a:cxnLst/>
              <a:rect l="l" t="t" r="r" b="b"/>
              <a:pathLst>
                <a:path w="9156" h="6516" extrusionOk="0">
                  <a:moveTo>
                    <a:pt x="8818" y="0"/>
                  </a:moveTo>
                  <a:lnTo>
                    <a:pt x="9155" y="449"/>
                  </a:lnTo>
                  <a:lnTo>
                    <a:pt x="281" y="6515"/>
                  </a:lnTo>
                  <a:lnTo>
                    <a:pt x="1" y="6066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39"/>
            <p:cNvSpPr/>
            <p:nvPr/>
          </p:nvSpPr>
          <p:spPr>
            <a:xfrm rot="1931461">
              <a:off x="8258084" y="452607"/>
              <a:ext cx="244454" cy="216666"/>
            </a:xfrm>
            <a:custGeom>
              <a:avLst/>
              <a:gdLst/>
              <a:ahLst/>
              <a:cxnLst/>
              <a:rect l="l" t="t" r="r" b="b"/>
              <a:pathLst>
                <a:path w="2472" h="2191" extrusionOk="0">
                  <a:moveTo>
                    <a:pt x="1966" y="1"/>
                  </a:moveTo>
                  <a:cubicBezTo>
                    <a:pt x="2078" y="113"/>
                    <a:pt x="2134" y="225"/>
                    <a:pt x="2191" y="338"/>
                  </a:cubicBezTo>
                  <a:cubicBezTo>
                    <a:pt x="2471" y="1011"/>
                    <a:pt x="2134" y="1685"/>
                    <a:pt x="1517" y="1966"/>
                  </a:cubicBezTo>
                  <a:cubicBezTo>
                    <a:pt x="955" y="2191"/>
                    <a:pt x="281" y="1910"/>
                    <a:pt x="0" y="1405"/>
                  </a:cubicBezTo>
                  <a:cubicBezTo>
                    <a:pt x="337" y="1798"/>
                    <a:pt x="899" y="1966"/>
                    <a:pt x="1404" y="1798"/>
                  </a:cubicBezTo>
                  <a:cubicBezTo>
                    <a:pt x="2022" y="1517"/>
                    <a:pt x="2359" y="843"/>
                    <a:pt x="2134" y="169"/>
                  </a:cubicBezTo>
                  <a:cubicBezTo>
                    <a:pt x="2134" y="113"/>
                    <a:pt x="2078" y="57"/>
                    <a:pt x="20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39"/>
            <p:cNvSpPr/>
            <p:nvPr/>
          </p:nvSpPr>
          <p:spPr>
            <a:xfrm rot="1931461">
              <a:off x="6601474" y="555543"/>
              <a:ext cx="238916" cy="205590"/>
            </a:xfrm>
            <a:custGeom>
              <a:avLst/>
              <a:gdLst/>
              <a:ahLst/>
              <a:cxnLst/>
              <a:rect l="l" t="t" r="r" b="b"/>
              <a:pathLst>
                <a:path w="2416" h="2079" extrusionOk="0">
                  <a:moveTo>
                    <a:pt x="1966" y="0"/>
                  </a:moveTo>
                  <a:cubicBezTo>
                    <a:pt x="2078" y="113"/>
                    <a:pt x="2134" y="225"/>
                    <a:pt x="2191" y="337"/>
                  </a:cubicBezTo>
                  <a:cubicBezTo>
                    <a:pt x="2415" y="955"/>
                    <a:pt x="2078" y="1629"/>
                    <a:pt x="1460" y="1910"/>
                  </a:cubicBezTo>
                  <a:cubicBezTo>
                    <a:pt x="955" y="2078"/>
                    <a:pt x="337" y="1854"/>
                    <a:pt x="0" y="1348"/>
                  </a:cubicBezTo>
                  <a:cubicBezTo>
                    <a:pt x="337" y="1741"/>
                    <a:pt x="899" y="1910"/>
                    <a:pt x="1348" y="1741"/>
                  </a:cubicBezTo>
                  <a:cubicBezTo>
                    <a:pt x="1966" y="1461"/>
                    <a:pt x="2303" y="787"/>
                    <a:pt x="2078" y="169"/>
                  </a:cubicBezTo>
                  <a:cubicBezTo>
                    <a:pt x="2022" y="113"/>
                    <a:pt x="2022" y="56"/>
                    <a:pt x="1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2" name="Google Shape;14202;p45"/>
          <p:cNvSpPr txBox="1">
            <a:spLocks noGrp="1"/>
          </p:cNvSpPr>
          <p:nvPr>
            <p:ph type="title"/>
          </p:nvPr>
        </p:nvSpPr>
        <p:spPr>
          <a:xfrm>
            <a:off x="714675" y="445025"/>
            <a:ext cx="7714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/>
              <a:t> </a:t>
            </a:r>
            <a:r>
              <a:rPr lang="en-IN" sz="2400" dirty="0"/>
              <a:t>TECHNICAL SOLUTION</a:t>
            </a:r>
            <a:endParaRPr sz="3200" dirty="0"/>
          </a:p>
        </p:txBody>
      </p:sp>
      <p:sp>
        <p:nvSpPr>
          <p:cNvPr id="14203" name="Google Shape;14203;p45"/>
          <p:cNvSpPr txBox="1"/>
          <p:nvPr/>
        </p:nvSpPr>
        <p:spPr>
          <a:xfrm flipH="1">
            <a:off x="2037925" y="1358576"/>
            <a:ext cx="18123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lt1"/>
              </a:solidFill>
              <a:latin typeface="Michroma"/>
              <a:ea typeface="Michroma"/>
              <a:cs typeface="Michroma"/>
              <a:sym typeface="Michroma"/>
            </a:endParaRPr>
          </a:p>
        </p:txBody>
      </p:sp>
      <p:grpSp>
        <p:nvGrpSpPr>
          <p:cNvPr id="14242" name="Google Shape;14242;p45"/>
          <p:cNvGrpSpPr/>
          <p:nvPr/>
        </p:nvGrpSpPr>
        <p:grpSpPr>
          <a:xfrm flipH="1">
            <a:off x="7116323" y="373515"/>
            <a:ext cx="2027905" cy="1080172"/>
            <a:chOff x="0" y="429925"/>
            <a:chExt cx="2217259" cy="1181032"/>
          </a:xfrm>
        </p:grpSpPr>
        <p:sp>
          <p:nvSpPr>
            <p:cNvPr id="14243" name="Google Shape;14243;p45"/>
            <p:cNvSpPr/>
            <p:nvPr/>
          </p:nvSpPr>
          <p:spPr>
            <a:xfrm>
              <a:off x="0" y="504437"/>
              <a:ext cx="704555" cy="1106520"/>
            </a:xfrm>
            <a:custGeom>
              <a:avLst/>
              <a:gdLst/>
              <a:ahLst/>
              <a:cxnLst/>
              <a:rect l="l" t="t" r="r" b="b"/>
              <a:pathLst>
                <a:path w="9777" h="15355" extrusionOk="0">
                  <a:moveTo>
                    <a:pt x="6633" y="0"/>
                  </a:moveTo>
                  <a:lnTo>
                    <a:pt x="0" y="6051"/>
                  </a:lnTo>
                  <a:lnTo>
                    <a:pt x="0" y="15354"/>
                  </a:lnTo>
                  <a:lnTo>
                    <a:pt x="9777" y="34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45"/>
            <p:cNvSpPr/>
            <p:nvPr/>
          </p:nvSpPr>
          <p:spPr>
            <a:xfrm>
              <a:off x="0" y="518417"/>
              <a:ext cx="645608" cy="988553"/>
            </a:xfrm>
            <a:custGeom>
              <a:avLst/>
              <a:gdLst/>
              <a:ahLst/>
              <a:cxnLst/>
              <a:rect l="l" t="t" r="r" b="b"/>
              <a:pathLst>
                <a:path w="8959" h="13718" extrusionOk="0">
                  <a:moveTo>
                    <a:pt x="6417" y="0"/>
                  </a:moveTo>
                  <a:lnTo>
                    <a:pt x="0" y="5857"/>
                  </a:lnTo>
                  <a:lnTo>
                    <a:pt x="0" y="13717"/>
                  </a:lnTo>
                  <a:lnTo>
                    <a:pt x="8958" y="28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45"/>
            <p:cNvSpPr/>
            <p:nvPr/>
          </p:nvSpPr>
          <p:spPr>
            <a:xfrm>
              <a:off x="0" y="563384"/>
              <a:ext cx="645608" cy="943586"/>
            </a:xfrm>
            <a:custGeom>
              <a:avLst/>
              <a:gdLst/>
              <a:ahLst/>
              <a:cxnLst/>
              <a:rect l="l" t="t" r="r" b="b"/>
              <a:pathLst>
                <a:path w="8959" h="13094" extrusionOk="0">
                  <a:moveTo>
                    <a:pt x="6977" y="1"/>
                  </a:moveTo>
                  <a:lnTo>
                    <a:pt x="0" y="6396"/>
                  </a:lnTo>
                  <a:lnTo>
                    <a:pt x="0" y="13093"/>
                  </a:lnTo>
                  <a:lnTo>
                    <a:pt x="8958" y="2197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45"/>
            <p:cNvSpPr/>
            <p:nvPr/>
          </p:nvSpPr>
          <p:spPr>
            <a:xfrm>
              <a:off x="0" y="1326881"/>
              <a:ext cx="116453" cy="180084"/>
            </a:xfrm>
            <a:custGeom>
              <a:avLst/>
              <a:gdLst/>
              <a:ahLst/>
              <a:cxnLst/>
              <a:rect l="l" t="t" r="r" b="b"/>
              <a:pathLst>
                <a:path w="1616" h="2499" extrusionOk="0">
                  <a:moveTo>
                    <a:pt x="0" y="0"/>
                  </a:moveTo>
                  <a:lnTo>
                    <a:pt x="0" y="2498"/>
                  </a:lnTo>
                  <a:lnTo>
                    <a:pt x="1615" y="517"/>
                  </a:ln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45"/>
            <p:cNvSpPr/>
            <p:nvPr/>
          </p:nvSpPr>
          <p:spPr>
            <a:xfrm rot="451037">
              <a:off x="1722525" y="613633"/>
              <a:ext cx="460980" cy="546301"/>
            </a:xfrm>
            <a:custGeom>
              <a:avLst/>
              <a:gdLst/>
              <a:ahLst/>
              <a:cxnLst/>
              <a:rect l="l" t="t" r="r" b="b"/>
              <a:pathLst>
                <a:path w="6397" h="7581" extrusionOk="0">
                  <a:moveTo>
                    <a:pt x="3274" y="1"/>
                  </a:moveTo>
                  <a:lnTo>
                    <a:pt x="3123" y="108"/>
                  </a:lnTo>
                  <a:lnTo>
                    <a:pt x="151" y="1809"/>
                  </a:lnTo>
                  <a:lnTo>
                    <a:pt x="0" y="1896"/>
                  </a:lnTo>
                  <a:lnTo>
                    <a:pt x="0" y="2089"/>
                  </a:lnTo>
                  <a:lnTo>
                    <a:pt x="0" y="5513"/>
                  </a:lnTo>
                  <a:lnTo>
                    <a:pt x="0" y="5686"/>
                  </a:lnTo>
                  <a:lnTo>
                    <a:pt x="151" y="5772"/>
                  </a:lnTo>
                  <a:lnTo>
                    <a:pt x="3123" y="7495"/>
                  </a:lnTo>
                  <a:lnTo>
                    <a:pt x="3274" y="7581"/>
                  </a:lnTo>
                  <a:lnTo>
                    <a:pt x="3424" y="7495"/>
                  </a:lnTo>
                  <a:lnTo>
                    <a:pt x="6396" y="5772"/>
                  </a:lnTo>
                  <a:lnTo>
                    <a:pt x="6095" y="5255"/>
                  </a:lnTo>
                  <a:lnTo>
                    <a:pt x="3274" y="6892"/>
                  </a:lnTo>
                  <a:lnTo>
                    <a:pt x="1034" y="5341"/>
                  </a:lnTo>
                  <a:lnTo>
                    <a:pt x="1034" y="2262"/>
                  </a:lnTo>
                  <a:lnTo>
                    <a:pt x="3274" y="711"/>
                  </a:lnTo>
                  <a:lnTo>
                    <a:pt x="6095" y="2348"/>
                  </a:lnTo>
                  <a:lnTo>
                    <a:pt x="6396" y="1809"/>
                  </a:lnTo>
                  <a:lnTo>
                    <a:pt x="3424" y="108"/>
                  </a:lnTo>
                  <a:lnTo>
                    <a:pt x="32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45"/>
            <p:cNvSpPr/>
            <p:nvPr/>
          </p:nvSpPr>
          <p:spPr>
            <a:xfrm rot="451037">
              <a:off x="1216036" y="792144"/>
              <a:ext cx="533906" cy="65216"/>
            </a:xfrm>
            <a:custGeom>
              <a:avLst/>
              <a:gdLst/>
              <a:ahLst/>
              <a:cxnLst/>
              <a:rect l="l" t="t" r="r" b="b"/>
              <a:pathLst>
                <a:path w="7409" h="905" extrusionOk="0">
                  <a:moveTo>
                    <a:pt x="7408" y="905"/>
                  </a:moveTo>
                  <a:lnTo>
                    <a:pt x="7408" y="0"/>
                  </a:lnTo>
                  <a:lnTo>
                    <a:pt x="1" y="0"/>
                  </a:lnTo>
                  <a:lnTo>
                    <a:pt x="1" y="90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45"/>
            <p:cNvSpPr/>
            <p:nvPr/>
          </p:nvSpPr>
          <p:spPr>
            <a:xfrm rot="451037">
              <a:off x="722275" y="678076"/>
              <a:ext cx="498163" cy="159905"/>
            </a:xfrm>
            <a:custGeom>
              <a:avLst/>
              <a:gdLst/>
              <a:ahLst/>
              <a:cxnLst/>
              <a:rect l="l" t="t" r="r" b="b"/>
              <a:pathLst>
                <a:path w="6913" h="2219" extrusionOk="0">
                  <a:moveTo>
                    <a:pt x="6913" y="2218"/>
                  </a:moveTo>
                  <a:lnTo>
                    <a:pt x="6913" y="0"/>
                  </a:lnTo>
                  <a:lnTo>
                    <a:pt x="0" y="0"/>
                  </a:lnTo>
                  <a:lnTo>
                    <a:pt x="0" y="22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45"/>
            <p:cNvSpPr/>
            <p:nvPr/>
          </p:nvSpPr>
          <p:spPr>
            <a:xfrm rot="451037">
              <a:off x="723896" y="653409"/>
              <a:ext cx="121064" cy="159905"/>
            </a:xfrm>
            <a:custGeom>
              <a:avLst/>
              <a:gdLst/>
              <a:ahLst/>
              <a:cxnLst/>
              <a:rect l="l" t="t" r="r" b="b"/>
              <a:pathLst>
                <a:path w="1680" h="2219" extrusionOk="0">
                  <a:moveTo>
                    <a:pt x="1077" y="0"/>
                  </a:moveTo>
                  <a:lnTo>
                    <a:pt x="0" y="0"/>
                  </a:lnTo>
                  <a:lnTo>
                    <a:pt x="0" y="2218"/>
                  </a:lnTo>
                  <a:lnTo>
                    <a:pt x="1615" y="2218"/>
                  </a:lnTo>
                  <a:lnTo>
                    <a:pt x="1615" y="2154"/>
                  </a:lnTo>
                  <a:cubicBezTo>
                    <a:pt x="1680" y="1400"/>
                    <a:pt x="1486" y="646"/>
                    <a:pt x="1077" y="0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45"/>
            <p:cNvSpPr/>
            <p:nvPr/>
          </p:nvSpPr>
          <p:spPr>
            <a:xfrm>
              <a:off x="268432" y="429925"/>
              <a:ext cx="527714" cy="527714"/>
            </a:xfrm>
            <a:custGeom>
              <a:avLst/>
              <a:gdLst/>
              <a:ahLst/>
              <a:cxnLst/>
              <a:rect l="l" t="t" r="r" b="b"/>
              <a:pathLst>
                <a:path w="7323" h="7323" extrusionOk="0">
                  <a:moveTo>
                    <a:pt x="3920" y="151"/>
                  </a:moveTo>
                  <a:cubicBezTo>
                    <a:pt x="5858" y="302"/>
                    <a:pt x="7322" y="1982"/>
                    <a:pt x="7171" y="3920"/>
                  </a:cubicBezTo>
                  <a:cubicBezTo>
                    <a:pt x="7021" y="5858"/>
                    <a:pt x="5341" y="7322"/>
                    <a:pt x="3403" y="7172"/>
                  </a:cubicBezTo>
                  <a:cubicBezTo>
                    <a:pt x="1465" y="7021"/>
                    <a:pt x="0" y="5341"/>
                    <a:pt x="151" y="3403"/>
                  </a:cubicBezTo>
                  <a:cubicBezTo>
                    <a:pt x="302" y="1465"/>
                    <a:pt x="1982" y="1"/>
                    <a:pt x="3920" y="1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45"/>
            <p:cNvSpPr/>
            <p:nvPr/>
          </p:nvSpPr>
          <p:spPr>
            <a:xfrm>
              <a:off x="294806" y="464082"/>
              <a:ext cx="493556" cy="493556"/>
            </a:xfrm>
            <a:custGeom>
              <a:avLst/>
              <a:gdLst/>
              <a:ahLst/>
              <a:cxnLst/>
              <a:rect l="l" t="t" r="r" b="b"/>
              <a:pathLst>
                <a:path w="6849" h="6849" extrusionOk="0">
                  <a:moveTo>
                    <a:pt x="6482" y="1702"/>
                  </a:moveTo>
                  <a:cubicBezTo>
                    <a:pt x="6741" y="2240"/>
                    <a:pt x="6848" y="2843"/>
                    <a:pt x="6805" y="3446"/>
                  </a:cubicBezTo>
                  <a:cubicBezTo>
                    <a:pt x="6655" y="5384"/>
                    <a:pt x="4975" y="6848"/>
                    <a:pt x="3037" y="6698"/>
                  </a:cubicBezTo>
                  <a:cubicBezTo>
                    <a:pt x="1960" y="6611"/>
                    <a:pt x="970" y="6051"/>
                    <a:pt x="367" y="5147"/>
                  </a:cubicBezTo>
                  <a:cubicBezTo>
                    <a:pt x="108" y="4609"/>
                    <a:pt x="0" y="4006"/>
                    <a:pt x="44" y="3403"/>
                  </a:cubicBezTo>
                  <a:cubicBezTo>
                    <a:pt x="194" y="1465"/>
                    <a:pt x="1874" y="0"/>
                    <a:pt x="3812" y="151"/>
                  </a:cubicBezTo>
                  <a:cubicBezTo>
                    <a:pt x="4889" y="216"/>
                    <a:pt x="5879" y="797"/>
                    <a:pt x="6482" y="17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45"/>
            <p:cNvSpPr/>
            <p:nvPr/>
          </p:nvSpPr>
          <p:spPr>
            <a:xfrm>
              <a:off x="373931" y="563384"/>
              <a:ext cx="329037" cy="329037"/>
            </a:xfrm>
            <a:custGeom>
              <a:avLst/>
              <a:gdLst/>
              <a:ahLst/>
              <a:cxnLst/>
              <a:rect l="l" t="t" r="r" b="b"/>
              <a:pathLst>
                <a:path w="4566" h="4566" extrusionOk="0">
                  <a:moveTo>
                    <a:pt x="3575" y="733"/>
                  </a:moveTo>
                  <a:cubicBezTo>
                    <a:pt x="4437" y="1443"/>
                    <a:pt x="4566" y="2714"/>
                    <a:pt x="3855" y="3597"/>
                  </a:cubicBezTo>
                  <a:cubicBezTo>
                    <a:pt x="3123" y="4458"/>
                    <a:pt x="1853" y="4566"/>
                    <a:pt x="970" y="3855"/>
                  </a:cubicBezTo>
                  <a:cubicBezTo>
                    <a:pt x="108" y="3145"/>
                    <a:pt x="1" y="1852"/>
                    <a:pt x="711" y="991"/>
                  </a:cubicBezTo>
                  <a:cubicBezTo>
                    <a:pt x="1422" y="130"/>
                    <a:pt x="2714" y="1"/>
                    <a:pt x="3575" y="7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45"/>
            <p:cNvSpPr/>
            <p:nvPr/>
          </p:nvSpPr>
          <p:spPr>
            <a:xfrm>
              <a:off x="380128" y="541693"/>
              <a:ext cx="304248" cy="304176"/>
            </a:xfrm>
            <a:custGeom>
              <a:avLst/>
              <a:gdLst/>
              <a:ahLst/>
              <a:cxnLst/>
              <a:rect l="l" t="t" r="r" b="b"/>
              <a:pathLst>
                <a:path w="4222" h="4221" extrusionOk="0">
                  <a:moveTo>
                    <a:pt x="2262" y="86"/>
                  </a:moveTo>
                  <a:cubicBezTo>
                    <a:pt x="3382" y="172"/>
                    <a:pt x="4222" y="1141"/>
                    <a:pt x="4135" y="2261"/>
                  </a:cubicBezTo>
                  <a:cubicBezTo>
                    <a:pt x="4071" y="3381"/>
                    <a:pt x="3080" y="4221"/>
                    <a:pt x="1960" y="4156"/>
                  </a:cubicBezTo>
                  <a:cubicBezTo>
                    <a:pt x="841" y="4070"/>
                    <a:pt x="1" y="3079"/>
                    <a:pt x="87" y="1960"/>
                  </a:cubicBezTo>
                  <a:cubicBezTo>
                    <a:pt x="152" y="840"/>
                    <a:pt x="1142" y="0"/>
                    <a:pt x="2262" y="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45"/>
            <p:cNvSpPr/>
            <p:nvPr/>
          </p:nvSpPr>
          <p:spPr>
            <a:xfrm>
              <a:off x="409674" y="571167"/>
              <a:ext cx="271604" cy="274702"/>
            </a:xfrm>
            <a:custGeom>
              <a:avLst/>
              <a:gdLst/>
              <a:ahLst/>
              <a:cxnLst/>
              <a:rect l="l" t="t" r="r" b="b"/>
              <a:pathLst>
                <a:path w="3769" h="3812" extrusionOk="0">
                  <a:moveTo>
                    <a:pt x="3402" y="582"/>
                  </a:moveTo>
                  <a:cubicBezTo>
                    <a:pt x="3661" y="969"/>
                    <a:pt x="3769" y="1400"/>
                    <a:pt x="3725" y="1852"/>
                  </a:cubicBezTo>
                  <a:cubicBezTo>
                    <a:pt x="3661" y="2972"/>
                    <a:pt x="2670" y="3812"/>
                    <a:pt x="1550" y="3726"/>
                  </a:cubicBezTo>
                  <a:cubicBezTo>
                    <a:pt x="1120" y="3704"/>
                    <a:pt x="689" y="3532"/>
                    <a:pt x="366" y="3230"/>
                  </a:cubicBezTo>
                  <a:cubicBezTo>
                    <a:pt x="108" y="2864"/>
                    <a:pt x="0" y="2412"/>
                    <a:pt x="43" y="1981"/>
                  </a:cubicBezTo>
                  <a:cubicBezTo>
                    <a:pt x="108" y="840"/>
                    <a:pt x="1098" y="0"/>
                    <a:pt x="2218" y="86"/>
                  </a:cubicBezTo>
                  <a:cubicBezTo>
                    <a:pt x="2649" y="129"/>
                    <a:pt x="3079" y="302"/>
                    <a:pt x="3402" y="582"/>
                  </a:cubicBezTo>
                  <a:close/>
                </a:path>
              </a:pathLst>
            </a:custGeom>
            <a:solidFill>
              <a:srgbClr val="191919">
                <a:alpha val="2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45"/>
            <p:cNvSpPr/>
            <p:nvPr/>
          </p:nvSpPr>
          <p:spPr>
            <a:xfrm>
              <a:off x="411187" y="572680"/>
              <a:ext cx="253011" cy="251498"/>
            </a:xfrm>
            <a:custGeom>
              <a:avLst/>
              <a:gdLst/>
              <a:ahLst/>
              <a:cxnLst/>
              <a:rect l="l" t="t" r="r" b="b"/>
              <a:pathLst>
                <a:path w="3511" h="3490" extrusionOk="0">
                  <a:moveTo>
                    <a:pt x="216" y="2994"/>
                  </a:moveTo>
                  <a:cubicBezTo>
                    <a:pt x="65" y="2671"/>
                    <a:pt x="1" y="2326"/>
                    <a:pt x="22" y="1960"/>
                  </a:cubicBezTo>
                  <a:cubicBezTo>
                    <a:pt x="87" y="841"/>
                    <a:pt x="1077" y="1"/>
                    <a:pt x="2197" y="87"/>
                  </a:cubicBezTo>
                  <a:cubicBezTo>
                    <a:pt x="2606" y="108"/>
                    <a:pt x="2972" y="259"/>
                    <a:pt x="3295" y="496"/>
                  </a:cubicBezTo>
                  <a:cubicBezTo>
                    <a:pt x="3446" y="819"/>
                    <a:pt x="3511" y="1164"/>
                    <a:pt x="3489" y="1530"/>
                  </a:cubicBezTo>
                  <a:cubicBezTo>
                    <a:pt x="3403" y="2649"/>
                    <a:pt x="2434" y="3489"/>
                    <a:pt x="1314" y="3403"/>
                  </a:cubicBezTo>
                  <a:cubicBezTo>
                    <a:pt x="905" y="3382"/>
                    <a:pt x="517" y="3231"/>
                    <a:pt x="216" y="2994"/>
                  </a:cubicBezTo>
                  <a:close/>
                </a:path>
              </a:pathLst>
            </a:custGeom>
            <a:solidFill>
              <a:srgbClr val="EFF0F1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9" name="Content Placeholder 3">
            <a:extLst>
              <a:ext uri="{FF2B5EF4-FFF2-40B4-BE49-F238E27FC236}">
                <a16:creationId xmlns:a16="http://schemas.microsoft.com/office/drawing/2014/main" id="{9D292788-D892-451A-97A1-A8358153BA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956073"/>
              </p:ext>
            </p:extLst>
          </p:nvPr>
        </p:nvGraphicFramePr>
        <p:xfrm>
          <a:off x="334960" y="1003988"/>
          <a:ext cx="7714800" cy="33417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8" name="Google Shape;13958;p41"/>
          <p:cNvSpPr txBox="1">
            <a:spLocks noGrp="1"/>
          </p:cNvSpPr>
          <p:nvPr>
            <p:ph type="subTitle" idx="1"/>
          </p:nvPr>
        </p:nvSpPr>
        <p:spPr>
          <a:xfrm>
            <a:off x="274545" y="340858"/>
            <a:ext cx="5649600" cy="6743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 IMPACT AND FEASIBILITY</a:t>
            </a:r>
            <a:endParaRPr sz="3200" dirty="0"/>
          </a:p>
        </p:txBody>
      </p:sp>
      <p:grpSp>
        <p:nvGrpSpPr>
          <p:cNvPr id="14017" name="Google Shape;14017;p41"/>
          <p:cNvGrpSpPr/>
          <p:nvPr/>
        </p:nvGrpSpPr>
        <p:grpSpPr>
          <a:xfrm>
            <a:off x="6228000" y="2815663"/>
            <a:ext cx="2858400" cy="2339537"/>
            <a:chOff x="2839255" y="2390874"/>
            <a:chExt cx="3465494" cy="2752638"/>
          </a:xfrm>
        </p:grpSpPr>
        <p:grpSp>
          <p:nvGrpSpPr>
            <p:cNvPr id="14018" name="Google Shape;14018;p41"/>
            <p:cNvGrpSpPr/>
            <p:nvPr/>
          </p:nvGrpSpPr>
          <p:grpSpPr>
            <a:xfrm>
              <a:off x="2839255" y="2390874"/>
              <a:ext cx="3465494" cy="2752638"/>
              <a:chOff x="4324350" y="1015074"/>
              <a:chExt cx="4244848" cy="3371677"/>
            </a:xfrm>
          </p:grpSpPr>
          <p:sp>
            <p:nvSpPr>
              <p:cNvPr id="14019" name="Google Shape;14019;p41"/>
              <p:cNvSpPr/>
              <p:nvPr/>
            </p:nvSpPr>
            <p:spPr>
              <a:xfrm>
                <a:off x="4779240" y="1066378"/>
                <a:ext cx="3338762" cy="2850724"/>
              </a:xfrm>
              <a:custGeom>
                <a:avLst/>
                <a:gdLst/>
                <a:ahLst/>
                <a:cxnLst/>
                <a:rect l="l" t="t" r="r" b="b"/>
                <a:pathLst>
                  <a:path w="33645" h="28727" extrusionOk="0">
                    <a:moveTo>
                      <a:pt x="8763" y="1"/>
                    </a:moveTo>
                    <a:lnTo>
                      <a:pt x="7469" y="1332"/>
                    </a:lnTo>
                    <a:lnTo>
                      <a:pt x="6545" y="407"/>
                    </a:lnTo>
                    <a:lnTo>
                      <a:pt x="1" y="6877"/>
                    </a:lnTo>
                    <a:lnTo>
                      <a:pt x="1923" y="8763"/>
                    </a:lnTo>
                    <a:lnTo>
                      <a:pt x="7099" y="3587"/>
                    </a:lnTo>
                    <a:lnTo>
                      <a:pt x="14198" y="10722"/>
                    </a:lnTo>
                    <a:lnTo>
                      <a:pt x="13384" y="10722"/>
                    </a:lnTo>
                    <a:lnTo>
                      <a:pt x="13384" y="23181"/>
                    </a:lnTo>
                    <a:lnTo>
                      <a:pt x="8948" y="23181"/>
                    </a:lnTo>
                    <a:cubicBezTo>
                      <a:pt x="5879" y="23181"/>
                      <a:pt x="3402" y="25658"/>
                      <a:pt x="3402" y="28727"/>
                    </a:cubicBezTo>
                    <a:lnTo>
                      <a:pt x="30317" y="28727"/>
                    </a:lnTo>
                    <a:cubicBezTo>
                      <a:pt x="30317" y="25658"/>
                      <a:pt x="27840" y="23181"/>
                      <a:pt x="24771" y="23181"/>
                    </a:cubicBezTo>
                    <a:lnTo>
                      <a:pt x="20335" y="23181"/>
                    </a:lnTo>
                    <a:lnTo>
                      <a:pt x="20335" y="10722"/>
                    </a:lnTo>
                    <a:lnTo>
                      <a:pt x="19484" y="10722"/>
                    </a:lnTo>
                    <a:lnTo>
                      <a:pt x="26583" y="3587"/>
                    </a:lnTo>
                    <a:lnTo>
                      <a:pt x="31759" y="8800"/>
                    </a:lnTo>
                    <a:lnTo>
                      <a:pt x="33644" y="6914"/>
                    </a:lnTo>
                    <a:lnTo>
                      <a:pt x="27137" y="370"/>
                    </a:lnTo>
                    <a:lnTo>
                      <a:pt x="26213" y="1295"/>
                    </a:lnTo>
                    <a:lnTo>
                      <a:pt x="24882" y="1"/>
                    </a:lnTo>
                    <a:lnTo>
                      <a:pt x="16822" y="8060"/>
                    </a:lnTo>
                    <a:lnTo>
                      <a:pt x="876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020" name="Google Shape;14020;p41"/>
              <p:cNvSpPr/>
              <p:nvPr/>
            </p:nvSpPr>
            <p:spPr>
              <a:xfrm>
                <a:off x="7846371" y="1664360"/>
                <a:ext cx="271606" cy="271606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737" extrusionOk="0">
                    <a:moveTo>
                      <a:pt x="1775" y="1"/>
                    </a:moveTo>
                    <a:cubicBezTo>
                      <a:pt x="814" y="1"/>
                      <a:pt x="0" y="814"/>
                      <a:pt x="0" y="1812"/>
                    </a:cubicBezTo>
                    <a:lnTo>
                      <a:pt x="0" y="1886"/>
                    </a:lnTo>
                    <a:lnTo>
                      <a:pt x="851" y="2737"/>
                    </a:lnTo>
                    <a:lnTo>
                      <a:pt x="2736" y="851"/>
                    </a:lnTo>
                    <a:lnTo>
                      <a:pt x="1886" y="1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1" name="Google Shape;14021;p41"/>
              <p:cNvSpPr/>
              <p:nvPr/>
            </p:nvSpPr>
            <p:spPr>
              <a:xfrm>
                <a:off x="4775568" y="1664360"/>
                <a:ext cx="271606" cy="271606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737" extrusionOk="0">
                    <a:moveTo>
                      <a:pt x="851" y="1"/>
                    </a:moveTo>
                    <a:lnTo>
                      <a:pt x="1" y="851"/>
                    </a:lnTo>
                    <a:lnTo>
                      <a:pt x="1886" y="2737"/>
                    </a:lnTo>
                    <a:lnTo>
                      <a:pt x="2737" y="1886"/>
                    </a:lnTo>
                    <a:lnTo>
                      <a:pt x="2737" y="1812"/>
                    </a:lnTo>
                    <a:cubicBezTo>
                      <a:pt x="2737" y="814"/>
                      <a:pt x="1960" y="1"/>
                      <a:pt x="962" y="1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2" name="Google Shape;14022;p41"/>
              <p:cNvSpPr/>
              <p:nvPr/>
            </p:nvSpPr>
            <p:spPr>
              <a:xfrm>
                <a:off x="5289204" y="1066378"/>
                <a:ext cx="458763" cy="363299"/>
              </a:xfrm>
              <a:custGeom>
                <a:avLst/>
                <a:gdLst/>
                <a:ahLst/>
                <a:cxnLst/>
                <a:rect l="l" t="t" r="r" b="b"/>
                <a:pathLst>
                  <a:path w="4623" h="3661" extrusionOk="0">
                    <a:moveTo>
                      <a:pt x="3624" y="1"/>
                    </a:moveTo>
                    <a:lnTo>
                      <a:pt x="2330" y="1332"/>
                    </a:lnTo>
                    <a:lnTo>
                      <a:pt x="1406" y="407"/>
                    </a:lnTo>
                    <a:lnTo>
                      <a:pt x="1" y="1701"/>
                    </a:lnTo>
                    <a:cubicBezTo>
                      <a:pt x="149" y="2663"/>
                      <a:pt x="925" y="3439"/>
                      <a:pt x="1886" y="3587"/>
                    </a:cubicBezTo>
                    <a:lnTo>
                      <a:pt x="1923" y="3587"/>
                    </a:lnTo>
                    <a:lnTo>
                      <a:pt x="1960" y="3624"/>
                    </a:lnTo>
                    <a:cubicBezTo>
                      <a:pt x="2071" y="3624"/>
                      <a:pt x="2182" y="3624"/>
                      <a:pt x="2293" y="3661"/>
                    </a:cubicBezTo>
                    <a:cubicBezTo>
                      <a:pt x="3587" y="3661"/>
                      <a:pt x="4622" y="2626"/>
                      <a:pt x="4622" y="1332"/>
                    </a:cubicBezTo>
                    <a:cubicBezTo>
                      <a:pt x="4622" y="1221"/>
                      <a:pt x="4585" y="1110"/>
                      <a:pt x="4585" y="999"/>
                    </a:cubicBezTo>
                    <a:lnTo>
                      <a:pt x="3624" y="1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3" name="Google Shape;14023;p41"/>
              <p:cNvSpPr/>
              <p:nvPr/>
            </p:nvSpPr>
            <p:spPr>
              <a:xfrm>
                <a:off x="7149251" y="1066378"/>
                <a:ext cx="451420" cy="359628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3624" extrusionOk="0">
                    <a:moveTo>
                      <a:pt x="999" y="1"/>
                    </a:moveTo>
                    <a:lnTo>
                      <a:pt x="1" y="962"/>
                    </a:lnTo>
                    <a:cubicBezTo>
                      <a:pt x="1" y="1073"/>
                      <a:pt x="1" y="1221"/>
                      <a:pt x="1" y="1332"/>
                    </a:cubicBezTo>
                    <a:cubicBezTo>
                      <a:pt x="1" y="2589"/>
                      <a:pt x="999" y="3624"/>
                      <a:pt x="2293" y="3624"/>
                    </a:cubicBezTo>
                    <a:cubicBezTo>
                      <a:pt x="2404" y="3624"/>
                      <a:pt x="2515" y="3624"/>
                      <a:pt x="2626" y="3587"/>
                    </a:cubicBezTo>
                    <a:lnTo>
                      <a:pt x="2663" y="3550"/>
                    </a:lnTo>
                    <a:lnTo>
                      <a:pt x="2663" y="3587"/>
                    </a:lnTo>
                    <a:cubicBezTo>
                      <a:pt x="3624" y="3439"/>
                      <a:pt x="4400" y="2663"/>
                      <a:pt x="4548" y="1701"/>
                    </a:cubicBezTo>
                    <a:lnTo>
                      <a:pt x="3254" y="370"/>
                    </a:lnTo>
                    <a:lnTo>
                      <a:pt x="2330" y="129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4" name="Google Shape;14024;p41"/>
              <p:cNvSpPr/>
              <p:nvPr/>
            </p:nvSpPr>
            <p:spPr>
              <a:xfrm>
                <a:off x="7607911" y="1785425"/>
                <a:ext cx="473351" cy="601860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6065" extrusionOk="0">
                    <a:moveTo>
                      <a:pt x="3623" y="1"/>
                    </a:moveTo>
                    <a:lnTo>
                      <a:pt x="0" y="3624"/>
                    </a:lnTo>
                    <a:lnTo>
                      <a:pt x="2440" y="6064"/>
                    </a:lnTo>
                    <a:lnTo>
                      <a:pt x="3549" y="4955"/>
                    </a:lnTo>
                    <a:lnTo>
                      <a:pt x="2255" y="3624"/>
                    </a:lnTo>
                    <a:lnTo>
                      <a:pt x="4769" y="1147"/>
                    </a:lnTo>
                    <a:lnTo>
                      <a:pt x="362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5" name="Google Shape;14025;p41"/>
              <p:cNvSpPr/>
              <p:nvPr/>
            </p:nvSpPr>
            <p:spPr>
              <a:xfrm>
                <a:off x="7967437" y="1425902"/>
                <a:ext cx="601761" cy="473450"/>
              </a:xfrm>
              <a:custGeom>
                <a:avLst/>
                <a:gdLst/>
                <a:ahLst/>
                <a:cxnLst/>
                <a:rect l="l" t="t" r="r" b="b"/>
                <a:pathLst>
                  <a:path w="6064" h="4771" extrusionOk="0">
                    <a:moveTo>
                      <a:pt x="3624" y="1"/>
                    </a:moveTo>
                    <a:lnTo>
                      <a:pt x="0" y="3624"/>
                    </a:lnTo>
                    <a:lnTo>
                      <a:pt x="1146" y="4770"/>
                    </a:lnTo>
                    <a:lnTo>
                      <a:pt x="3624" y="2256"/>
                    </a:lnTo>
                    <a:lnTo>
                      <a:pt x="4954" y="3587"/>
                    </a:lnTo>
                    <a:lnTo>
                      <a:pt x="6064" y="2441"/>
                    </a:lnTo>
                    <a:lnTo>
                      <a:pt x="362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6" name="Google Shape;14026;p41"/>
              <p:cNvSpPr/>
              <p:nvPr/>
            </p:nvSpPr>
            <p:spPr>
              <a:xfrm>
                <a:off x="7134663" y="1015074"/>
                <a:ext cx="429291" cy="365086"/>
              </a:xfrm>
              <a:custGeom>
                <a:avLst/>
                <a:gdLst/>
                <a:ahLst/>
                <a:cxnLst/>
                <a:rect l="l" t="t" r="r" b="b"/>
                <a:pathLst>
                  <a:path w="4326" h="3679" extrusionOk="0">
                    <a:moveTo>
                      <a:pt x="2477" y="0"/>
                    </a:moveTo>
                    <a:cubicBezTo>
                      <a:pt x="813" y="0"/>
                      <a:pt x="0" y="1960"/>
                      <a:pt x="1183" y="3143"/>
                    </a:cubicBezTo>
                    <a:cubicBezTo>
                      <a:pt x="1553" y="3513"/>
                      <a:pt x="2012" y="3679"/>
                      <a:pt x="2464" y="3679"/>
                    </a:cubicBezTo>
                    <a:cubicBezTo>
                      <a:pt x="3410" y="3679"/>
                      <a:pt x="4326" y="2950"/>
                      <a:pt x="4326" y="1849"/>
                    </a:cubicBezTo>
                    <a:cubicBezTo>
                      <a:pt x="4326" y="813"/>
                      <a:pt x="3475" y="0"/>
                      <a:pt x="24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7" name="Google Shape;14027;p41"/>
              <p:cNvSpPr/>
              <p:nvPr/>
            </p:nvSpPr>
            <p:spPr>
              <a:xfrm>
                <a:off x="7846371" y="1712092"/>
                <a:ext cx="308224" cy="263767"/>
              </a:xfrm>
              <a:custGeom>
                <a:avLst/>
                <a:gdLst/>
                <a:ahLst/>
                <a:cxnLst/>
                <a:rect l="l" t="t" r="r" b="b"/>
                <a:pathLst>
                  <a:path w="3106" h="2658" extrusionOk="0">
                    <a:moveTo>
                      <a:pt x="1775" y="1"/>
                    </a:moveTo>
                    <a:cubicBezTo>
                      <a:pt x="592" y="1"/>
                      <a:pt x="0" y="1405"/>
                      <a:pt x="851" y="2256"/>
                    </a:cubicBezTo>
                    <a:cubicBezTo>
                      <a:pt x="1128" y="2533"/>
                      <a:pt x="1465" y="2657"/>
                      <a:pt x="1792" y="2657"/>
                    </a:cubicBezTo>
                    <a:cubicBezTo>
                      <a:pt x="2468" y="2657"/>
                      <a:pt x="3106" y="2129"/>
                      <a:pt x="3106" y="1331"/>
                    </a:cubicBezTo>
                    <a:cubicBezTo>
                      <a:pt x="3106" y="592"/>
                      <a:pt x="2514" y="1"/>
                      <a:pt x="1775" y="1"/>
                    </a:cubicBezTo>
                    <a:close/>
                  </a:path>
                </a:pathLst>
              </a:custGeom>
              <a:solidFill>
                <a:srgbClr val="A4A5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8" name="Google Shape;14028;p41"/>
              <p:cNvSpPr/>
              <p:nvPr/>
            </p:nvSpPr>
            <p:spPr>
              <a:xfrm>
                <a:off x="7901347" y="1750396"/>
                <a:ext cx="212958" cy="185569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870" extrusionOk="0">
                    <a:moveTo>
                      <a:pt x="1226" y="1"/>
                    </a:moveTo>
                    <a:cubicBezTo>
                      <a:pt x="1001" y="1"/>
                      <a:pt x="773" y="87"/>
                      <a:pt x="592" y="280"/>
                    </a:cubicBezTo>
                    <a:cubicBezTo>
                      <a:pt x="1" y="872"/>
                      <a:pt x="408" y="1870"/>
                      <a:pt x="1221" y="1870"/>
                    </a:cubicBezTo>
                    <a:cubicBezTo>
                      <a:pt x="1739" y="1870"/>
                      <a:pt x="2145" y="1426"/>
                      <a:pt x="2145" y="945"/>
                    </a:cubicBezTo>
                    <a:cubicBezTo>
                      <a:pt x="2145" y="372"/>
                      <a:pt x="1691" y="1"/>
                      <a:pt x="12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9" name="Google Shape;14029;p41"/>
              <p:cNvSpPr/>
              <p:nvPr/>
            </p:nvSpPr>
            <p:spPr>
              <a:xfrm>
                <a:off x="4815956" y="1785425"/>
                <a:ext cx="473351" cy="601860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6065" extrusionOk="0">
                    <a:moveTo>
                      <a:pt x="1110" y="1"/>
                    </a:moveTo>
                    <a:lnTo>
                      <a:pt x="1" y="1147"/>
                    </a:lnTo>
                    <a:lnTo>
                      <a:pt x="2478" y="3624"/>
                    </a:lnTo>
                    <a:lnTo>
                      <a:pt x="1184" y="4955"/>
                    </a:lnTo>
                    <a:lnTo>
                      <a:pt x="2330" y="6064"/>
                    </a:lnTo>
                    <a:lnTo>
                      <a:pt x="4770" y="3624"/>
                    </a:lnTo>
                    <a:lnTo>
                      <a:pt x="111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0" name="Google Shape;14030;p41"/>
              <p:cNvSpPr/>
              <p:nvPr/>
            </p:nvSpPr>
            <p:spPr>
              <a:xfrm>
                <a:off x="4324350" y="1425902"/>
                <a:ext cx="601761" cy="473450"/>
              </a:xfrm>
              <a:custGeom>
                <a:avLst/>
                <a:gdLst/>
                <a:ahLst/>
                <a:cxnLst/>
                <a:rect l="l" t="t" r="r" b="b"/>
                <a:pathLst>
                  <a:path w="6064" h="4771" extrusionOk="0">
                    <a:moveTo>
                      <a:pt x="2441" y="1"/>
                    </a:moveTo>
                    <a:lnTo>
                      <a:pt x="0" y="2441"/>
                    </a:lnTo>
                    <a:lnTo>
                      <a:pt x="1147" y="3587"/>
                    </a:lnTo>
                    <a:lnTo>
                      <a:pt x="2441" y="2256"/>
                    </a:lnTo>
                    <a:lnTo>
                      <a:pt x="4955" y="4770"/>
                    </a:lnTo>
                    <a:lnTo>
                      <a:pt x="6064" y="3624"/>
                    </a:lnTo>
                    <a:lnTo>
                      <a:pt x="244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1" name="Google Shape;14031;p41"/>
              <p:cNvSpPr/>
              <p:nvPr/>
            </p:nvSpPr>
            <p:spPr>
              <a:xfrm>
                <a:off x="5333264" y="1015074"/>
                <a:ext cx="425619" cy="365086"/>
              </a:xfrm>
              <a:custGeom>
                <a:avLst/>
                <a:gdLst/>
                <a:ahLst/>
                <a:cxnLst/>
                <a:rect l="l" t="t" r="r" b="b"/>
                <a:pathLst>
                  <a:path w="4289" h="3679" extrusionOk="0">
                    <a:moveTo>
                      <a:pt x="1849" y="0"/>
                    </a:moveTo>
                    <a:cubicBezTo>
                      <a:pt x="814" y="0"/>
                      <a:pt x="0" y="813"/>
                      <a:pt x="0" y="1849"/>
                    </a:cubicBezTo>
                    <a:cubicBezTo>
                      <a:pt x="0" y="2950"/>
                      <a:pt x="899" y="3679"/>
                      <a:pt x="1846" y="3679"/>
                    </a:cubicBezTo>
                    <a:cubicBezTo>
                      <a:pt x="2298" y="3679"/>
                      <a:pt x="2761" y="3513"/>
                      <a:pt x="3143" y="3143"/>
                    </a:cubicBezTo>
                    <a:cubicBezTo>
                      <a:pt x="4289" y="1960"/>
                      <a:pt x="3476" y="0"/>
                      <a:pt x="1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2" name="Google Shape;14032;p41"/>
              <p:cNvSpPr/>
              <p:nvPr/>
            </p:nvSpPr>
            <p:spPr>
              <a:xfrm>
                <a:off x="4738951" y="1712092"/>
                <a:ext cx="308224" cy="263767"/>
              </a:xfrm>
              <a:custGeom>
                <a:avLst/>
                <a:gdLst/>
                <a:ahLst/>
                <a:cxnLst/>
                <a:rect l="l" t="t" r="r" b="b"/>
                <a:pathLst>
                  <a:path w="3106" h="2658" extrusionOk="0">
                    <a:moveTo>
                      <a:pt x="1331" y="1"/>
                    </a:moveTo>
                    <a:cubicBezTo>
                      <a:pt x="592" y="1"/>
                      <a:pt x="0" y="592"/>
                      <a:pt x="0" y="1331"/>
                    </a:cubicBezTo>
                    <a:cubicBezTo>
                      <a:pt x="0" y="2129"/>
                      <a:pt x="655" y="2657"/>
                      <a:pt x="1330" y="2657"/>
                    </a:cubicBezTo>
                    <a:cubicBezTo>
                      <a:pt x="1658" y="2657"/>
                      <a:pt x="1990" y="2533"/>
                      <a:pt x="2255" y="2256"/>
                    </a:cubicBezTo>
                    <a:cubicBezTo>
                      <a:pt x="3106" y="1405"/>
                      <a:pt x="2514" y="1"/>
                      <a:pt x="1331" y="1"/>
                    </a:cubicBezTo>
                    <a:close/>
                  </a:path>
                </a:pathLst>
              </a:custGeom>
              <a:solidFill>
                <a:srgbClr val="A4A5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3" name="Google Shape;14033;p41"/>
              <p:cNvSpPr/>
              <p:nvPr/>
            </p:nvSpPr>
            <p:spPr>
              <a:xfrm>
                <a:off x="4776323" y="1753313"/>
                <a:ext cx="216630" cy="185569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870" extrusionOk="0">
                    <a:moveTo>
                      <a:pt x="932" y="1"/>
                    </a:moveTo>
                    <a:cubicBezTo>
                      <a:pt x="455" y="1"/>
                      <a:pt x="1" y="372"/>
                      <a:pt x="1" y="945"/>
                    </a:cubicBezTo>
                    <a:cubicBezTo>
                      <a:pt x="1" y="1426"/>
                      <a:pt x="408" y="1870"/>
                      <a:pt x="925" y="1870"/>
                    </a:cubicBezTo>
                    <a:cubicBezTo>
                      <a:pt x="1738" y="1870"/>
                      <a:pt x="2182" y="872"/>
                      <a:pt x="1591" y="280"/>
                    </a:cubicBezTo>
                    <a:cubicBezTo>
                      <a:pt x="1398" y="87"/>
                      <a:pt x="1162" y="1"/>
                      <a:pt x="9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4" name="Google Shape;14034;p41"/>
              <p:cNvSpPr/>
              <p:nvPr/>
            </p:nvSpPr>
            <p:spPr>
              <a:xfrm>
                <a:off x="5193840" y="3447392"/>
                <a:ext cx="2509554" cy="939359"/>
              </a:xfrm>
              <a:custGeom>
                <a:avLst/>
                <a:gdLst/>
                <a:ahLst/>
                <a:cxnLst/>
                <a:rect l="l" t="t" r="r" b="b"/>
                <a:pathLst>
                  <a:path w="25289" h="9466" extrusionOk="0">
                    <a:moveTo>
                      <a:pt x="4733" y="1"/>
                    </a:moveTo>
                    <a:lnTo>
                      <a:pt x="4733" y="851"/>
                    </a:lnTo>
                    <a:lnTo>
                      <a:pt x="4622" y="1590"/>
                    </a:lnTo>
                    <a:lnTo>
                      <a:pt x="6323" y="1590"/>
                    </a:lnTo>
                    <a:lnTo>
                      <a:pt x="6286" y="1"/>
                    </a:lnTo>
                    <a:close/>
                    <a:moveTo>
                      <a:pt x="7875" y="1"/>
                    </a:moveTo>
                    <a:lnTo>
                      <a:pt x="7875" y="1590"/>
                    </a:lnTo>
                    <a:lnTo>
                      <a:pt x="9428" y="1590"/>
                    </a:lnTo>
                    <a:lnTo>
                      <a:pt x="9428" y="1"/>
                    </a:lnTo>
                    <a:close/>
                    <a:moveTo>
                      <a:pt x="11018" y="1"/>
                    </a:moveTo>
                    <a:lnTo>
                      <a:pt x="11018" y="1590"/>
                    </a:lnTo>
                    <a:lnTo>
                      <a:pt x="12571" y="1590"/>
                    </a:lnTo>
                    <a:lnTo>
                      <a:pt x="12571" y="1"/>
                    </a:lnTo>
                    <a:close/>
                    <a:moveTo>
                      <a:pt x="14123" y="1"/>
                    </a:moveTo>
                    <a:lnTo>
                      <a:pt x="14123" y="1590"/>
                    </a:lnTo>
                    <a:lnTo>
                      <a:pt x="15713" y="1590"/>
                    </a:lnTo>
                    <a:lnTo>
                      <a:pt x="15713" y="1"/>
                    </a:lnTo>
                    <a:close/>
                    <a:moveTo>
                      <a:pt x="17303" y="1"/>
                    </a:moveTo>
                    <a:lnTo>
                      <a:pt x="17303" y="1590"/>
                    </a:lnTo>
                    <a:lnTo>
                      <a:pt x="18856" y="1590"/>
                    </a:lnTo>
                    <a:lnTo>
                      <a:pt x="18856" y="1"/>
                    </a:lnTo>
                    <a:close/>
                    <a:moveTo>
                      <a:pt x="20408" y="1"/>
                    </a:moveTo>
                    <a:lnTo>
                      <a:pt x="20408" y="1590"/>
                    </a:lnTo>
                    <a:lnTo>
                      <a:pt x="20556" y="1590"/>
                    </a:lnTo>
                    <a:cubicBezTo>
                      <a:pt x="20926" y="1590"/>
                      <a:pt x="21333" y="1664"/>
                      <a:pt x="21665" y="1775"/>
                    </a:cubicBezTo>
                    <a:lnTo>
                      <a:pt x="22257" y="296"/>
                    </a:lnTo>
                    <a:cubicBezTo>
                      <a:pt x="21702" y="112"/>
                      <a:pt x="21148" y="1"/>
                      <a:pt x="20556" y="1"/>
                    </a:cubicBezTo>
                    <a:close/>
                    <a:moveTo>
                      <a:pt x="2884" y="370"/>
                    </a:moveTo>
                    <a:cubicBezTo>
                      <a:pt x="2330" y="629"/>
                      <a:pt x="1812" y="962"/>
                      <a:pt x="1368" y="1406"/>
                    </a:cubicBezTo>
                    <a:lnTo>
                      <a:pt x="2478" y="2515"/>
                    </a:lnTo>
                    <a:cubicBezTo>
                      <a:pt x="2773" y="2219"/>
                      <a:pt x="3143" y="1997"/>
                      <a:pt x="3513" y="1812"/>
                    </a:cubicBezTo>
                    <a:lnTo>
                      <a:pt x="2884" y="370"/>
                    </a:lnTo>
                    <a:close/>
                    <a:moveTo>
                      <a:pt x="23810" y="1295"/>
                    </a:moveTo>
                    <a:lnTo>
                      <a:pt x="22738" y="2441"/>
                    </a:lnTo>
                    <a:cubicBezTo>
                      <a:pt x="23033" y="2737"/>
                      <a:pt x="23292" y="3069"/>
                      <a:pt x="23440" y="3439"/>
                    </a:cubicBezTo>
                    <a:lnTo>
                      <a:pt x="24919" y="2810"/>
                    </a:lnTo>
                    <a:cubicBezTo>
                      <a:pt x="24660" y="2219"/>
                      <a:pt x="24290" y="1701"/>
                      <a:pt x="23810" y="1295"/>
                    </a:cubicBezTo>
                    <a:close/>
                    <a:moveTo>
                      <a:pt x="333" y="2958"/>
                    </a:moveTo>
                    <a:cubicBezTo>
                      <a:pt x="111" y="3513"/>
                      <a:pt x="1" y="4141"/>
                      <a:pt x="1" y="4733"/>
                    </a:cubicBezTo>
                    <a:lnTo>
                      <a:pt x="1" y="4807"/>
                    </a:lnTo>
                    <a:lnTo>
                      <a:pt x="1590" y="4770"/>
                    </a:lnTo>
                    <a:lnTo>
                      <a:pt x="1590" y="4733"/>
                    </a:lnTo>
                    <a:cubicBezTo>
                      <a:pt x="1590" y="4326"/>
                      <a:pt x="1664" y="3920"/>
                      <a:pt x="1812" y="3550"/>
                    </a:cubicBezTo>
                    <a:lnTo>
                      <a:pt x="333" y="2958"/>
                    </a:lnTo>
                    <a:close/>
                    <a:moveTo>
                      <a:pt x="25288" y="4622"/>
                    </a:moveTo>
                    <a:lnTo>
                      <a:pt x="23699" y="4659"/>
                    </a:lnTo>
                    <a:lnTo>
                      <a:pt x="23699" y="4733"/>
                    </a:lnTo>
                    <a:cubicBezTo>
                      <a:pt x="23699" y="5140"/>
                      <a:pt x="23625" y="5509"/>
                      <a:pt x="23477" y="5916"/>
                    </a:cubicBezTo>
                    <a:lnTo>
                      <a:pt x="24956" y="6471"/>
                    </a:lnTo>
                    <a:cubicBezTo>
                      <a:pt x="25178" y="5916"/>
                      <a:pt x="25288" y="5324"/>
                      <a:pt x="25288" y="4733"/>
                    </a:cubicBezTo>
                    <a:lnTo>
                      <a:pt x="25288" y="4622"/>
                    </a:lnTo>
                    <a:close/>
                    <a:moveTo>
                      <a:pt x="1849" y="5990"/>
                    </a:moveTo>
                    <a:lnTo>
                      <a:pt x="370" y="6655"/>
                    </a:lnTo>
                    <a:cubicBezTo>
                      <a:pt x="629" y="7210"/>
                      <a:pt x="999" y="7728"/>
                      <a:pt x="1442" y="8171"/>
                    </a:cubicBezTo>
                    <a:lnTo>
                      <a:pt x="2551" y="7025"/>
                    </a:lnTo>
                    <a:cubicBezTo>
                      <a:pt x="2256" y="6729"/>
                      <a:pt x="1997" y="6397"/>
                      <a:pt x="1849" y="5990"/>
                    </a:cubicBezTo>
                    <a:close/>
                    <a:moveTo>
                      <a:pt x="22774" y="6951"/>
                    </a:moveTo>
                    <a:cubicBezTo>
                      <a:pt x="22479" y="7247"/>
                      <a:pt x="22146" y="7469"/>
                      <a:pt x="21776" y="7654"/>
                    </a:cubicBezTo>
                    <a:lnTo>
                      <a:pt x="22405" y="9095"/>
                    </a:lnTo>
                    <a:cubicBezTo>
                      <a:pt x="22959" y="8837"/>
                      <a:pt x="23477" y="8467"/>
                      <a:pt x="23921" y="8023"/>
                    </a:cubicBezTo>
                    <a:lnTo>
                      <a:pt x="22774" y="6951"/>
                    </a:lnTo>
                    <a:close/>
                    <a:moveTo>
                      <a:pt x="3587" y="7691"/>
                    </a:moveTo>
                    <a:lnTo>
                      <a:pt x="3032" y="9169"/>
                    </a:lnTo>
                    <a:cubicBezTo>
                      <a:pt x="3587" y="9354"/>
                      <a:pt x="4141" y="9465"/>
                      <a:pt x="4733" y="9465"/>
                    </a:cubicBezTo>
                    <a:lnTo>
                      <a:pt x="4844" y="9465"/>
                    </a:lnTo>
                    <a:lnTo>
                      <a:pt x="4844" y="7875"/>
                    </a:lnTo>
                    <a:lnTo>
                      <a:pt x="4733" y="7875"/>
                    </a:lnTo>
                    <a:cubicBezTo>
                      <a:pt x="4326" y="7875"/>
                      <a:pt x="3956" y="7801"/>
                      <a:pt x="3587" y="7691"/>
                    </a:cubicBezTo>
                    <a:close/>
                    <a:moveTo>
                      <a:pt x="6433" y="7912"/>
                    </a:moveTo>
                    <a:lnTo>
                      <a:pt x="6433" y="9465"/>
                    </a:lnTo>
                    <a:lnTo>
                      <a:pt x="7986" y="9465"/>
                    </a:lnTo>
                    <a:lnTo>
                      <a:pt x="7986" y="7912"/>
                    </a:lnTo>
                    <a:close/>
                    <a:moveTo>
                      <a:pt x="9576" y="7912"/>
                    </a:moveTo>
                    <a:lnTo>
                      <a:pt x="9576" y="9465"/>
                    </a:lnTo>
                    <a:lnTo>
                      <a:pt x="11129" y="9465"/>
                    </a:lnTo>
                    <a:lnTo>
                      <a:pt x="11129" y="7912"/>
                    </a:lnTo>
                    <a:close/>
                    <a:moveTo>
                      <a:pt x="12718" y="7912"/>
                    </a:moveTo>
                    <a:lnTo>
                      <a:pt x="12718" y="9465"/>
                    </a:lnTo>
                    <a:lnTo>
                      <a:pt x="14271" y="9465"/>
                    </a:lnTo>
                    <a:lnTo>
                      <a:pt x="14271" y="7912"/>
                    </a:lnTo>
                    <a:close/>
                    <a:moveTo>
                      <a:pt x="15824" y="7912"/>
                    </a:moveTo>
                    <a:lnTo>
                      <a:pt x="15824" y="9465"/>
                    </a:lnTo>
                    <a:lnTo>
                      <a:pt x="17414" y="9465"/>
                    </a:lnTo>
                    <a:lnTo>
                      <a:pt x="17414" y="7912"/>
                    </a:lnTo>
                    <a:close/>
                    <a:moveTo>
                      <a:pt x="19003" y="7912"/>
                    </a:moveTo>
                    <a:lnTo>
                      <a:pt x="19003" y="9465"/>
                    </a:lnTo>
                    <a:lnTo>
                      <a:pt x="20556" y="9465"/>
                    </a:lnTo>
                    <a:lnTo>
                      <a:pt x="20556" y="791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5" name="Google Shape;14035;p41"/>
              <p:cNvSpPr/>
              <p:nvPr/>
            </p:nvSpPr>
            <p:spPr>
              <a:xfrm>
                <a:off x="5256259" y="3524200"/>
                <a:ext cx="2381045" cy="785643"/>
              </a:xfrm>
              <a:custGeom>
                <a:avLst/>
                <a:gdLst/>
                <a:ahLst/>
                <a:cxnLst/>
                <a:rect l="l" t="t" r="r" b="b"/>
                <a:pathLst>
                  <a:path w="23994" h="7917" extrusionOk="0">
                    <a:moveTo>
                      <a:pt x="3968" y="1"/>
                    </a:moveTo>
                    <a:cubicBezTo>
                      <a:pt x="1775" y="1"/>
                      <a:pt x="0" y="1749"/>
                      <a:pt x="0" y="3959"/>
                    </a:cubicBezTo>
                    <a:cubicBezTo>
                      <a:pt x="0" y="6133"/>
                      <a:pt x="1776" y="7917"/>
                      <a:pt x="3971" y="7917"/>
                    </a:cubicBezTo>
                    <a:cubicBezTo>
                      <a:pt x="4015" y="7917"/>
                      <a:pt x="4059" y="7916"/>
                      <a:pt x="4104" y="7915"/>
                    </a:cubicBezTo>
                    <a:lnTo>
                      <a:pt x="19927" y="7915"/>
                    </a:lnTo>
                    <a:cubicBezTo>
                      <a:pt x="19971" y="7916"/>
                      <a:pt x="20015" y="7917"/>
                      <a:pt x="20058" y="7917"/>
                    </a:cubicBezTo>
                    <a:cubicBezTo>
                      <a:pt x="22218" y="7917"/>
                      <a:pt x="23994" y="6133"/>
                      <a:pt x="23994" y="3959"/>
                    </a:cubicBezTo>
                    <a:cubicBezTo>
                      <a:pt x="23994" y="1749"/>
                      <a:pt x="22219" y="1"/>
                      <a:pt x="20061" y="1"/>
                    </a:cubicBezTo>
                    <a:cubicBezTo>
                      <a:pt x="20016" y="1"/>
                      <a:pt x="19972" y="2"/>
                      <a:pt x="19927" y="3"/>
                    </a:cubicBezTo>
                    <a:lnTo>
                      <a:pt x="4104" y="3"/>
                    </a:lnTo>
                    <a:cubicBezTo>
                      <a:pt x="4058" y="2"/>
                      <a:pt x="4013" y="1"/>
                      <a:pt x="39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6" name="Google Shape;14036;p41"/>
              <p:cNvSpPr/>
              <p:nvPr/>
            </p:nvSpPr>
            <p:spPr>
              <a:xfrm>
                <a:off x="5318578" y="3572129"/>
                <a:ext cx="689882" cy="686210"/>
              </a:xfrm>
              <a:custGeom>
                <a:avLst/>
                <a:gdLst/>
                <a:ahLst/>
                <a:cxnLst/>
                <a:rect l="l" t="t" r="r" b="b"/>
                <a:pathLst>
                  <a:path w="6952" h="6915" extrusionOk="0">
                    <a:moveTo>
                      <a:pt x="3476" y="1"/>
                    </a:moveTo>
                    <a:cubicBezTo>
                      <a:pt x="1553" y="1"/>
                      <a:pt x="1" y="1553"/>
                      <a:pt x="1" y="3476"/>
                    </a:cubicBezTo>
                    <a:cubicBezTo>
                      <a:pt x="1" y="5361"/>
                      <a:pt x="1553" y="6914"/>
                      <a:pt x="3476" y="6914"/>
                    </a:cubicBezTo>
                    <a:cubicBezTo>
                      <a:pt x="5398" y="6914"/>
                      <a:pt x="6951" y="5361"/>
                      <a:pt x="6951" y="3476"/>
                    </a:cubicBezTo>
                    <a:cubicBezTo>
                      <a:pt x="6951" y="1553"/>
                      <a:pt x="5398" y="1"/>
                      <a:pt x="34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7" name="Google Shape;14037;p41"/>
              <p:cNvSpPr/>
              <p:nvPr/>
            </p:nvSpPr>
            <p:spPr>
              <a:xfrm>
                <a:off x="5296548" y="3640005"/>
                <a:ext cx="642150" cy="552243"/>
              </a:xfrm>
              <a:custGeom>
                <a:avLst/>
                <a:gdLst/>
                <a:ahLst/>
                <a:cxnLst/>
                <a:rect l="l" t="t" r="r" b="b"/>
                <a:pathLst>
                  <a:path w="6471" h="5565" extrusionOk="0">
                    <a:moveTo>
                      <a:pt x="3679" y="1"/>
                    </a:moveTo>
                    <a:cubicBezTo>
                      <a:pt x="2997" y="1"/>
                      <a:pt x="2301" y="257"/>
                      <a:pt x="1738" y="832"/>
                    </a:cubicBezTo>
                    <a:cubicBezTo>
                      <a:pt x="1" y="2570"/>
                      <a:pt x="1221" y="5565"/>
                      <a:pt x="3698" y="5565"/>
                    </a:cubicBezTo>
                    <a:cubicBezTo>
                      <a:pt x="5214" y="5565"/>
                      <a:pt x="6471" y="4308"/>
                      <a:pt x="6471" y="2792"/>
                    </a:cubicBezTo>
                    <a:cubicBezTo>
                      <a:pt x="6471" y="1118"/>
                      <a:pt x="5102" y="1"/>
                      <a:pt x="367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8" name="Google Shape;14038;p41"/>
              <p:cNvSpPr/>
              <p:nvPr/>
            </p:nvSpPr>
            <p:spPr>
              <a:xfrm>
                <a:off x="6103719" y="3572129"/>
                <a:ext cx="686111" cy="686210"/>
              </a:xfrm>
              <a:custGeom>
                <a:avLst/>
                <a:gdLst/>
                <a:ahLst/>
                <a:cxnLst/>
                <a:rect l="l" t="t" r="r" b="b"/>
                <a:pathLst>
                  <a:path w="6914" h="6915" extrusionOk="0">
                    <a:moveTo>
                      <a:pt x="3475" y="1"/>
                    </a:moveTo>
                    <a:cubicBezTo>
                      <a:pt x="1553" y="1"/>
                      <a:pt x="0" y="1553"/>
                      <a:pt x="0" y="3476"/>
                    </a:cubicBezTo>
                    <a:cubicBezTo>
                      <a:pt x="0" y="5361"/>
                      <a:pt x="1553" y="6914"/>
                      <a:pt x="3475" y="6914"/>
                    </a:cubicBezTo>
                    <a:cubicBezTo>
                      <a:pt x="5398" y="6914"/>
                      <a:pt x="6914" y="5361"/>
                      <a:pt x="6914" y="3476"/>
                    </a:cubicBezTo>
                    <a:cubicBezTo>
                      <a:pt x="6914" y="1553"/>
                      <a:pt x="5398" y="1"/>
                      <a:pt x="34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9" name="Google Shape;14039;p41"/>
              <p:cNvSpPr/>
              <p:nvPr/>
            </p:nvSpPr>
            <p:spPr>
              <a:xfrm>
                <a:off x="6173381" y="3641890"/>
                <a:ext cx="550457" cy="550357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5546" extrusionOk="0">
                    <a:moveTo>
                      <a:pt x="2773" y="0"/>
                    </a:moveTo>
                    <a:cubicBezTo>
                      <a:pt x="1221" y="0"/>
                      <a:pt x="1" y="1220"/>
                      <a:pt x="1" y="2773"/>
                    </a:cubicBezTo>
                    <a:cubicBezTo>
                      <a:pt x="1" y="4289"/>
                      <a:pt x="1221" y="5546"/>
                      <a:pt x="2773" y="5546"/>
                    </a:cubicBezTo>
                    <a:cubicBezTo>
                      <a:pt x="4289" y="5546"/>
                      <a:pt x="5546" y="4289"/>
                      <a:pt x="5546" y="2773"/>
                    </a:cubicBezTo>
                    <a:cubicBezTo>
                      <a:pt x="5546" y="1220"/>
                      <a:pt x="4289" y="0"/>
                      <a:pt x="27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0" name="Google Shape;14040;p41"/>
              <p:cNvSpPr/>
              <p:nvPr/>
            </p:nvSpPr>
            <p:spPr>
              <a:xfrm>
                <a:off x="6888761" y="3572129"/>
                <a:ext cx="686210" cy="686210"/>
              </a:xfrm>
              <a:custGeom>
                <a:avLst/>
                <a:gdLst/>
                <a:ahLst/>
                <a:cxnLst/>
                <a:rect l="l" t="t" r="r" b="b"/>
                <a:pathLst>
                  <a:path w="6915" h="6915" extrusionOk="0">
                    <a:moveTo>
                      <a:pt x="3476" y="1"/>
                    </a:moveTo>
                    <a:cubicBezTo>
                      <a:pt x="1554" y="1"/>
                      <a:pt x="1" y="1553"/>
                      <a:pt x="1" y="3476"/>
                    </a:cubicBezTo>
                    <a:cubicBezTo>
                      <a:pt x="1" y="5361"/>
                      <a:pt x="1554" y="6914"/>
                      <a:pt x="3476" y="6914"/>
                    </a:cubicBezTo>
                    <a:cubicBezTo>
                      <a:pt x="5362" y="6914"/>
                      <a:pt x="6915" y="5361"/>
                      <a:pt x="6915" y="3476"/>
                    </a:cubicBezTo>
                    <a:cubicBezTo>
                      <a:pt x="6915" y="1553"/>
                      <a:pt x="5362" y="1"/>
                      <a:pt x="34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1" name="Google Shape;14041;p41"/>
              <p:cNvSpPr/>
              <p:nvPr/>
            </p:nvSpPr>
            <p:spPr>
              <a:xfrm>
                <a:off x="6863158" y="3640005"/>
                <a:ext cx="645821" cy="552243"/>
              </a:xfrm>
              <a:custGeom>
                <a:avLst/>
                <a:gdLst/>
                <a:ahLst/>
                <a:cxnLst/>
                <a:rect l="l" t="t" r="r" b="b"/>
                <a:pathLst>
                  <a:path w="6508" h="5565" extrusionOk="0">
                    <a:moveTo>
                      <a:pt x="3715" y="1"/>
                    </a:moveTo>
                    <a:cubicBezTo>
                      <a:pt x="3033" y="1"/>
                      <a:pt x="2338" y="257"/>
                      <a:pt x="1775" y="832"/>
                    </a:cubicBezTo>
                    <a:cubicBezTo>
                      <a:pt x="0" y="2570"/>
                      <a:pt x="1257" y="5565"/>
                      <a:pt x="3734" y="5565"/>
                    </a:cubicBezTo>
                    <a:cubicBezTo>
                      <a:pt x="5250" y="5565"/>
                      <a:pt x="6507" y="4308"/>
                      <a:pt x="6507" y="2792"/>
                    </a:cubicBezTo>
                    <a:cubicBezTo>
                      <a:pt x="6507" y="1118"/>
                      <a:pt x="5139" y="1"/>
                      <a:pt x="37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2" name="Google Shape;14042;p41"/>
              <p:cNvSpPr/>
              <p:nvPr/>
            </p:nvSpPr>
            <p:spPr>
              <a:xfrm>
                <a:off x="6037629" y="1719435"/>
                <a:ext cx="821964" cy="843001"/>
              </a:xfrm>
              <a:custGeom>
                <a:avLst/>
                <a:gdLst/>
                <a:ahLst/>
                <a:cxnLst/>
                <a:rect l="l" t="t" r="r" b="b"/>
                <a:pathLst>
                  <a:path w="8283" h="8495" extrusionOk="0">
                    <a:moveTo>
                      <a:pt x="2626" y="0"/>
                    </a:moveTo>
                    <a:cubicBezTo>
                      <a:pt x="1406" y="444"/>
                      <a:pt x="444" y="1405"/>
                      <a:pt x="1" y="2625"/>
                    </a:cubicBezTo>
                    <a:lnTo>
                      <a:pt x="1480" y="4104"/>
                    </a:lnTo>
                    <a:lnTo>
                      <a:pt x="666" y="4104"/>
                    </a:lnTo>
                    <a:lnTo>
                      <a:pt x="666" y="6803"/>
                    </a:lnTo>
                    <a:cubicBezTo>
                      <a:pt x="1535" y="7931"/>
                      <a:pt x="2829" y="8494"/>
                      <a:pt x="4123" y="8494"/>
                    </a:cubicBezTo>
                    <a:cubicBezTo>
                      <a:pt x="5417" y="8494"/>
                      <a:pt x="6711" y="7931"/>
                      <a:pt x="7580" y="6803"/>
                    </a:cubicBezTo>
                    <a:lnTo>
                      <a:pt x="7617" y="4104"/>
                    </a:lnTo>
                    <a:lnTo>
                      <a:pt x="6803" y="4104"/>
                    </a:lnTo>
                    <a:lnTo>
                      <a:pt x="8282" y="2625"/>
                    </a:lnTo>
                    <a:cubicBezTo>
                      <a:pt x="7839" y="1405"/>
                      <a:pt x="6877" y="444"/>
                      <a:pt x="5620" y="0"/>
                    </a:cubicBezTo>
                    <a:lnTo>
                      <a:pt x="4141" y="1479"/>
                    </a:lnTo>
                    <a:lnTo>
                      <a:pt x="2626" y="0"/>
                    </a:ln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3" name="Google Shape;14043;p41"/>
              <p:cNvSpPr/>
              <p:nvPr/>
            </p:nvSpPr>
            <p:spPr>
              <a:xfrm>
                <a:off x="5986325" y="1785425"/>
                <a:ext cx="807177" cy="688195"/>
              </a:xfrm>
              <a:custGeom>
                <a:avLst/>
                <a:gdLst/>
                <a:ahLst/>
                <a:cxnLst/>
                <a:rect l="l" t="t" r="r" b="b"/>
                <a:pathLst>
                  <a:path w="8134" h="6935" extrusionOk="0">
                    <a:moveTo>
                      <a:pt x="4724" y="0"/>
                    </a:moveTo>
                    <a:cubicBezTo>
                      <a:pt x="4702" y="0"/>
                      <a:pt x="4681" y="1"/>
                      <a:pt x="4658" y="1"/>
                    </a:cubicBezTo>
                    <a:cubicBezTo>
                      <a:pt x="1553" y="1"/>
                      <a:pt x="0" y="3735"/>
                      <a:pt x="2218" y="5916"/>
                    </a:cubicBezTo>
                    <a:cubicBezTo>
                      <a:pt x="2922" y="6620"/>
                      <a:pt x="3787" y="6935"/>
                      <a:pt x="4636" y="6935"/>
                    </a:cubicBezTo>
                    <a:cubicBezTo>
                      <a:pt x="6420" y="6935"/>
                      <a:pt x="8134" y="5543"/>
                      <a:pt x="8134" y="3439"/>
                    </a:cubicBezTo>
                    <a:cubicBezTo>
                      <a:pt x="8097" y="1539"/>
                      <a:pt x="6580" y="0"/>
                      <a:pt x="47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4" name="Google Shape;14044;p41"/>
            <p:cNvGrpSpPr/>
            <p:nvPr/>
          </p:nvGrpSpPr>
          <p:grpSpPr>
            <a:xfrm>
              <a:off x="3670739" y="2442661"/>
              <a:ext cx="238097" cy="238097"/>
              <a:chOff x="4416055" y="2468531"/>
              <a:chExt cx="342240" cy="342240"/>
            </a:xfrm>
          </p:grpSpPr>
          <p:sp>
            <p:nvSpPr>
              <p:cNvPr id="14045" name="Google Shape;14045;p41"/>
              <p:cNvSpPr/>
              <p:nvPr/>
            </p:nvSpPr>
            <p:spPr>
              <a:xfrm>
                <a:off x="4416055" y="2487138"/>
                <a:ext cx="317320" cy="323633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2922" extrusionOk="0">
                    <a:moveTo>
                      <a:pt x="1629" y="1"/>
                    </a:moveTo>
                    <a:cubicBezTo>
                      <a:pt x="562" y="1"/>
                      <a:pt x="1" y="1349"/>
                      <a:pt x="787" y="2135"/>
                    </a:cubicBezTo>
                    <a:cubicBezTo>
                      <a:pt x="1517" y="2921"/>
                      <a:pt x="2865" y="2360"/>
                      <a:pt x="2865" y="1236"/>
                    </a:cubicBezTo>
                    <a:cubicBezTo>
                      <a:pt x="2865" y="562"/>
                      <a:pt x="2303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6" name="Google Shape;14046;p41"/>
              <p:cNvSpPr/>
              <p:nvPr/>
            </p:nvSpPr>
            <p:spPr>
              <a:xfrm>
                <a:off x="4440975" y="2468531"/>
                <a:ext cx="317320" cy="317320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2865" extrusionOk="0">
                    <a:moveTo>
                      <a:pt x="1629" y="0"/>
                    </a:moveTo>
                    <a:cubicBezTo>
                      <a:pt x="562" y="0"/>
                      <a:pt x="0" y="1348"/>
                      <a:pt x="787" y="2078"/>
                    </a:cubicBezTo>
                    <a:cubicBezTo>
                      <a:pt x="1573" y="2865"/>
                      <a:pt x="2865" y="2303"/>
                      <a:pt x="2865" y="1236"/>
                    </a:cubicBezTo>
                    <a:cubicBezTo>
                      <a:pt x="2865" y="562"/>
                      <a:pt x="2303" y="0"/>
                      <a:pt x="16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7" name="Google Shape;14047;p41"/>
              <p:cNvSpPr/>
              <p:nvPr/>
            </p:nvSpPr>
            <p:spPr>
              <a:xfrm>
                <a:off x="4447178" y="2493340"/>
                <a:ext cx="292511" cy="25518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2304" extrusionOk="0">
                    <a:moveTo>
                      <a:pt x="618" y="282"/>
                    </a:moveTo>
                    <a:cubicBezTo>
                      <a:pt x="0" y="1068"/>
                      <a:pt x="562" y="2248"/>
                      <a:pt x="1573" y="2248"/>
                    </a:cubicBezTo>
                    <a:cubicBezTo>
                      <a:pt x="2135" y="2304"/>
                      <a:pt x="2640" y="1798"/>
                      <a:pt x="2528" y="1237"/>
                    </a:cubicBezTo>
                    <a:cubicBezTo>
                      <a:pt x="2528" y="563"/>
                      <a:pt x="2022" y="1"/>
                      <a:pt x="1348" y="1"/>
                    </a:cubicBezTo>
                    <a:cubicBezTo>
                      <a:pt x="1068" y="1"/>
                      <a:pt x="787" y="113"/>
                      <a:pt x="562" y="282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8" name="Google Shape;14048;p41"/>
              <p:cNvSpPr/>
              <p:nvPr/>
            </p:nvSpPr>
            <p:spPr>
              <a:xfrm>
                <a:off x="4503109" y="2493340"/>
                <a:ext cx="230265" cy="23037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2080" extrusionOk="0">
                    <a:moveTo>
                      <a:pt x="1910" y="1854"/>
                    </a:moveTo>
                    <a:cubicBezTo>
                      <a:pt x="2023" y="1686"/>
                      <a:pt x="2079" y="1461"/>
                      <a:pt x="2079" y="1237"/>
                    </a:cubicBezTo>
                    <a:cubicBezTo>
                      <a:pt x="2079" y="563"/>
                      <a:pt x="1517" y="1"/>
                      <a:pt x="843" y="1"/>
                    </a:cubicBezTo>
                    <a:cubicBezTo>
                      <a:pt x="619" y="1"/>
                      <a:pt x="338" y="57"/>
                      <a:pt x="169" y="226"/>
                    </a:cubicBezTo>
                    <a:cubicBezTo>
                      <a:pt x="57" y="394"/>
                      <a:pt x="1" y="619"/>
                      <a:pt x="1" y="843"/>
                    </a:cubicBezTo>
                    <a:cubicBezTo>
                      <a:pt x="1" y="1517"/>
                      <a:pt x="563" y="2079"/>
                      <a:pt x="1236" y="2079"/>
                    </a:cubicBezTo>
                    <a:cubicBezTo>
                      <a:pt x="1461" y="2079"/>
                      <a:pt x="1686" y="1967"/>
                      <a:pt x="1910" y="1854"/>
                    </a:cubicBezTo>
                    <a:close/>
                  </a:path>
                </a:pathLst>
              </a:custGeom>
              <a:solidFill>
                <a:srgbClr val="EFF0F1">
                  <a:alpha val="21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9" name="Google Shape;14049;p41"/>
            <p:cNvGrpSpPr/>
            <p:nvPr/>
          </p:nvGrpSpPr>
          <p:grpSpPr>
            <a:xfrm>
              <a:off x="5197108" y="2442661"/>
              <a:ext cx="238097" cy="238097"/>
              <a:chOff x="4416055" y="2468531"/>
              <a:chExt cx="342240" cy="342240"/>
            </a:xfrm>
          </p:grpSpPr>
          <p:sp>
            <p:nvSpPr>
              <p:cNvPr id="14050" name="Google Shape;14050;p41"/>
              <p:cNvSpPr/>
              <p:nvPr/>
            </p:nvSpPr>
            <p:spPr>
              <a:xfrm>
                <a:off x="4416055" y="2487138"/>
                <a:ext cx="317320" cy="323633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2922" extrusionOk="0">
                    <a:moveTo>
                      <a:pt x="1629" y="1"/>
                    </a:moveTo>
                    <a:cubicBezTo>
                      <a:pt x="562" y="1"/>
                      <a:pt x="1" y="1349"/>
                      <a:pt x="787" y="2135"/>
                    </a:cubicBezTo>
                    <a:cubicBezTo>
                      <a:pt x="1517" y="2921"/>
                      <a:pt x="2865" y="2360"/>
                      <a:pt x="2865" y="1236"/>
                    </a:cubicBezTo>
                    <a:cubicBezTo>
                      <a:pt x="2865" y="562"/>
                      <a:pt x="2303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1" name="Google Shape;14051;p41"/>
              <p:cNvSpPr/>
              <p:nvPr/>
            </p:nvSpPr>
            <p:spPr>
              <a:xfrm>
                <a:off x="4440975" y="2468531"/>
                <a:ext cx="317320" cy="317320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2865" extrusionOk="0">
                    <a:moveTo>
                      <a:pt x="1629" y="0"/>
                    </a:moveTo>
                    <a:cubicBezTo>
                      <a:pt x="562" y="0"/>
                      <a:pt x="0" y="1348"/>
                      <a:pt x="787" y="2078"/>
                    </a:cubicBezTo>
                    <a:cubicBezTo>
                      <a:pt x="1573" y="2865"/>
                      <a:pt x="2865" y="2303"/>
                      <a:pt x="2865" y="1236"/>
                    </a:cubicBezTo>
                    <a:cubicBezTo>
                      <a:pt x="2865" y="562"/>
                      <a:pt x="2303" y="0"/>
                      <a:pt x="16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2" name="Google Shape;14052;p41"/>
              <p:cNvSpPr/>
              <p:nvPr/>
            </p:nvSpPr>
            <p:spPr>
              <a:xfrm>
                <a:off x="4447178" y="2493340"/>
                <a:ext cx="292511" cy="25518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2304" extrusionOk="0">
                    <a:moveTo>
                      <a:pt x="618" y="282"/>
                    </a:moveTo>
                    <a:cubicBezTo>
                      <a:pt x="0" y="1068"/>
                      <a:pt x="562" y="2248"/>
                      <a:pt x="1573" y="2248"/>
                    </a:cubicBezTo>
                    <a:cubicBezTo>
                      <a:pt x="2135" y="2304"/>
                      <a:pt x="2640" y="1798"/>
                      <a:pt x="2528" y="1237"/>
                    </a:cubicBezTo>
                    <a:cubicBezTo>
                      <a:pt x="2528" y="563"/>
                      <a:pt x="2022" y="1"/>
                      <a:pt x="1348" y="1"/>
                    </a:cubicBezTo>
                    <a:cubicBezTo>
                      <a:pt x="1068" y="1"/>
                      <a:pt x="787" y="113"/>
                      <a:pt x="562" y="282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3" name="Google Shape;14053;p41"/>
              <p:cNvSpPr/>
              <p:nvPr/>
            </p:nvSpPr>
            <p:spPr>
              <a:xfrm>
                <a:off x="4503109" y="2493340"/>
                <a:ext cx="230265" cy="23037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2080" extrusionOk="0">
                    <a:moveTo>
                      <a:pt x="1910" y="1854"/>
                    </a:moveTo>
                    <a:cubicBezTo>
                      <a:pt x="2023" y="1686"/>
                      <a:pt x="2079" y="1461"/>
                      <a:pt x="2079" y="1237"/>
                    </a:cubicBezTo>
                    <a:cubicBezTo>
                      <a:pt x="2079" y="563"/>
                      <a:pt x="1517" y="1"/>
                      <a:pt x="843" y="1"/>
                    </a:cubicBezTo>
                    <a:cubicBezTo>
                      <a:pt x="619" y="1"/>
                      <a:pt x="338" y="57"/>
                      <a:pt x="169" y="226"/>
                    </a:cubicBezTo>
                    <a:cubicBezTo>
                      <a:pt x="57" y="394"/>
                      <a:pt x="1" y="619"/>
                      <a:pt x="1" y="843"/>
                    </a:cubicBezTo>
                    <a:cubicBezTo>
                      <a:pt x="1" y="1517"/>
                      <a:pt x="563" y="2079"/>
                      <a:pt x="1236" y="2079"/>
                    </a:cubicBezTo>
                    <a:cubicBezTo>
                      <a:pt x="1461" y="2079"/>
                      <a:pt x="1686" y="1967"/>
                      <a:pt x="1910" y="1854"/>
                    </a:cubicBezTo>
                    <a:close/>
                  </a:path>
                </a:pathLst>
              </a:custGeom>
              <a:solidFill>
                <a:srgbClr val="EFF0F1">
                  <a:alpha val="21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54" name="Google Shape;14054;p41"/>
            <p:cNvGrpSpPr/>
            <p:nvPr/>
          </p:nvGrpSpPr>
          <p:grpSpPr>
            <a:xfrm>
              <a:off x="4311270" y="3126920"/>
              <a:ext cx="441969" cy="441969"/>
              <a:chOff x="4416055" y="2468531"/>
              <a:chExt cx="342240" cy="342240"/>
            </a:xfrm>
          </p:grpSpPr>
          <p:sp>
            <p:nvSpPr>
              <p:cNvPr id="14055" name="Google Shape;14055;p41"/>
              <p:cNvSpPr/>
              <p:nvPr/>
            </p:nvSpPr>
            <p:spPr>
              <a:xfrm>
                <a:off x="4416055" y="2487138"/>
                <a:ext cx="317320" cy="323633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2922" extrusionOk="0">
                    <a:moveTo>
                      <a:pt x="1629" y="1"/>
                    </a:moveTo>
                    <a:cubicBezTo>
                      <a:pt x="562" y="1"/>
                      <a:pt x="1" y="1349"/>
                      <a:pt x="787" y="2135"/>
                    </a:cubicBezTo>
                    <a:cubicBezTo>
                      <a:pt x="1517" y="2921"/>
                      <a:pt x="2865" y="2360"/>
                      <a:pt x="2865" y="1236"/>
                    </a:cubicBezTo>
                    <a:cubicBezTo>
                      <a:pt x="2865" y="562"/>
                      <a:pt x="2303" y="1"/>
                      <a:pt x="16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6" name="Google Shape;14056;p41"/>
              <p:cNvSpPr/>
              <p:nvPr/>
            </p:nvSpPr>
            <p:spPr>
              <a:xfrm>
                <a:off x="4440975" y="2468531"/>
                <a:ext cx="317320" cy="317320"/>
              </a:xfrm>
              <a:custGeom>
                <a:avLst/>
                <a:gdLst/>
                <a:ahLst/>
                <a:cxnLst/>
                <a:rect l="l" t="t" r="r" b="b"/>
                <a:pathLst>
                  <a:path w="2865" h="2865" extrusionOk="0">
                    <a:moveTo>
                      <a:pt x="1629" y="0"/>
                    </a:moveTo>
                    <a:cubicBezTo>
                      <a:pt x="562" y="0"/>
                      <a:pt x="0" y="1348"/>
                      <a:pt x="787" y="2078"/>
                    </a:cubicBezTo>
                    <a:cubicBezTo>
                      <a:pt x="1573" y="2865"/>
                      <a:pt x="2865" y="2303"/>
                      <a:pt x="2865" y="1236"/>
                    </a:cubicBezTo>
                    <a:cubicBezTo>
                      <a:pt x="2865" y="562"/>
                      <a:pt x="2303" y="0"/>
                      <a:pt x="16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7" name="Google Shape;14057;p41"/>
              <p:cNvSpPr/>
              <p:nvPr/>
            </p:nvSpPr>
            <p:spPr>
              <a:xfrm>
                <a:off x="4447178" y="2493340"/>
                <a:ext cx="292511" cy="255185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2304" extrusionOk="0">
                    <a:moveTo>
                      <a:pt x="618" y="282"/>
                    </a:moveTo>
                    <a:cubicBezTo>
                      <a:pt x="0" y="1068"/>
                      <a:pt x="562" y="2248"/>
                      <a:pt x="1573" y="2248"/>
                    </a:cubicBezTo>
                    <a:cubicBezTo>
                      <a:pt x="2135" y="2304"/>
                      <a:pt x="2640" y="1798"/>
                      <a:pt x="2528" y="1237"/>
                    </a:cubicBezTo>
                    <a:cubicBezTo>
                      <a:pt x="2528" y="563"/>
                      <a:pt x="2022" y="1"/>
                      <a:pt x="1348" y="1"/>
                    </a:cubicBezTo>
                    <a:cubicBezTo>
                      <a:pt x="1068" y="1"/>
                      <a:pt x="787" y="113"/>
                      <a:pt x="562" y="282"/>
                    </a:cubicBezTo>
                    <a:close/>
                  </a:path>
                </a:pathLst>
              </a:custGeom>
              <a:solidFill>
                <a:srgbClr val="191919">
                  <a:alpha val="264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8" name="Google Shape;14058;p41"/>
              <p:cNvSpPr/>
              <p:nvPr/>
            </p:nvSpPr>
            <p:spPr>
              <a:xfrm>
                <a:off x="4503109" y="2493340"/>
                <a:ext cx="230265" cy="23037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2080" extrusionOk="0">
                    <a:moveTo>
                      <a:pt x="1910" y="1854"/>
                    </a:moveTo>
                    <a:cubicBezTo>
                      <a:pt x="2023" y="1686"/>
                      <a:pt x="2079" y="1461"/>
                      <a:pt x="2079" y="1237"/>
                    </a:cubicBezTo>
                    <a:cubicBezTo>
                      <a:pt x="2079" y="563"/>
                      <a:pt x="1517" y="1"/>
                      <a:pt x="843" y="1"/>
                    </a:cubicBezTo>
                    <a:cubicBezTo>
                      <a:pt x="619" y="1"/>
                      <a:pt x="338" y="57"/>
                      <a:pt x="169" y="226"/>
                    </a:cubicBezTo>
                    <a:cubicBezTo>
                      <a:pt x="57" y="394"/>
                      <a:pt x="1" y="619"/>
                      <a:pt x="1" y="843"/>
                    </a:cubicBezTo>
                    <a:cubicBezTo>
                      <a:pt x="1" y="1517"/>
                      <a:pt x="563" y="2079"/>
                      <a:pt x="1236" y="2079"/>
                    </a:cubicBezTo>
                    <a:cubicBezTo>
                      <a:pt x="1461" y="2079"/>
                      <a:pt x="1686" y="1967"/>
                      <a:pt x="1910" y="1854"/>
                    </a:cubicBezTo>
                    <a:close/>
                  </a:path>
                </a:pathLst>
              </a:custGeom>
              <a:solidFill>
                <a:srgbClr val="EFF0F1">
                  <a:alpha val="21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" name="Content Placeholder 2">
            <a:extLst>
              <a:ext uri="{FF2B5EF4-FFF2-40B4-BE49-F238E27FC236}">
                <a16:creationId xmlns:a16="http://schemas.microsoft.com/office/drawing/2014/main" id="{B40F27E6-FB22-4725-85A0-FC58B62740B9}"/>
              </a:ext>
            </a:extLst>
          </p:cNvPr>
          <p:cNvSpPr txBox="1">
            <a:spLocks/>
          </p:cNvSpPr>
          <p:nvPr/>
        </p:nvSpPr>
        <p:spPr>
          <a:xfrm>
            <a:off x="47977" y="854116"/>
            <a:ext cx="7250888" cy="3744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●"/>
              <a:defRPr sz="1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○"/>
              <a:defRPr sz="1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■"/>
              <a:defRPr sz="1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>
              <a:buFont typeface="DM Sans"/>
              <a:buNone/>
            </a:pPr>
            <a:r>
              <a:rPr lang="en-IN" sz="1800" dirty="0"/>
              <a:t> IMPACT:</a:t>
            </a:r>
          </a:p>
          <a:p>
            <a:pPr marL="0" indent="0">
              <a:buFont typeface="DM Sans"/>
              <a:buNone/>
            </a:pPr>
            <a:r>
              <a:rPr lang="en-US" sz="1800" dirty="0"/>
              <a:t>             1.  Reduces human involvement in unsanitary or hazardous 	environments.    </a:t>
            </a:r>
          </a:p>
          <a:p>
            <a:pPr marL="0" indent="0">
              <a:buFont typeface="DM Sans"/>
              <a:buNone/>
            </a:pPr>
            <a:r>
              <a:rPr lang="en-US" sz="1800" dirty="0"/>
              <a:t>             2.  Promotes hygiene and automation in waste 	management.</a:t>
            </a:r>
          </a:p>
          <a:p>
            <a:pPr marL="0" indent="0">
              <a:buFont typeface="DM Sans"/>
              <a:buNone/>
            </a:pPr>
            <a:r>
              <a:rPr lang="en-US" sz="1800" dirty="0"/>
              <a:t>             3.  Increases efficiency and reliability of localized garbage 	disposal.    </a:t>
            </a:r>
          </a:p>
          <a:p>
            <a:pPr marL="0" indent="0">
              <a:buFont typeface="DM Sans"/>
              <a:buNone/>
            </a:pPr>
            <a:endParaRPr lang="en-US" sz="1800" dirty="0"/>
          </a:p>
          <a:p>
            <a:pPr marL="0" indent="0">
              <a:buFont typeface="DM Sans"/>
              <a:buNone/>
            </a:pPr>
            <a:r>
              <a:rPr lang="en-US" sz="1800" dirty="0"/>
              <a:t> Feasibility:     </a:t>
            </a:r>
          </a:p>
          <a:p>
            <a:pPr marL="0" indent="0">
              <a:buFont typeface="DM Sans"/>
              <a:buNone/>
            </a:pPr>
            <a:r>
              <a:rPr lang="en-US" sz="1800" dirty="0"/>
              <a:t>          1.Uses readily available and cost-effective components.   </a:t>
            </a:r>
          </a:p>
          <a:p>
            <a:pPr marL="0" indent="0">
              <a:buFont typeface="DM Sans"/>
              <a:buNone/>
            </a:pPr>
            <a:r>
              <a:rPr lang="en-US" sz="1800" dirty="0"/>
              <a:t>          2. Modular design allows for scalability and upgrades.</a:t>
            </a:r>
          </a:p>
          <a:p>
            <a:pPr marL="0" indent="0">
              <a:buFont typeface="DM Sans"/>
              <a:buNone/>
            </a:pPr>
            <a:r>
              <a:rPr lang="en-US" sz="1800" dirty="0"/>
              <a:t>          3.Easily deployable in institutions, hospitals, residential   	societies, and urban areas   </a:t>
            </a:r>
          </a:p>
          <a:p>
            <a:pPr marL="0" indent="0">
              <a:buFont typeface="DM Sans"/>
              <a:buNone/>
            </a:pPr>
            <a:r>
              <a:rPr lang="en-US" sz="1800" dirty="0"/>
              <a:t>    </a:t>
            </a:r>
            <a:endParaRPr lang="en-IN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D2EDE8-A136-406B-BF50-4C448BEB9D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34" b="690"/>
          <a:stretch/>
        </p:blipFill>
        <p:spPr>
          <a:xfrm>
            <a:off x="560251" y="30961"/>
            <a:ext cx="7623629" cy="51328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173B21-88B9-4212-ABFD-6A6146F87C68}"/>
              </a:ext>
            </a:extLst>
          </p:cNvPr>
          <p:cNvSpPr txBox="1"/>
          <p:nvPr/>
        </p:nvSpPr>
        <p:spPr>
          <a:xfrm>
            <a:off x="322616" y="0"/>
            <a:ext cx="250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IN" sz="2800" dirty="0">
                <a:solidFill>
                  <a:schemeClr val="bg1">
                    <a:lumMod val="10000"/>
                  </a:schemeClr>
                </a:solidFill>
                <a:latin typeface="Rockwell Extra Bold" panose="02060903040505020403" pitchFamily="18" charset="0"/>
              </a:rPr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234735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F59AC4AD-B2A3-401F-A5FC-9E93C0DEB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604878" y="1065600"/>
            <a:ext cx="4486622" cy="407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EDBFBAB1-EDA3-44AE-8375-83CA4C9A9DFC}"/>
              </a:ext>
            </a:extLst>
          </p:cNvPr>
          <p:cNvGrpSpPr/>
          <p:nvPr/>
        </p:nvGrpSpPr>
        <p:grpSpPr>
          <a:xfrm>
            <a:off x="-75050" y="0"/>
            <a:ext cx="5475050" cy="4348800"/>
            <a:chOff x="364150" y="501750"/>
            <a:chExt cx="5027043" cy="39240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C346D1F-D8D8-4608-B67C-E99C386B96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388" t="3197" r="29563"/>
            <a:stretch/>
          </p:blipFill>
          <p:spPr>
            <a:xfrm>
              <a:off x="418200" y="501750"/>
              <a:ext cx="4111200" cy="3924000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E8275B8-29DE-43E8-A9DF-E07B56A212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75500" y="2463750"/>
              <a:ext cx="475700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635BD21E-BA7C-4262-93F2-621B7F8F5CA1}"/>
                </a:ext>
              </a:extLst>
            </p:cNvPr>
            <p:cNvCxnSpPr>
              <a:cxnSpLocks/>
            </p:cNvCxnSpPr>
            <p:nvPr/>
          </p:nvCxnSpPr>
          <p:spPr>
            <a:xfrm>
              <a:off x="3133200" y="2167199"/>
              <a:ext cx="589200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CB876183-7BF7-4E97-85C3-F83913936102}"/>
                </a:ext>
              </a:extLst>
            </p:cNvPr>
            <p:cNvCxnSpPr>
              <a:cxnSpLocks/>
              <a:endCxn id="12" idx="3"/>
            </p:cNvCxnSpPr>
            <p:nvPr/>
          </p:nvCxnSpPr>
          <p:spPr>
            <a:xfrm flipV="1">
              <a:off x="3556250" y="951257"/>
              <a:ext cx="517903" cy="232336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11C9FC7-98BE-4580-8C58-84215E3ED757}"/>
                </a:ext>
              </a:extLst>
            </p:cNvPr>
            <p:cNvSpPr txBox="1"/>
            <p:nvPr/>
          </p:nvSpPr>
          <p:spPr>
            <a:xfrm flipH="1">
              <a:off x="4074153" y="797368"/>
              <a:ext cx="1317040" cy="30777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IN" b="1" dirty="0">
                  <a:solidFill>
                    <a:schemeClr val="bg1"/>
                  </a:solidFill>
                </a:rPr>
                <a:t>GRIPPER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7588B49-AF4F-4411-98D8-E8EAEBE21150}"/>
                </a:ext>
              </a:extLst>
            </p:cNvPr>
            <p:cNvGrpSpPr/>
            <p:nvPr/>
          </p:nvGrpSpPr>
          <p:grpSpPr>
            <a:xfrm>
              <a:off x="858213" y="1090607"/>
              <a:ext cx="1854982" cy="307777"/>
              <a:chOff x="858213" y="1090607"/>
              <a:chExt cx="1854982" cy="307777"/>
            </a:xfrm>
          </p:grpSpPr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C990E4A7-82C7-488E-B49E-31613F82B13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16000" y="1299696"/>
                <a:ext cx="697195" cy="0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  <a:tailEnd type="triangle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BD29F0CE-ED4C-4305-AB24-C6BAA8CB0C1A}"/>
                  </a:ext>
                </a:extLst>
              </p:cNvPr>
              <p:cNvSpPr txBox="1"/>
              <p:nvPr/>
            </p:nvSpPr>
            <p:spPr>
              <a:xfrm>
                <a:off x="858213" y="1090607"/>
                <a:ext cx="1036800" cy="3077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IN" dirty="0">
                    <a:solidFill>
                      <a:schemeClr val="bg1"/>
                    </a:solidFill>
                    <a:latin typeface="Aharoni" panose="02010803020104030203" pitchFamily="2" charset="-79"/>
                    <a:cs typeface="Aharoni" panose="02010803020104030203" pitchFamily="2" charset="-79"/>
                  </a:rPr>
                  <a:t>HEAD</a:t>
                </a:r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C0372B2-F1B8-444A-9900-72E20EFFC5C6}"/>
                </a:ext>
              </a:extLst>
            </p:cNvPr>
            <p:cNvSpPr txBox="1"/>
            <p:nvPr/>
          </p:nvSpPr>
          <p:spPr>
            <a:xfrm>
              <a:off x="3722400" y="2016317"/>
              <a:ext cx="1036800" cy="30777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ELBOW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7968BEA1-C979-4516-9327-E4FA2EB59052}"/>
                </a:ext>
              </a:extLst>
            </p:cNvPr>
            <p:cNvSpPr txBox="1"/>
            <p:nvPr/>
          </p:nvSpPr>
          <p:spPr>
            <a:xfrm>
              <a:off x="364150" y="2324094"/>
              <a:ext cx="1111350" cy="30777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SHOULDER</a:t>
              </a: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CDEE4E-34B5-440A-9BA5-A261F4DFE7F3}"/>
              </a:ext>
            </a:extLst>
          </p:cNvPr>
          <p:cNvCxnSpPr>
            <a:cxnSpLocks/>
            <a:endCxn id="16" idx="3"/>
          </p:cNvCxnSpPr>
          <p:nvPr/>
        </p:nvCxnSpPr>
        <p:spPr>
          <a:xfrm flipH="1">
            <a:off x="1506283" y="2796686"/>
            <a:ext cx="597393" cy="34020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D386E26-3608-4CA7-969F-F49A16564E97}"/>
              </a:ext>
            </a:extLst>
          </p:cNvPr>
          <p:cNvSpPr txBox="1"/>
          <p:nvPr/>
        </p:nvSpPr>
        <p:spPr>
          <a:xfrm>
            <a:off x="813721" y="2983006"/>
            <a:ext cx="692562" cy="30777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BASE</a:t>
            </a:r>
          </a:p>
        </p:txBody>
      </p:sp>
    </p:spTree>
    <p:extLst>
      <p:ext uri="{BB962C8B-B14F-4D97-AF65-F5344CB8AC3E}">
        <p14:creationId xmlns:p14="http://schemas.microsoft.com/office/powerpoint/2010/main" val="3623396502"/>
      </p:ext>
    </p:extLst>
  </p:cSld>
  <p:clrMapOvr>
    <a:masterClrMapping/>
  </p:clrMapOvr>
</p:sld>
</file>

<file path=ppt/theme/theme1.xml><?xml version="1.0" encoding="utf-8"?>
<a:theme xmlns:a="http://schemas.openxmlformats.org/drawingml/2006/main" name="Mechanical Articulating Axes Project Proposal by Slidesgo">
  <a:themeElements>
    <a:clrScheme name="Simple Light">
      <a:dk1>
        <a:srgbClr val="191919"/>
      </a:dk1>
      <a:lt1>
        <a:srgbClr val="EFF0F1"/>
      </a:lt1>
      <a:dk2>
        <a:srgbClr val="E65C31"/>
      </a:dk2>
      <a:lt2>
        <a:srgbClr val="F4763C"/>
      </a:lt2>
      <a:accent1>
        <a:srgbClr val="0AAAC4"/>
      </a:accent1>
      <a:accent2>
        <a:srgbClr val="FAA53D"/>
      </a:accent2>
      <a:accent3>
        <a:srgbClr val="7A7A7A"/>
      </a:accent3>
      <a:accent4>
        <a:srgbClr val="2D2D2D"/>
      </a:accent4>
      <a:accent5>
        <a:srgbClr val="565656"/>
      </a:accent5>
      <a:accent6>
        <a:srgbClr val="032A5A"/>
      </a:accent6>
      <a:hlink>
        <a:srgbClr val="EFF0F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</TotalTime>
  <Words>465</Words>
  <Application>Microsoft Office PowerPoint</Application>
  <PresentationFormat>On-screen Show (16:9)</PresentationFormat>
  <Paragraphs>61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Wingdings</vt:lpstr>
      <vt:lpstr>Sitka Small Semibold</vt:lpstr>
      <vt:lpstr>DM Sans</vt:lpstr>
      <vt:lpstr>Arial</vt:lpstr>
      <vt:lpstr>Poppins Black</vt:lpstr>
      <vt:lpstr>Rockwell Extra Bold</vt:lpstr>
      <vt:lpstr>DM Sans Medium</vt:lpstr>
      <vt:lpstr>Michroma</vt:lpstr>
      <vt:lpstr>Aharoni</vt:lpstr>
      <vt:lpstr>Mechanical Articulating Axes Project Proposal by Slidesgo</vt:lpstr>
      <vt:lpstr>4WD Robotic Arm-Based Dustbin Pickup and Garbage Disposal</vt:lpstr>
      <vt:lpstr>Objectives of the project</vt:lpstr>
      <vt:lpstr>Objectives</vt:lpstr>
      <vt:lpstr>PROBLEM STATEMENT</vt:lpstr>
      <vt:lpstr>Proposed Solutions</vt:lpstr>
      <vt:lpstr> TECHNICAL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4WD Robotic Arm-Based Dustbin Pickup and Garbage Disposal</dc:title>
  <dc:creator>Govathayagan .R</dc:creator>
  <cp:lastModifiedBy>Govathyagan R</cp:lastModifiedBy>
  <cp:revision>38</cp:revision>
  <dcterms:modified xsi:type="dcterms:W3CDTF">2025-10-25T11:01:15Z</dcterms:modified>
</cp:coreProperties>
</file>